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4"/>
  </p:sldMasterIdLst>
  <p:notesMasterIdLst>
    <p:notesMasterId r:id="rId20"/>
  </p:notesMasterIdLst>
  <p:sldIdLst>
    <p:sldId id="2952" r:id="rId5"/>
    <p:sldId id="3003" r:id="rId6"/>
    <p:sldId id="2988" r:id="rId7"/>
    <p:sldId id="2989" r:id="rId8"/>
    <p:sldId id="2999" r:id="rId9"/>
    <p:sldId id="2990" r:id="rId10"/>
    <p:sldId id="2992" r:id="rId11"/>
    <p:sldId id="3000" r:id="rId12"/>
    <p:sldId id="3001" r:id="rId13"/>
    <p:sldId id="2997" r:id="rId14"/>
    <p:sldId id="3004" r:id="rId15"/>
    <p:sldId id="3002" r:id="rId16"/>
    <p:sldId id="3005" r:id="rId17"/>
    <p:sldId id="2998" r:id="rId18"/>
    <p:sldId id="280"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98D7"/>
    <a:srgbClr val="FF3399"/>
    <a:srgbClr val="FFFFFF"/>
    <a:srgbClr val="0000FF"/>
    <a:srgbClr val="3DC3EC"/>
    <a:srgbClr val="F3E8CC"/>
    <a:srgbClr val="F03C69"/>
    <a:srgbClr val="000099"/>
    <a:srgbClr val="FDF2D1"/>
    <a:srgbClr val="C7EA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653CB1-D25E-4695-BE0D-569B8EBC8C0F}" v="2509" dt="2023-02-21T07:55:08.55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91" autoAdjust="0"/>
    <p:restoredTop sz="94660"/>
  </p:normalViewPr>
  <p:slideViewPr>
    <p:cSldViewPr snapToGrid="0">
      <p:cViewPr varScale="1">
        <p:scale>
          <a:sx n="112" d="100"/>
          <a:sy n="112" d="100"/>
        </p:scale>
        <p:origin x="47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D21363-4EE3-49AE-BA04-164DB83892F6}" type="datetimeFigureOut">
              <a:rPr lang="en-GB" smtClean="0"/>
              <a:t>29/09/2023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8B0E19-C2A7-4FE4-8BEE-17463F03FF49}" type="slidenum">
              <a:rPr lang="en-GB" smtClean="0"/>
              <a:t>‹#›</a:t>
            </a:fld>
            <a:endParaRPr lang="en-GB"/>
          </a:p>
        </p:txBody>
      </p:sp>
    </p:spTree>
    <p:extLst>
      <p:ext uri="{BB962C8B-B14F-4D97-AF65-F5344CB8AC3E}">
        <p14:creationId xmlns:p14="http://schemas.microsoft.com/office/powerpoint/2010/main" val="19209777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0FD1E9-C923-4D12-AB06-242B1EB3C9B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等线" panose="020F0502020204030204"/>
              <a:cs typeface="+mn-cs"/>
            </a:endParaRPr>
          </a:p>
        </p:txBody>
      </p:sp>
    </p:spTree>
    <p:extLst>
      <p:ext uri="{BB962C8B-B14F-4D97-AF65-F5344CB8AC3E}">
        <p14:creationId xmlns:p14="http://schemas.microsoft.com/office/powerpoint/2010/main" val="21292709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0FD1E9-C923-4D12-AB06-242B1EB3C9B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等线" panose="020F0502020204030204"/>
              <a:cs typeface="+mn-cs"/>
            </a:endParaRPr>
          </a:p>
        </p:txBody>
      </p:sp>
    </p:spTree>
    <p:extLst>
      <p:ext uri="{BB962C8B-B14F-4D97-AF65-F5344CB8AC3E}">
        <p14:creationId xmlns:p14="http://schemas.microsoft.com/office/powerpoint/2010/main" val="25582691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7173954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3" name="Picture 2" descr="A picture containing dark, night sky&#10;&#10;Description automatically generated">
            <a:extLst>
              <a:ext uri="{FF2B5EF4-FFF2-40B4-BE49-F238E27FC236}">
                <a16:creationId xmlns:a16="http://schemas.microsoft.com/office/drawing/2014/main" id="{845E9901-4C31-4340-B601-A4AB9DCF37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37057" y="837957"/>
            <a:ext cx="6717885" cy="5182085"/>
          </a:xfrm>
          <a:prstGeom prst="rect">
            <a:avLst/>
          </a:prstGeom>
        </p:spPr>
      </p:pic>
      <p:sp>
        <p:nvSpPr>
          <p:cNvPr id="4" name="Rectangle: Diagonal Corners Rounded 3">
            <a:extLst>
              <a:ext uri="{FF2B5EF4-FFF2-40B4-BE49-F238E27FC236}">
                <a16:creationId xmlns:a16="http://schemas.microsoft.com/office/drawing/2014/main" id="{9EE587B0-FA33-4DA5-8DD3-696EB0DAD33D}"/>
              </a:ext>
            </a:extLst>
          </p:cNvPr>
          <p:cNvSpPr/>
          <p:nvPr userDrawn="1"/>
        </p:nvSpPr>
        <p:spPr>
          <a:xfrm>
            <a:off x="236375" y="228600"/>
            <a:ext cx="11719249" cy="6400800"/>
          </a:xfrm>
          <a:prstGeom prst="round2DiagRect">
            <a:avLst>
              <a:gd name="adj1" fmla="val 0"/>
              <a:gd name="adj2" fmla="val 0"/>
            </a:avLst>
          </a:prstGeom>
          <a:solidFill>
            <a:schemeClr val="bg1"/>
          </a:solidFill>
          <a:ln w="28575">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6ADB0E1-9829-45E9-B95D-D04A7B9894F7}"/>
              </a:ext>
            </a:extLst>
          </p:cNvPr>
          <p:cNvPicPr>
            <a:picLocks noChangeAspect="1"/>
          </p:cNvPicPr>
          <p:nvPr userDrawn="1"/>
        </p:nvPicPr>
        <p:blipFill>
          <a:blip r:embed="rId3"/>
          <a:stretch>
            <a:fillRect/>
          </a:stretch>
        </p:blipFill>
        <p:spPr>
          <a:xfrm>
            <a:off x="11310475" y="299106"/>
            <a:ext cx="589731" cy="520622"/>
          </a:xfrm>
          <a:prstGeom prst="rect">
            <a:avLst/>
          </a:prstGeom>
        </p:spPr>
      </p:pic>
    </p:spTree>
    <p:extLst>
      <p:ext uri="{BB962C8B-B14F-4D97-AF65-F5344CB8AC3E}">
        <p14:creationId xmlns:p14="http://schemas.microsoft.com/office/powerpoint/2010/main" val="36441946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图片 2">
            <a:extLst>
              <a:ext uri="{FF2B5EF4-FFF2-40B4-BE49-F238E27FC236}">
                <a16:creationId xmlns:a16="http://schemas.microsoft.com/office/drawing/2014/main" id="{56ADBEA9-4753-4216-B9C7-0BC18E10E95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112" y="0"/>
            <a:ext cx="12222112" cy="6874938"/>
          </a:xfrm>
          <a:prstGeom prst="rect">
            <a:avLst/>
          </a:prstGeom>
        </p:spPr>
      </p:pic>
      <p:pic>
        <p:nvPicPr>
          <p:cNvPr id="8" name="图片 5">
            <a:extLst>
              <a:ext uri="{FF2B5EF4-FFF2-40B4-BE49-F238E27FC236}">
                <a16:creationId xmlns:a16="http://schemas.microsoft.com/office/drawing/2014/main" id="{886C449E-54D0-4036-A6FC-F78B85EBA92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flipV="1">
            <a:off x="-30112" y="5067014"/>
            <a:ext cx="1673053" cy="1807924"/>
          </a:xfrm>
          <a:prstGeom prst="rect">
            <a:avLst/>
          </a:prstGeom>
        </p:spPr>
      </p:pic>
      <p:pic>
        <p:nvPicPr>
          <p:cNvPr id="13" name="图片 35">
            <a:extLst>
              <a:ext uri="{FF2B5EF4-FFF2-40B4-BE49-F238E27FC236}">
                <a16:creationId xmlns:a16="http://schemas.microsoft.com/office/drawing/2014/main" id="{A2344DCD-4835-48C5-AF8F-BE9F9742C16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flipV="1">
            <a:off x="-30112" y="-1"/>
            <a:ext cx="12222112" cy="2939742"/>
          </a:xfrm>
          <a:prstGeom prst="rect">
            <a:avLst/>
          </a:prstGeom>
        </p:spPr>
      </p:pic>
      <p:pic>
        <p:nvPicPr>
          <p:cNvPr id="14" name="图片 4">
            <a:extLst>
              <a:ext uri="{FF2B5EF4-FFF2-40B4-BE49-F238E27FC236}">
                <a16:creationId xmlns:a16="http://schemas.microsoft.com/office/drawing/2014/main" id="{9D304ACA-2F41-447E-83BB-1A6BD5FABAD6}"/>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855223" y="441177"/>
            <a:ext cx="3674789" cy="1214065"/>
          </a:xfrm>
          <a:prstGeom prst="rect">
            <a:avLst/>
          </a:prstGeom>
        </p:spPr>
      </p:pic>
    </p:spTree>
    <p:extLst>
      <p:ext uri="{BB962C8B-B14F-4D97-AF65-F5344CB8AC3E}">
        <p14:creationId xmlns:p14="http://schemas.microsoft.com/office/powerpoint/2010/main" val="1247980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1398956"/>
      </p:ext>
    </p:extLst>
  </p:cSld>
  <p:clrMap bg1="lt1" tx1="dk1" bg2="lt2" tx2="dk2" accent1="accent1" accent2="accent2" accent3="accent3" accent4="accent4" accent5="accent5" accent6="accent6" hlink="hlink" folHlink="folHlink"/>
  <p:sldLayoutIdLst>
    <p:sldLayoutId id="2147483690" r:id="rId1"/>
    <p:sldLayoutId id="2147483753" r:id="rId2"/>
    <p:sldLayoutId id="2147483761" r:id="rId3"/>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notesSlide" Target="../notesSlides/notesSlide1.xml"/><Relationship Id="rId7" Type="http://schemas.openxmlformats.org/officeDocument/2006/relationships/image" Target="../media/image10.png"/><Relationship Id="rId12" Type="http://schemas.openxmlformats.org/officeDocument/2006/relationships/image" Target="../media/image14.svg"/><Relationship Id="rId2" Type="http://schemas.openxmlformats.org/officeDocument/2006/relationships/slideLayout" Target="../slideLayouts/slideLayout1.xml"/><Relationship Id="rId1" Type="http://schemas.openxmlformats.org/officeDocument/2006/relationships/tags" Target="../tags/tag1.xml"/><Relationship Id="rId6" Type="http://schemas.microsoft.com/office/2007/relationships/hdphoto" Target="../media/hdphoto1.wdp"/><Relationship Id="rId11" Type="http://schemas.openxmlformats.org/officeDocument/2006/relationships/image" Target="../media/image12.png"/><Relationship Id="rId5" Type="http://schemas.openxmlformats.org/officeDocument/2006/relationships/image" Target="../media/image9.png"/><Relationship Id="rId10" Type="http://schemas.openxmlformats.org/officeDocument/2006/relationships/image" Target="../media/image12.svg"/><Relationship Id="rId4" Type="http://schemas.openxmlformats.org/officeDocument/2006/relationships/image" Target="../media/image8.png"/><Relationship Id="rId9" Type="http://schemas.openxmlformats.org/officeDocument/2006/relationships/image" Target="../media/image11.png"/></Relationships>
</file>

<file path=ppt/slides/_rels/slide2.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22.svg"/><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30.png"/><Relationship Id="rId1" Type="http://schemas.openxmlformats.org/officeDocument/2006/relationships/slideLayout" Target="../slideLayouts/slideLayout3.xml"/><Relationship Id="rId5" Type="http://schemas.openxmlformats.org/officeDocument/2006/relationships/image" Target="../media/image10.sv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30.png"/><Relationship Id="rId1" Type="http://schemas.openxmlformats.org/officeDocument/2006/relationships/slideLayout" Target="../slideLayouts/slideLayout3.xml"/><Relationship Id="rId5" Type="http://schemas.openxmlformats.org/officeDocument/2006/relationships/image" Target="../media/image10.sv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microsoft.com/office/2007/relationships/hdphoto" Target="../media/hdphoto3.wdp"/></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34.pn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6" name="图片 3">
            <a:extLst>
              <a:ext uri="{FF2B5EF4-FFF2-40B4-BE49-F238E27FC236}">
                <a16:creationId xmlns:a16="http://schemas.microsoft.com/office/drawing/2014/main" id="{0AE030E9-A166-45CC-B296-E2C0C2E9EB6D}"/>
              </a:ext>
            </a:extLst>
          </p:cNvPr>
          <p:cNvPicPr>
            <a:picLocks noChangeAspect="1"/>
          </p:cNvPicPr>
          <p:nvPr/>
        </p:nvPicPr>
        <p:blipFill>
          <a:blip r:embed="rId5" cstate="print">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tretch>
            <a:fillRect/>
          </a:stretch>
        </p:blipFill>
        <p:spPr>
          <a:xfrm>
            <a:off x="-233187" y="3938047"/>
            <a:ext cx="12658374" cy="2919953"/>
          </a:xfrm>
          <a:prstGeom prst="rect">
            <a:avLst/>
          </a:prstGeom>
        </p:spPr>
      </p:pic>
      <p:pic>
        <p:nvPicPr>
          <p:cNvPr id="7" name="图片 16">
            <a:extLst>
              <a:ext uri="{FF2B5EF4-FFF2-40B4-BE49-F238E27FC236}">
                <a16:creationId xmlns:a16="http://schemas.microsoft.com/office/drawing/2014/main" id="{518D1F5A-E2AF-49C3-B33D-F69466F1128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357733" y="740863"/>
            <a:ext cx="1664763" cy="1512215"/>
          </a:xfrm>
          <a:prstGeom prst="rect">
            <a:avLst/>
          </a:prstGeom>
        </p:spPr>
      </p:pic>
      <p:pic>
        <p:nvPicPr>
          <p:cNvPr id="8" name="Picture 7">
            <a:extLst>
              <a:ext uri="{FF2B5EF4-FFF2-40B4-BE49-F238E27FC236}">
                <a16:creationId xmlns:a16="http://schemas.microsoft.com/office/drawing/2014/main" id="{748F9F63-7B1A-4025-A4D0-0EDFB103C152}"/>
              </a:ext>
            </a:extLst>
          </p:cNvPr>
          <p:cNvPicPr>
            <a:picLocks noChangeAspect="1"/>
          </p:cNvPicPr>
          <p:nvPr/>
        </p:nvPicPr>
        <p:blipFill>
          <a:blip r:embed="rId8"/>
          <a:stretch>
            <a:fillRect/>
          </a:stretch>
        </p:blipFill>
        <p:spPr>
          <a:xfrm>
            <a:off x="132402" y="2491800"/>
            <a:ext cx="589731" cy="520622"/>
          </a:xfrm>
          <a:prstGeom prst="rect">
            <a:avLst/>
          </a:prstGeom>
        </p:spPr>
      </p:pic>
      <p:sp>
        <p:nvSpPr>
          <p:cNvPr id="2" name="TextBox 1">
            <a:extLst>
              <a:ext uri="{FF2B5EF4-FFF2-40B4-BE49-F238E27FC236}">
                <a16:creationId xmlns:a16="http://schemas.microsoft.com/office/drawing/2014/main" id="{A392E60C-31A8-9BD3-2BA6-BBDE04999979}"/>
              </a:ext>
            </a:extLst>
          </p:cNvPr>
          <p:cNvSpPr txBox="1"/>
          <p:nvPr/>
        </p:nvSpPr>
        <p:spPr>
          <a:xfrm>
            <a:off x="3288890" y="1666488"/>
            <a:ext cx="3731342" cy="369332"/>
          </a:xfrm>
          <a:prstGeom prst="rect">
            <a:avLst/>
          </a:prstGeom>
          <a:noFill/>
        </p:spPr>
        <p:txBody>
          <a:bodyPr wrap="square" rtlCol="0">
            <a:spAutoFit/>
          </a:bodyPr>
          <a:lstStyle/>
          <a:p>
            <a:endParaRPr lang="en-US">
              <a:latin typeface="UTM Avo" panose="02040603050506020204"/>
            </a:endParaRPr>
          </a:p>
        </p:txBody>
      </p:sp>
      <p:grpSp>
        <p:nvGrpSpPr>
          <p:cNvPr id="3" name="Group 2">
            <a:extLst>
              <a:ext uri="{FF2B5EF4-FFF2-40B4-BE49-F238E27FC236}">
                <a16:creationId xmlns:a16="http://schemas.microsoft.com/office/drawing/2014/main" id="{E7A2AA28-096D-C483-E994-21353B936956}"/>
              </a:ext>
            </a:extLst>
          </p:cNvPr>
          <p:cNvGrpSpPr/>
          <p:nvPr/>
        </p:nvGrpSpPr>
        <p:grpSpPr>
          <a:xfrm>
            <a:off x="1015490" y="1808697"/>
            <a:ext cx="7172739" cy="1940925"/>
            <a:chOff x="1055313" y="1366069"/>
            <a:chExt cx="7172739" cy="1940925"/>
          </a:xfrm>
        </p:grpSpPr>
        <p:sp>
          <p:nvSpPr>
            <p:cNvPr id="9" name="Rectangle: Rounded Corners 8">
              <a:extLst>
                <a:ext uri="{FF2B5EF4-FFF2-40B4-BE49-F238E27FC236}">
                  <a16:creationId xmlns:a16="http://schemas.microsoft.com/office/drawing/2014/main" id="{31445C83-FF6D-03A9-59EB-0FC9A9C27818}"/>
                </a:ext>
              </a:extLst>
            </p:cNvPr>
            <p:cNvSpPr/>
            <p:nvPr/>
          </p:nvSpPr>
          <p:spPr>
            <a:xfrm>
              <a:off x="1597171" y="1705938"/>
              <a:ext cx="6489065" cy="1346835"/>
            </a:xfrm>
            <a:prstGeom prst="roundRect">
              <a:avLst/>
            </a:prstGeom>
            <a:solidFill>
              <a:srgbClr val="FEF8E6"/>
            </a:solidFill>
            <a:ln w="38100">
              <a:solidFill>
                <a:srgbClr val="224B8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 name="Graphic 9">
              <a:extLst>
                <a:ext uri="{FF2B5EF4-FFF2-40B4-BE49-F238E27FC236}">
                  <a16:creationId xmlns:a16="http://schemas.microsoft.com/office/drawing/2014/main" id="{90D64326-C072-0259-9281-1CAC62A287B3}"/>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rcRect/>
            <a:stretch>
              <a:fillRect/>
            </a:stretch>
          </p:blipFill>
          <p:spPr>
            <a:xfrm>
              <a:off x="1055313" y="1366069"/>
              <a:ext cx="2076866" cy="1940925"/>
            </a:xfrm>
            <a:prstGeom prst="rect">
              <a:avLst/>
            </a:prstGeom>
          </p:spPr>
        </p:pic>
        <p:sp>
          <p:nvSpPr>
            <p:cNvPr id="11" name="Rectangle 10">
              <a:extLst>
                <a:ext uri="{FF2B5EF4-FFF2-40B4-BE49-F238E27FC236}">
                  <a16:creationId xmlns:a16="http://schemas.microsoft.com/office/drawing/2014/main" id="{841874E5-2A61-0BF6-5273-12F93B38A65D}"/>
                </a:ext>
              </a:extLst>
            </p:cNvPr>
            <p:cNvSpPr/>
            <p:nvPr/>
          </p:nvSpPr>
          <p:spPr>
            <a:xfrm>
              <a:off x="1656456" y="1771310"/>
              <a:ext cx="874580" cy="642933"/>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342900">
                <a:lnSpc>
                  <a:spcPct val="150000"/>
                </a:lnSpc>
              </a:pPr>
              <a:r>
                <a:rPr lang="en-US" sz="2800" b="1">
                  <a:latin typeface="SVN-SAF" panose="02040603050506020204" pitchFamily="18" charset="0"/>
                  <a:cs typeface="Times New Roman" panose="02020603050405020304" pitchFamily="18" charset="0"/>
                </a:rPr>
                <a:t>BÀI</a:t>
              </a:r>
            </a:p>
          </p:txBody>
        </p:sp>
        <p:sp>
          <p:nvSpPr>
            <p:cNvPr id="12" name="Rectangle 11">
              <a:extLst>
                <a:ext uri="{FF2B5EF4-FFF2-40B4-BE49-F238E27FC236}">
                  <a16:creationId xmlns:a16="http://schemas.microsoft.com/office/drawing/2014/main" id="{8EB326D0-0B0F-D9AC-F126-1AF444053F0C}"/>
                </a:ext>
              </a:extLst>
            </p:cNvPr>
            <p:cNvSpPr/>
            <p:nvPr/>
          </p:nvSpPr>
          <p:spPr>
            <a:xfrm>
              <a:off x="1798272" y="2088107"/>
              <a:ext cx="625280" cy="1007455"/>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342900">
                <a:lnSpc>
                  <a:spcPct val="150000"/>
                </a:lnSpc>
              </a:pPr>
              <a:r>
                <a:rPr lang="en-US" sz="4400" b="1">
                  <a:latin typeface="UVF Salome" panose="02000503040000020003" pitchFamily="50" charset="0"/>
                  <a:cs typeface="Times New Roman" panose="02020603050405020304" pitchFamily="18" charset="0"/>
                </a:rPr>
                <a:t>2</a:t>
              </a:r>
              <a:endParaRPr lang="vi-VN" sz="4400" b="1">
                <a:latin typeface="UVF Salome" panose="02000503040000020003" pitchFamily="50" charset="0"/>
                <a:cs typeface="Times New Roman" panose="02020603050405020304" pitchFamily="18" charset="0"/>
              </a:endParaRPr>
            </a:p>
          </p:txBody>
        </p:sp>
        <p:sp>
          <p:nvSpPr>
            <p:cNvPr id="13" name="Rectangle 12">
              <a:extLst>
                <a:ext uri="{FF2B5EF4-FFF2-40B4-BE49-F238E27FC236}">
                  <a16:creationId xmlns:a16="http://schemas.microsoft.com/office/drawing/2014/main" id="{A8A01F73-D48F-1E70-2AB5-62989EF473BE}"/>
                </a:ext>
              </a:extLst>
            </p:cNvPr>
            <p:cNvSpPr/>
            <p:nvPr/>
          </p:nvSpPr>
          <p:spPr>
            <a:xfrm>
              <a:off x="2709267" y="1916826"/>
              <a:ext cx="5518785" cy="754694"/>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342900">
                <a:lnSpc>
                  <a:spcPct val="150000"/>
                </a:lnSpc>
              </a:pPr>
              <a:r>
                <a:rPr lang="en-US" altLang="vi-VN" sz="3200" b="1" dirty="0" err="1">
                  <a:solidFill>
                    <a:srgbClr val="F93265"/>
                  </a:solidFill>
                  <a:latin typeface="UTM Avo" panose="02040603050506020204" pitchFamily="18" charset="0"/>
                  <a:cs typeface="Times New Roman" panose="02020603050405020304" pitchFamily="18" charset="0"/>
                </a:rPr>
                <a:t>Gõ</a:t>
              </a:r>
              <a:r>
                <a:rPr lang="en-US" altLang="vi-VN" sz="3200" b="1" dirty="0">
                  <a:solidFill>
                    <a:srgbClr val="F93265"/>
                  </a:solidFill>
                  <a:latin typeface="UTM Avo" panose="02040603050506020204" pitchFamily="18" charset="0"/>
                  <a:cs typeface="Times New Roman" panose="02020603050405020304" pitchFamily="18" charset="0"/>
                </a:rPr>
                <a:t> </a:t>
              </a:r>
              <a:r>
                <a:rPr lang="en-US" altLang="vi-VN" sz="3200" b="1" dirty="0" err="1">
                  <a:solidFill>
                    <a:srgbClr val="F93265"/>
                  </a:solidFill>
                  <a:latin typeface="UTM Avo" panose="02040603050506020204" pitchFamily="18" charset="0"/>
                  <a:cs typeface="Times New Roman" panose="02020603050405020304" pitchFamily="18" charset="0"/>
                </a:rPr>
                <a:t>bàn</a:t>
              </a:r>
              <a:r>
                <a:rPr lang="en-US" altLang="vi-VN" sz="3200" b="1" dirty="0">
                  <a:solidFill>
                    <a:srgbClr val="F93265"/>
                  </a:solidFill>
                  <a:latin typeface="UTM Avo" panose="02040603050506020204" pitchFamily="18" charset="0"/>
                  <a:cs typeface="Times New Roman" panose="02020603050405020304" pitchFamily="18" charset="0"/>
                </a:rPr>
                <a:t> </a:t>
              </a:r>
              <a:r>
                <a:rPr lang="en-US" altLang="vi-VN" sz="3200" b="1" dirty="0" err="1">
                  <a:solidFill>
                    <a:srgbClr val="F93265"/>
                  </a:solidFill>
                  <a:latin typeface="UTM Avo" panose="02040603050506020204" pitchFamily="18" charset="0"/>
                  <a:cs typeface="Times New Roman" panose="02020603050405020304" pitchFamily="18" charset="0"/>
                </a:rPr>
                <a:t>phím</a:t>
              </a:r>
              <a:r>
                <a:rPr lang="en-US" altLang="vi-VN" sz="3200" b="1" dirty="0">
                  <a:solidFill>
                    <a:srgbClr val="F93265"/>
                  </a:solidFill>
                  <a:latin typeface="UTM Avo" panose="02040603050506020204" pitchFamily="18" charset="0"/>
                  <a:cs typeface="Times New Roman" panose="02020603050405020304" pitchFamily="18" charset="0"/>
                </a:rPr>
                <a:t> </a:t>
              </a:r>
              <a:r>
                <a:rPr lang="en-US" altLang="vi-VN" sz="3200" b="1" dirty="0" err="1">
                  <a:solidFill>
                    <a:srgbClr val="F93265"/>
                  </a:solidFill>
                  <a:latin typeface="UTM Avo" panose="02040603050506020204" pitchFamily="18" charset="0"/>
                  <a:cs typeface="Times New Roman" panose="02020603050405020304" pitchFamily="18" charset="0"/>
                </a:rPr>
                <a:t>đúng</a:t>
              </a:r>
              <a:r>
                <a:rPr lang="en-US" altLang="vi-VN" sz="3200" b="1" dirty="0">
                  <a:solidFill>
                    <a:srgbClr val="F93265"/>
                  </a:solidFill>
                  <a:latin typeface="UTM Avo" panose="02040603050506020204" pitchFamily="18" charset="0"/>
                  <a:cs typeface="Times New Roman" panose="02020603050405020304" pitchFamily="18" charset="0"/>
                </a:rPr>
                <a:t> </a:t>
              </a:r>
              <a:r>
                <a:rPr lang="en-US" altLang="vi-VN" sz="3200" b="1" dirty="0" err="1">
                  <a:solidFill>
                    <a:srgbClr val="F93265"/>
                  </a:solidFill>
                  <a:latin typeface="UTM Avo" panose="02040603050506020204" pitchFamily="18" charset="0"/>
                  <a:cs typeface="Times New Roman" panose="02020603050405020304" pitchFamily="18" charset="0"/>
                </a:rPr>
                <a:t>cách</a:t>
              </a:r>
              <a:endParaRPr lang="en-US" altLang="vi-VN" sz="3200" b="1" dirty="0">
                <a:solidFill>
                  <a:srgbClr val="F93265"/>
                </a:solidFill>
                <a:latin typeface="UTM Avo" panose="02040603050506020204" pitchFamily="18" charset="0"/>
                <a:cs typeface="Times New Roman" panose="02020603050405020304" pitchFamily="18" charset="0"/>
              </a:endParaRPr>
            </a:p>
          </p:txBody>
        </p:sp>
      </p:grpSp>
      <p:sp>
        <p:nvSpPr>
          <p:cNvPr id="20" name="Text Box 2">
            <a:extLst>
              <a:ext uri="{FF2B5EF4-FFF2-40B4-BE49-F238E27FC236}">
                <a16:creationId xmlns:a16="http://schemas.microsoft.com/office/drawing/2014/main" id="{8D591C46-D31E-0732-3216-DD70EAECD9C9}"/>
              </a:ext>
            </a:extLst>
          </p:cNvPr>
          <p:cNvSpPr txBox="1"/>
          <p:nvPr/>
        </p:nvSpPr>
        <p:spPr>
          <a:xfrm>
            <a:off x="9505315" y="34108"/>
            <a:ext cx="2686685" cy="70675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a:solidFill>
                  <a:schemeClr val="bg1"/>
                </a:solidFill>
                <a:highlight>
                  <a:srgbClr val="808000"/>
                </a:highlight>
                <a:latin typeface="Times New Roman" panose="02020603050405020304" pitchFamily="18" charset="0"/>
                <a:cs typeface="Times New Roman" panose="02020603050405020304" pitchFamily="18" charset="0"/>
              </a:rPr>
              <a:t>TIN </a:t>
            </a:r>
            <a:r>
              <a:rPr lang="en-US" sz="4000" smtClean="0">
                <a:solidFill>
                  <a:schemeClr val="bg1"/>
                </a:solidFill>
                <a:highlight>
                  <a:srgbClr val="808000"/>
                </a:highlight>
                <a:latin typeface="Times New Roman" panose="02020603050405020304" pitchFamily="18" charset="0"/>
                <a:cs typeface="Times New Roman" panose="02020603050405020304" pitchFamily="18" charset="0"/>
              </a:rPr>
              <a:t>HỌC </a:t>
            </a:r>
            <a:r>
              <a:rPr lang="en-US" sz="4000">
                <a:solidFill>
                  <a:schemeClr val="bg1"/>
                </a:solidFill>
                <a:highlight>
                  <a:srgbClr val="808000"/>
                </a:highlight>
                <a:latin typeface="Times New Roman" panose="02020603050405020304" pitchFamily="18" charset="0"/>
                <a:cs typeface="Times New Roman" panose="02020603050405020304" pitchFamily="18" charset="0"/>
              </a:rPr>
              <a:t>4</a:t>
            </a:r>
          </a:p>
        </p:txBody>
      </p:sp>
      <p:pic>
        <p:nvPicPr>
          <p:cNvPr id="22" name="Graphic 21">
            <a:extLst>
              <a:ext uri="{FF2B5EF4-FFF2-40B4-BE49-F238E27FC236}">
                <a16:creationId xmlns:a16="http://schemas.microsoft.com/office/drawing/2014/main" id="{32E2F22B-F78E-C528-6687-7D8C3E882C9E}"/>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rcRect/>
          <a:stretch>
            <a:fillRect/>
          </a:stretch>
        </p:blipFill>
        <p:spPr>
          <a:xfrm flipH="1">
            <a:off x="0" y="687745"/>
            <a:ext cx="6489066" cy="1556220"/>
          </a:xfrm>
          <a:prstGeom prst="rect">
            <a:avLst/>
          </a:prstGeom>
        </p:spPr>
      </p:pic>
      <p:sp>
        <p:nvSpPr>
          <p:cNvPr id="23" name="Rectangle 22">
            <a:extLst>
              <a:ext uri="{FF2B5EF4-FFF2-40B4-BE49-F238E27FC236}">
                <a16:creationId xmlns:a16="http://schemas.microsoft.com/office/drawing/2014/main" id="{3FA1B363-BDC5-A6D3-2C8C-0C1A949B6B5E}"/>
              </a:ext>
            </a:extLst>
          </p:cNvPr>
          <p:cNvSpPr/>
          <p:nvPr/>
        </p:nvSpPr>
        <p:spPr>
          <a:xfrm>
            <a:off x="-779730" y="698251"/>
            <a:ext cx="7268796" cy="922021"/>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342900">
              <a:lnSpc>
                <a:spcPct val="150000"/>
              </a:lnSpc>
            </a:pPr>
            <a:r>
              <a:rPr lang="en-US" sz="3600" b="1">
                <a:solidFill>
                  <a:schemeClr val="bg1"/>
                </a:solidFill>
                <a:latin typeface="SVN-Adam Gorry" panose="02040603050506020204" pitchFamily="18" charset="0"/>
                <a:cs typeface="Times New Roman" panose="02020603050405020304" pitchFamily="18" charset="0"/>
              </a:rPr>
              <a:t>CHỦ ĐỀ 1. MÁY TÍNH VÀ EM</a:t>
            </a:r>
            <a:endParaRPr lang="vi-VN" sz="3600" b="1">
              <a:solidFill>
                <a:schemeClr val="bg1"/>
              </a:solidFill>
              <a:latin typeface="SVN-Avo" panose="02040603050506020204" pitchFamily="18" charset="0"/>
              <a:cs typeface="Times New Roman" panose="02020603050405020304" pitchFamily="18" charset="0"/>
            </a:endParaRPr>
          </a:p>
        </p:txBody>
      </p:sp>
      <p:sp>
        <p:nvSpPr>
          <p:cNvPr id="15" name="Rectangle 14">
            <a:extLst>
              <a:ext uri="{FF2B5EF4-FFF2-40B4-BE49-F238E27FC236}">
                <a16:creationId xmlns:a16="http://schemas.microsoft.com/office/drawing/2014/main" id="{A8A01F73-D48F-1E70-2AB5-62989EF473BE}"/>
              </a:ext>
            </a:extLst>
          </p:cNvPr>
          <p:cNvSpPr/>
          <p:nvPr/>
        </p:nvSpPr>
        <p:spPr>
          <a:xfrm>
            <a:off x="2395168" y="-69379"/>
            <a:ext cx="6431399" cy="830997"/>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342900">
              <a:lnSpc>
                <a:spcPct val="150000"/>
              </a:lnSpc>
            </a:pPr>
            <a:r>
              <a:rPr lang="en-US" altLang="vi-VN" sz="3200" b="1" dirty="0" err="1" smtClean="0">
                <a:solidFill>
                  <a:schemeClr val="tx2">
                    <a:lumMod val="50000"/>
                  </a:schemeClr>
                </a:solidFill>
                <a:latin typeface="UTM Avo" panose="02040603050506020204" pitchFamily="18" charset="0"/>
                <a:cs typeface="Times New Roman" panose="02020603050405020304" pitchFamily="18" charset="0"/>
              </a:rPr>
              <a:t>Thứ</a:t>
            </a:r>
            <a:r>
              <a:rPr lang="en-US" altLang="vi-VN" sz="3200" b="1" dirty="0" smtClean="0">
                <a:solidFill>
                  <a:schemeClr val="tx2">
                    <a:lumMod val="50000"/>
                  </a:schemeClr>
                </a:solidFill>
                <a:latin typeface="UTM Avo" panose="02040603050506020204" pitchFamily="18" charset="0"/>
                <a:cs typeface="Times New Roman" panose="02020603050405020304" pitchFamily="18" charset="0"/>
              </a:rPr>
              <a:t> </a:t>
            </a:r>
            <a:r>
              <a:rPr lang="en-US" altLang="vi-VN" sz="3200" b="1" dirty="0" err="1" smtClean="0">
                <a:solidFill>
                  <a:schemeClr val="tx2">
                    <a:lumMod val="50000"/>
                  </a:schemeClr>
                </a:solidFill>
                <a:latin typeface="UTM Avo" panose="02040603050506020204" pitchFamily="18" charset="0"/>
                <a:cs typeface="Times New Roman" panose="02020603050405020304" pitchFamily="18" charset="0"/>
              </a:rPr>
              <a:t>sáu</a:t>
            </a:r>
            <a:r>
              <a:rPr lang="en-US" altLang="vi-VN" sz="3200" b="1" dirty="0" smtClean="0">
                <a:solidFill>
                  <a:schemeClr val="tx2">
                    <a:lumMod val="50000"/>
                  </a:schemeClr>
                </a:solidFill>
                <a:latin typeface="UTM Avo" panose="02040603050506020204" pitchFamily="18" charset="0"/>
                <a:cs typeface="Times New Roman" panose="02020603050405020304" pitchFamily="18" charset="0"/>
              </a:rPr>
              <a:t>, </a:t>
            </a:r>
            <a:r>
              <a:rPr lang="en-US" altLang="vi-VN" sz="3200" b="1" dirty="0" err="1" smtClean="0">
                <a:solidFill>
                  <a:schemeClr val="tx2">
                    <a:lumMod val="50000"/>
                  </a:schemeClr>
                </a:solidFill>
                <a:latin typeface="UTM Avo" panose="02040603050506020204" pitchFamily="18" charset="0"/>
                <a:cs typeface="Times New Roman" panose="02020603050405020304" pitchFamily="18" charset="0"/>
              </a:rPr>
              <a:t>ngày</a:t>
            </a:r>
            <a:r>
              <a:rPr lang="en-US" altLang="vi-VN" sz="3200" b="1" dirty="0" smtClean="0">
                <a:solidFill>
                  <a:schemeClr val="tx2">
                    <a:lumMod val="50000"/>
                  </a:schemeClr>
                </a:solidFill>
                <a:latin typeface="UTM Avo" panose="02040603050506020204" pitchFamily="18" charset="0"/>
                <a:cs typeface="Times New Roman" panose="02020603050405020304" pitchFamily="18" charset="0"/>
              </a:rPr>
              <a:t> </a:t>
            </a:r>
            <a:r>
              <a:rPr lang="en-US" altLang="vi-VN" sz="3200" b="1" dirty="0" smtClean="0">
                <a:solidFill>
                  <a:schemeClr val="tx2">
                    <a:lumMod val="50000"/>
                  </a:schemeClr>
                </a:solidFill>
                <a:latin typeface="UTM Avo" panose="02040603050506020204" pitchFamily="18" charset="0"/>
                <a:cs typeface="Times New Roman" panose="02020603050405020304" pitchFamily="18" charset="0"/>
              </a:rPr>
              <a:t>29 </a:t>
            </a:r>
            <a:r>
              <a:rPr lang="en-US" altLang="vi-VN" sz="3200" b="1" dirty="0" err="1" smtClean="0">
                <a:solidFill>
                  <a:schemeClr val="tx2">
                    <a:lumMod val="50000"/>
                  </a:schemeClr>
                </a:solidFill>
                <a:latin typeface="UTM Avo" panose="02040603050506020204" pitchFamily="18" charset="0"/>
                <a:cs typeface="Times New Roman" panose="02020603050405020304" pitchFamily="18" charset="0"/>
              </a:rPr>
              <a:t>tháng</a:t>
            </a:r>
            <a:r>
              <a:rPr lang="en-US" altLang="vi-VN" sz="3200" b="1" dirty="0" smtClean="0">
                <a:solidFill>
                  <a:schemeClr val="tx2">
                    <a:lumMod val="50000"/>
                  </a:schemeClr>
                </a:solidFill>
                <a:latin typeface="UTM Avo" panose="02040603050506020204" pitchFamily="18" charset="0"/>
                <a:cs typeface="Times New Roman" panose="02020603050405020304" pitchFamily="18" charset="0"/>
              </a:rPr>
              <a:t> 9 </a:t>
            </a:r>
            <a:r>
              <a:rPr lang="en-US" altLang="vi-VN" sz="3200" b="1" dirty="0" err="1" smtClean="0">
                <a:solidFill>
                  <a:schemeClr val="tx2">
                    <a:lumMod val="50000"/>
                  </a:schemeClr>
                </a:solidFill>
                <a:latin typeface="UTM Avo" panose="02040603050506020204" pitchFamily="18" charset="0"/>
                <a:cs typeface="Times New Roman" panose="02020603050405020304" pitchFamily="18" charset="0"/>
              </a:rPr>
              <a:t>năm</a:t>
            </a:r>
            <a:r>
              <a:rPr lang="en-US" altLang="vi-VN" sz="3200" b="1" dirty="0" smtClean="0">
                <a:solidFill>
                  <a:schemeClr val="tx2">
                    <a:lumMod val="50000"/>
                  </a:schemeClr>
                </a:solidFill>
                <a:latin typeface="UTM Avo" panose="02040603050506020204" pitchFamily="18" charset="0"/>
                <a:cs typeface="Times New Roman" panose="02020603050405020304" pitchFamily="18" charset="0"/>
              </a:rPr>
              <a:t> 2023</a:t>
            </a:r>
            <a:endParaRPr lang="en-US" altLang="vi-VN" sz="3200" b="1" dirty="0">
              <a:solidFill>
                <a:schemeClr val="tx2">
                  <a:lumMod val="50000"/>
                </a:schemeClr>
              </a:solidFill>
              <a:latin typeface="UTM Avo" panose="020406030505060202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274666427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57935" y="1171626"/>
            <a:ext cx="7747000" cy="807913"/>
          </a:xfrm>
          <a:prstGeom prst="rect">
            <a:avLst/>
          </a:prstGeom>
        </p:spPr>
        <p:txBody>
          <a:bodyPr wrap="square" lIns="0" tIns="0" rIns="0" bIns="0" rtlCol="0" anchor="t">
            <a:spAutoFit/>
          </a:bodyPr>
          <a:lstStyle/>
          <a:p>
            <a:pPr algn="ctr">
              <a:lnSpc>
                <a:spcPts val="6340"/>
              </a:lnSpc>
            </a:pPr>
            <a:r>
              <a:rPr lang="en-US" sz="4000" b="1">
                <a:solidFill>
                  <a:schemeClr val="accent5">
                    <a:lumMod val="75000"/>
                  </a:schemeClr>
                </a:solidFill>
                <a:latin typeface="Arial" panose="020B0604020202020204" pitchFamily="34" charset="0"/>
                <a:cs typeface="Arial" panose="020B0604020202020204" pitchFamily="34" charset="0"/>
              </a:rPr>
              <a:t>NỘI DUNG BÀI HỌC </a:t>
            </a:r>
          </a:p>
        </p:txBody>
      </p:sp>
      <p:pic>
        <p:nvPicPr>
          <p:cNvPr id="28" name="Picture 28"/>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8268787" y="429599"/>
            <a:ext cx="4557991" cy="6511415"/>
          </a:xfrm>
          <a:prstGeom prst="rect">
            <a:avLst/>
          </a:prstGeom>
        </p:spPr>
      </p:pic>
      <p:grpSp>
        <p:nvGrpSpPr>
          <p:cNvPr id="30" name="Group 29">
            <a:extLst>
              <a:ext uri="{FF2B5EF4-FFF2-40B4-BE49-F238E27FC236}">
                <a16:creationId xmlns:a16="http://schemas.microsoft.com/office/drawing/2014/main" id="{945971F0-0E4B-425A-5C19-ECB605DC0525}"/>
              </a:ext>
            </a:extLst>
          </p:cNvPr>
          <p:cNvGrpSpPr/>
          <p:nvPr/>
        </p:nvGrpSpPr>
        <p:grpSpPr>
          <a:xfrm>
            <a:off x="715029" y="2431108"/>
            <a:ext cx="6857075" cy="1002141"/>
            <a:chOff x="992306" y="2781299"/>
            <a:chExt cx="10285612" cy="1503211"/>
          </a:xfrm>
        </p:grpSpPr>
        <p:grpSp>
          <p:nvGrpSpPr>
            <p:cNvPr id="3" name="Group 3"/>
            <p:cNvGrpSpPr/>
            <p:nvPr/>
          </p:nvGrpSpPr>
          <p:grpSpPr>
            <a:xfrm>
              <a:off x="1028700" y="2781299"/>
              <a:ext cx="10249218" cy="1503211"/>
              <a:chOff x="0" y="0"/>
              <a:chExt cx="99600747" cy="8381892"/>
            </a:xfrm>
          </p:grpSpPr>
          <p:sp>
            <p:nvSpPr>
              <p:cNvPr id="4" name="Freeform 4"/>
              <p:cNvSpPr/>
              <p:nvPr/>
            </p:nvSpPr>
            <p:spPr>
              <a:xfrm>
                <a:off x="72390" y="72390"/>
                <a:ext cx="99455966" cy="8237112"/>
              </a:xfrm>
              <a:custGeom>
                <a:avLst/>
                <a:gdLst/>
                <a:ahLst/>
                <a:cxnLst/>
                <a:rect l="l" t="t" r="r" b="b"/>
                <a:pathLst>
                  <a:path w="99455966" h="8237112">
                    <a:moveTo>
                      <a:pt x="0" y="0"/>
                    </a:moveTo>
                    <a:lnTo>
                      <a:pt x="99455966" y="0"/>
                    </a:lnTo>
                    <a:lnTo>
                      <a:pt x="99455966" y="8237112"/>
                    </a:lnTo>
                    <a:lnTo>
                      <a:pt x="0" y="8237112"/>
                    </a:lnTo>
                    <a:lnTo>
                      <a:pt x="0" y="0"/>
                    </a:lnTo>
                    <a:close/>
                  </a:path>
                </a:pathLst>
              </a:custGeom>
              <a:solidFill>
                <a:srgbClr val="FFFFFF"/>
              </a:solidFill>
            </p:spPr>
          </p:sp>
          <p:sp>
            <p:nvSpPr>
              <p:cNvPr id="5" name="Freeform 5"/>
              <p:cNvSpPr/>
              <p:nvPr/>
            </p:nvSpPr>
            <p:spPr>
              <a:xfrm>
                <a:off x="0" y="0"/>
                <a:ext cx="99600748" cy="8381892"/>
              </a:xfrm>
              <a:custGeom>
                <a:avLst/>
                <a:gdLst/>
                <a:ahLst/>
                <a:cxnLst/>
                <a:rect l="l" t="t" r="r" b="b"/>
                <a:pathLst>
                  <a:path w="99600748" h="8381892">
                    <a:moveTo>
                      <a:pt x="99455970" y="8237112"/>
                    </a:moveTo>
                    <a:lnTo>
                      <a:pt x="99600748" y="8237112"/>
                    </a:lnTo>
                    <a:lnTo>
                      <a:pt x="99600748" y="8381892"/>
                    </a:lnTo>
                    <a:lnTo>
                      <a:pt x="99455970" y="8381892"/>
                    </a:lnTo>
                    <a:lnTo>
                      <a:pt x="99455970" y="8237112"/>
                    </a:lnTo>
                    <a:close/>
                    <a:moveTo>
                      <a:pt x="0" y="144780"/>
                    </a:moveTo>
                    <a:lnTo>
                      <a:pt x="144780" y="144780"/>
                    </a:lnTo>
                    <a:lnTo>
                      <a:pt x="144780" y="8237113"/>
                    </a:lnTo>
                    <a:lnTo>
                      <a:pt x="0" y="8237113"/>
                    </a:lnTo>
                    <a:lnTo>
                      <a:pt x="0" y="144780"/>
                    </a:lnTo>
                    <a:close/>
                    <a:moveTo>
                      <a:pt x="0" y="8237113"/>
                    </a:moveTo>
                    <a:lnTo>
                      <a:pt x="144780" y="8237113"/>
                    </a:lnTo>
                    <a:lnTo>
                      <a:pt x="144780" y="8381892"/>
                    </a:lnTo>
                    <a:lnTo>
                      <a:pt x="0" y="8381892"/>
                    </a:lnTo>
                    <a:lnTo>
                      <a:pt x="0" y="8237112"/>
                    </a:lnTo>
                    <a:close/>
                    <a:moveTo>
                      <a:pt x="99455970" y="144780"/>
                    </a:moveTo>
                    <a:lnTo>
                      <a:pt x="99600748" y="144780"/>
                    </a:lnTo>
                    <a:lnTo>
                      <a:pt x="99600748" y="8237113"/>
                    </a:lnTo>
                    <a:lnTo>
                      <a:pt x="99455970" y="8237113"/>
                    </a:lnTo>
                    <a:lnTo>
                      <a:pt x="99455970" y="144780"/>
                    </a:lnTo>
                    <a:close/>
                    <a:moveTo>
                      <a:pt x="144780" y="8237112"/>
                    </a:moveTo>
                    <a:lnTo>
                      <a:pt x="99455970" y="8237112"/>
                    </a:lnTo>
                    <a:lnTo>
                      <a:pt x="99455970" y="8381892"/>
                    </a:lnTo>
                    <a:lnTo>
                      <a:pt x="144780" y="8381892"/>
                    </a:lnTo>
                    <a:lnTo>
                      <a:pt x="144780" y="8237112"/>
                    </a:lnTo>
                    <a:close/>
                    <a:moveTo>
                      <a:pt x="99455970" y="0"/>
                    </a:moveTo>
                    <a:lnTo>
                      <a:pt x="99600748" y="0"/>
                    </a:lnTo>
                    <a:lnTo>
                      <a:pt x="99600748" y="144780"/>
                    </a:lnTo>
                    <a:lnTo>
                      <a:pt x="99455970" y="144780"/>
                    </a:lnTo>
                    <a:lnTo>
                      <a:pt x="99455970" y="0"/>
                    </a:lnTo>
                    <a:close/>
                    <a:moveTo>
                      <a:pt x="0" y="0"/>
                    </a:moveTo>
                    <a:lnTo>
                      <a:pt x="144780" y="0"/>
                    </a:lnTo>
                    <a:lnTo>
                      <a:pt x="144780" y="144780"/>
                    </a:lnTo>
                    <a:lnTo>
                      <a:pt x="0" y="144780"/>
                    </a:lnTo>
                    <a:lnTo>
                      <a:pt x="0" y="0"/>
                    </a:lnTo>
                    <a:close/>
                    <a:moveTo>
                      <a:pt x="144780" y="0"/>
                    </a:moveTo>
                    <a:lnTo>
                      <a:pt x="99455970" y="0"/>
                    </a:lnTo>
                    <a:lnTo>
                      <a:pt x="99455970" y="144780"/>
                    </a:lnTo>
                    <a:lnTo>
                      <a:pt x="144780" y="144780"/>
                    </a:lnTo>
                    <a:lnTo>
                      <a:pt x="144780" y="0"/>
                    </a:lnTo>
                    <a:close/>
                  </a:path>
                </a:pathLst>
              </a:custGeom>
              <a:solidFill>
                <a:srgbClr val="242424"/>
              </a:solidFill>
            </p:spPr>
          </p:sp>
        </p:grpSp>
        <p:sp>
          <p:nvSpPr>
            <p:cNvPr id="6" name="TextBox 6"/>
            <p:cNvSpPr txBox="1"/>
            <p:nvPr/>
          </p:nvSpPr>
          <p:spPr>
            <a:xfrm>
              <a:off x="992306" y="3457371"/>
              <a:ext cx="1522834" cy="403956"/>
            </a:xfrm>
            <a:prstGeom prst="rect">
              <a:avLst/>
            </a:prstGeom>
          </p:spPr>
          <p:txBody>
            <a:bodyPr wrap="square" lIns="0" tIns="0" rIns="0" bIns="0" rtlCol="0" anchor="t">
              <a:spAutoFit/>
            </a:bodyPr>
            <a:lstStyle/>
            <a:p>
              <a:pPr algn="ctr">
                <a:lnSpc>
                  <a:spcPts val="2080"/>
                </a:lnSpc>
                <a:spcBef>
                  <a:spcPct val="0"/>
                </a:spcBef>
              </a:pPr>
              <a:r>
                <a:rPr lang="en-US" sz="3000" b="1">
                  <a:solidFill>
                    <a:srgbClr val="000000"/>
                  </a:solidFill>
                  <a:latin typeface="Arial" panose="020B0604020202020204" pitchFamily="34" charset="0"/>
                  <a:cs typeface="Arial" panose="020B0604020202020204" pitchFamily="34" charset="0"/>
                </a:rPr>
                <a:t>01</a:t>
              </a:r>
            </a:p>
          </p:txBody>
        </p:sp>
        <p:sp>
          <p:nvSpPr>
            <p:cNvPr id="29" name="TextBox 28">
              <a:extLst>
                <a:ext uri="{FF2B5EF4-FFF2-40B4-BE49-F238E27FC236}">
                  <a16:creationId xmlns:a16="http://schemas.microsoft.com/office/drawing/2014/main" id="{B9B8AF51-109C-FE1F-503D-D3FBAA46E5C0}"/>
                </a:ext>
              </a:extLst>
            </p:cNvPr>
            <p:cNvSpPr txBox="1"/>
            <p:nvPr/>
          </p:nvSpPr>
          <p:spPr>
            <a:xfrm>
              <a:off x="2515140" y="3216189"/>
              <a:ext cx="8686800" cy="754149"/>
            </a:xfrm>
            <a:prstGeom prst="rect">
              <a:avLst/>
            </a:prstGeom>
            <a:noFill/>
          </p:spPr>
          <p:txBody>
            <a:bodyPr wrap="square" rtlCol="0">
              <a:spAutoFit/>
            </a:bodyPr>
            <a:lstStyle/>
            <a:p>
              <a:r>
                <a:rPr lang="en-US" sz="2667">
                  <a:solidFill>
                    <a:srgbClr val="00B0F0"/>
                  </a:solidFill>
                  <a:latin typeface="Arial" panose="020B0604020202020204" pitchFamily="34" charset="0"/>
                  <a:cs typeface="Arial" panose="020B0604020202020204" pitchFamily="34" charset="0"/>
                </a:rPr>
                <a:t>Gõ bàn phím đúng cách </a:t>
              </a:r>
            </a:p>
          </p:txBody>
        </p:sp>
      </p:grpSp>
      <p:grpSp>
        <p:nvGrpSpPr>
          <p:cNvPr id="31" name="Group 30">
            <a:extLst>
              <a:ext uri="{FF2B5EF4-FFF2-40B4-BE49-F238E27FC236}">
                <a16:creationId xmlns:a16="http://schemas.microsoft.com/office/drawing/2014/main" id="{C550DE79-6B37-BB0D-AAFB-7E8919433EC3}"/>
              </a:ext>
            </a:extLst>
          </p:cNvPr>
          <p:cNvGrpSpPr/>
          <p:nvPr/>
        </p:nvGrpSpPr>
        <p:grpSpPr>
          <a:xfrm>
            <a:off x="690766" y="4311500"/>
            <a:ext cx="6857075" cy="1002141"/>
            <a:chOff x="992306" y="2781299"/>
            <a:chExt cx="10285612" cy="1503211"/>
          </a:xfrm>
        </p:grpSpPr>
        <p:grpSp>
          <p:nvGrpSpPr>
            <p:cNvPr id="32" name="Group 3">
              <a:extLst>
                <a:ext uri="{FF2B5EF4-FFF2-40B4-BE49-F238E27FC236}">
                  <a16:creationId xmlns:a16="http://schemas.microsoft.com/office/drawing/2014/main" id="{295D0C06-673D-3FB9-50E7-798BAE516241}"/>
                </a:ext>
              </a:extLst>
            </p:cNvPr>
            <p:cNvGrpSpPr/>
            <p:nvPr/>
          </p:nvGrpSpPr>
          <p:grpSpPr>
            <a:xfrm>
              <a:off x="1028700" y="2781299"/>
              <a:ext cx="10249218" cy="1503211"/>
              <a:chOff x="0" y="0"/>
              <a:chExt cx="99600747" cy="8381892"/>
            </a:xfrm>
          </p:grpSpPr>
          <p:sp>
            <p:nvSpPr>
              <p:cNvPr id="35" name="Freeform 4">
                <a:extLst>
                  <a:ext uri="{FF2B5EF4-FFF2-40B4-BE49-F238E27FC236}">
                    <a16:creationId xmlns:a16="http://schemas.microsoft.com/office/drawing/2014/main" id="{97454C8D-9CE0-4C5E-7902-F7A3268AEE03}"/>
                  </a:ext>
                </a:extLst>
              </p:cNvPr>
              <p:cNvSpPr/>
              <p:nvPr/>
            </p:nvSpPr>
            <p:spPr>
              <a:xfrm>
                <a:off x="72390" y="72390"/>
                <a:ext cx="99455966" cy="8237112"/>
              </a:xfrm>
              <a:custGeom>
                <a:avLst/>
                <a:gdLst/>
                <a:ahLst/>
                <a:cxnLst/>
                <a:rect l="l" t="t" r="r" b="b"/>
                <a:pathLst>
                  <a:path w="99455966" h="8237112">
                    <a:moveTo>
                      <a:pt x="0" y="0"/>
                    </a:moveTo>
                    <a:lnTo>
                      <a:pt x="99455966" y="0"/>
                    </a:lnTo>
                    <a:lnTo>
                      <a:pt x="99455966" y="8237112"/>
                    </a:lnTo>
                    <a:lnTo>
                      <a:pt x="0" y="8237112"/>
                    </a:lnTo>
                    <a:lnTo>
                      <a:pt x="0" y="0"/>
                    </a:lnTo>
                    <a:close/>
                  </a:path>
                </a:pathLst>
              </a:custGeom>
              <a:solidFill>
                <a:srgbClr val="FFFFFF"/>
              </a:solidFill>
            </p:spPr>
          </p:sp>
          <p:sp>
            <p:nvSpPr>
              <p:cNvPr id="36" name="Freeform 5">
                <a:extLst>
                  <a:ext uri="{FF2B5EF4-FFF2-40B4-BE49-F238E27FC236}">
                    <a16:creationId xmlns:a16="http://schemas.microsoft.com/office/drawing/2014/main" id="{74BA28D7-A0CE-D1DB-C109-9E8CBA1661BF}"/>
                  </a:ext>
                </a:extLst>
              </p:cNvPr>
              <p:cNvSpPr/>
              <p:nvPr/>
            </p:nvSpPr>
            <p:spPr>
              <a:xfrm>
                <a:off x="0" y="0"/>
                <a:ext cx="99600748" cy="8381892"/>
              </a:xfrm>
              <a:custGeom>
                <a:avLst/>
                <a:gdLst/>
                <a:ahLst/>
                <a:cxnLst/>
                <a:rect l="l" t="t" r="r" b="b"/>
                <a:pathLst>
                  <a:path w="99600748" h="8381892">
                    <a:moveTo>
                      <a:pt x="99455970" y="8237112"/>
                    </a:moveTo>
                    <a:lnTo>
                      <a:pt x="99600748" y="8237112"/>
                    </a:lnTo>
                    <a:lnTo>
                      <a:pt x="99600748" y="8381892"/>
                    </a:lnTo>
                    <a:lnTo>
                      <a:pt x="99455970" y="8381892"/>
                    </a:lnTo>
                    <a:lnTo>
                      <a:pt x="99455970" y="8237112"/>
                    </a:lnTo>
                    <a:close/>
                    <a:moveTo>
                      <a:pt x="0" y="144780"/>
                    </a:moveTo>
                    <a:lnTo>
                      <a:pt x="144780" y="144780"/>
                    </a:lnTo>
                    <a:lnTo>
                      <a:pt x="144780" y="8237113"/>
                    </a:lnTo>
                    <a:lnTo>
                      <a:pt x="0" y="8237113"/>
                    </a:lnTo>
                    <a:lnTo>
                      <a:pt x="0" y="144780"/>
                    </a:lnTo>
                    <a:close/>
                    <a:moveTo>
                      <a:pt x="0" y="8237113"/>
                    </a:moveTo>
                    <a:lnTo>
                      <a:pt x="144780" y="8237113"/>
                    </a:lnTo>
                    <a:lnTo>
                      <a:pt x="144780" y="8381892"/>
                    </a:lnTo>
                    <a:lnTo>
                      <a:pt x="0" y="8381892"/>
                    </a:lnTo>
                    <a:lnTo>
                      <a:pt x="0" y="8237112"/>
                    </a:lnTo>
                    <a:close/>
                    <a:moveTo>
                      <a:pt x="99455970" y="144780"/>
                    </a:moveTo>
                    <a:lnTo>
                      <a:pt x="99600748" y="144780"/>
                    </a:lnTo>
                    <a:lnTo>
                      <a:pt x="99600748" y="8237113"/>
                    </a:lnTo>
                    <a:lnTo>
                      <a:pt x="99455970" y="8237113"/>
                    </a:lnTo>
                    <a:lnTo>
                      <a:pt x="99455970" y="144780"/>
                    </a:lnTo>
                    <a:close/>
                    <a:moveTo>
                      <a:pt x="144780" y="8237112"/>
                    </a:moveTo>
                    <a:lnTo>
                      <a:pt x="99455970" y="8237112"/>
                    </a:lnTo>
                    <a:lnTo>
                      <a:pt x="99455970" y="8381892"/>
                    </a:lnTo>
                    <a:lnTo>
                      <a:pt x="144780" y="8381892"/>
                    </a:lnTo>
                    <a:lnTo>
                      <a:pt x="144780" y="8237112"/>
                    </a:lnTo>
                    <a:close/>
                    <a:moveTo>
                      <a:pt x="99455970" y="0"/>
                    </a:moveTo>
                    <a:lnTo>
                      <a:pt x="99600748" y="0"/>
                    </a:lnTo>
                    <a:lnTo>
                      <a:pt x="99600748" y="144780"/>
                    </a:lnTo>
                    <a:lnTo>
                      <a:pt x="99455970" y="144780"/>
                    </a:lnTo>
                    <a:lnTo>
                      <a:pt x="99455970" y="0"/>
                    </a:lnTo>
                    <a:close/>
                    <a:moveTo>
                      <a:pt x="0" y="0"/>
                    </a:moveTo>
                    <a:lnTo>
                      <a:pt x="144780" y="0"/>
                    </a:lnTo>
                    <a:lnTo>
                      <a:pt x="144780" y="144780"/>
                    </a:lnTo>
                    <a:lnTo>
                      <a:pt x="0" y="144780"/>
                    </a:lnTo>
                    <a:lnTo>
                      <a:pt x="0" y="0"/>
                    </a:lnTo>
                    <a:close/>
                    <a:moveTo>
                      <a:pt x="144780" y="0"/>
                    </a:moveTo>
                    <a:lnTo>
                      <a:pt x="99455970" y="0"/>
                    </a:lnTo>
                    <a:lnTo>
                      <a:pt x="99455970" y="144780"/>
                    </a:lnTo>
                    <a:lnTo>
                      <a:pt x="144780" y="144780"/>
                    </a:lnTo>
                    <a:lnTo>
                      <a:pt x="144780" y="0"/>
                    </a:lnTo>
                    <a:close/>
                  </a:path>
                </a:pathLst>
              </a:custGeom>
              <a:solidFill>
                <a:srgbClr val="242424"/>
              </a:solidFill>
            </p:spPr>
          </p:sp>
        </p:grpSp>
        <p:sp>
          <p:nvSpPr>
            <p:cNvPr id="33" name="TextBox 6">
              <a:extLst>
                <a:ext uri="{FF2B5EF4-FFF2-40B4-BE49-F238E27FC236}">
                  <a16:creationId xmlns:a16="http://schemas.microsoft.com/office/drawing/2014/main" id="{1FB4A2CC-A92E-2C82-729E-65DF2BE74EEC}"/>
                </a:ext>
              </a:extLst>
            </p:cNvPr>
            <p:cNvSpPr txBox="1"/>
            <p:nvPr/>
          </p:nvSpPr>
          <p:spPr>
            <a:xfrm>
              <a:off x="992306" y="3457371"/>
              <a:ext cx="1522834" cy="403956"/>
            </a:xfrm>
            <a:prstGeom prst="rect">
              <a:avLst/>
            </a:prstGeom>
          </p:spPr>
          <p:txBody>
            <a:bodyPr wrap="square" lIns="0" tIns="0" rIns="0" bIns="0" rtlCol="0" anchor="t">
              <a:spAutoFit/>
            </a:bodyPr>
            <a:lstStyle/>
            <a:p>
              <a:pPr algn="ctr">
                <a:lnSpc>
                  <a:spcPts val="2080"/>
                </a:lnSpc>
                <a:spcBef>
                  <a:spcPct val="0"/>
                </a:spcBef>
              </a:pPr>
              <a:r>
                <a:rPr lang="en-US" sz="3000" b="1">
                  <a:solidFill>
                    <a:srgbClr val="000000"/>
                  </a:solidFill>
                  <a:latin typeface="Arial" panose="020B0604020202020204" pitchFamily="34" charset="0"/>
                  <a:cs typeface="Arial" panose="020B0604020202020204" pitchFamily="34" charset="0"/>
                </a:rPr>
                <a:t>02</a:t>
              </a:r>
            </a:p>
          </p:txBody>
        </p:sp>
        <p:sp>
          <p:nvSpPr>
            <p:cNvPr id="34" name="TextBox 33">
              <a:extLst>
                <a:ext uri="{FF2B5EF4-FFF2-40B4-BE49-F238E27FC236}">
                  <a16:creationId xmlns:a16="http://schemas.microsoft.com/office/drawing/2014/main" id="{78D4E167-EE53-BFBB-C574-1B34F5F750E6}"/>
                </a:ext>
              </a:extLst>
            </p:cNvPr>
            <p:cNvSpPr txBox="1"/>
            <p:nvPr/>
          </p:nvSpPr>
          <p:spPr>
            <a:xfrm>
              <a:off x="2515140" y="3216189"/>
              <a:ext cx="8686800" cy="754149"/>
            </a:xfrm>
            <a:prstGeom prst="rect">
              <a:avLst/>
            </a:prstGeom>
            <a:noFill/>
          </p:spPr>
          <p:txBody>
            <a:bodyPr wrap="square" rtlCol="0">
              <a:spAutoFit/>
            </a:bodyPr>
            <a:lstStyle/>
            <a:p>
              <a:r>
                <a:rPr lang="en-US" sz="2667">
                  <a:solidFill>
                    <a:srgbClr val="00B0F0"/>
                  </a:solidFill>
                  <a:latin typeface="Arial" panose="020B0604020202020204" pitchFamily="34" charset="0"/>
                  <a:cs typeface="Arial" panose="020B0604020202020204" pitchFamily="34" charset="0"/>
                </a:rPr>
                <a:t>Thực hành gõ bàn phím đúng cách</a:t>
              </a:r>
            </a:p>
          </p:txBody>
        </p:sp>
      </p:grpSp>
    </p:spTree>
    <p:extLst>
      <p:ext uri="{BB962C8B-B14F-4D97-AF65-F5344CB8AC3E}">
        <p14:creationId xmlns:p14="http://schemas.microsoft.com/office/powerpoint/2010/main" val="158457924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F2A6422E-1239-424D-A9AC-7C016DFA5003}"/>
              </a:ext>
            </a:extLst>
          </p:cNvPr>
          <p:cNvGrpSpPr/>
          <p:nvPr/>
        </p:nvGrpSpPr>
        <p:grpSpPr>
          <a:xfrm>
            <a:off x="207240" y="311463"/>
            <a:ext cx="4134561" cy="2508169"/>
            <a:chOff x="301091" y="301982"/>
            <a:chExt cx="4134561" cy="2508169"/>
          </a:xfrm>
        </p:grpSpPr>
        <p:pic>
          <p:nvPicPr>
            <p:cNvPr id="6" name="Picture 5">
              <a:extLst>
                <a:ext uri="{FF2B5EF4-FFF2-40B4-BE49-F238E27FC236}">
                  <a16:creationId xmlns:a16="http://schemas.microsoft.com/office/drawing/2014/main" id="{A4BD8349-BD85-4613-9513-E9EC2902C2B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01091" y="301982"/>
              <a:ext cx="4134561" cy="2508169"/>
            </a:xfrm>
            <a:prstGeom prst="rect">
              <a:avLst/>
            </a:prstGeom>
          </p:spPr>
        </p:pic>
        <p:pic>
          <p:nvPicPr>
            <p:cNvPr id="8" name="Picture 7">
              <a:extLst>
                <a:ext uri="{FF2B5EF4-FFF2-40B4-BE49-F238E27FC236}">
                  <a16:creationId xmlns:a16="http://schemas.microsoft.com/office/drawing/2014/main" id="{FD433534-521B-4282-B898-22AB8B0BD9F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86620" y="498387"/>
              <a:ext cx="1158339" cy="914479"/>
            </a:xfrm>
            <a:prstGeom prst="rect">
              <a:avLst/>
            </a:prstGeom>
          </p:spPr>
        </p:pic>
      </p:grpSp>
      <p:sp>
        <p:nvSpPr>
          <p:cNvPr id="20" name="Rectangle 19">
            <a:extLst>
              <a:ext uri="{FF2B5EF4-FFF2-40B4-BE49-F238E27FC236}">
                <a16:creationId xmlns:a16="http://schemas.microsoft.com/office/drawing/2014/main" id="{BEF1B6C6-026F-4FB9-8D32-25D1F67CD14F}"/>
              </a:ext>
            </a:extLst>
          </p:cNvPr>
          <p:cNvSpPr/>
          <p:nvPr/>
        </p:nvSpPr>
        <p:spPr>
          <a:xfrm>
            <a:off x="1211177" y="1136748"/>
            <a:ext cx="3076025" cy="878959"/>
          </a:xfrm>
          <a:prstGeom prst="rect">
            <a:avLst/>
          </a:prstGeom>
        </p:spPr>
        <p:txBody>
          <a:bodyPr wrap="square">
            <a:spAutoFit/>
          </a:bodyPr>
          <a:lstStyle/>
          <a:p>
            <a:pPr defTabSz="342900">
              <a:lnSpc>
                <a:spcPct val="150000"/>
              </a:lnSpc>
            </a:pPr>
            <a:r>
              <a:rPr lang="en-US" sz="4000" b="1">
                <a:solidFill>
                  <a:srgbClr val="0998D7"/>
                </a:solidFill>
                <a:latin typeface="SVN-SAF" panose="02040603050506020204" pitchFamily="18" charset="0"/>
                <a:cs typeface="Times New Roman" panose="02020603050405020304" pitchFamily="18" charset="0"/>
              </a:rPr>
              <a:t>KHỞI ĐỘNG</a:t>
            </a:r>
            <a:endParaRPr lang="vi-VN" sz="4000" b="1">
              <a:solidFill>
                <a:srgbClr val="0998D7"/>
              </a:solidFill>
              <a:latin typeface="SVN-SAF" panose="02040603050506020204" pitchFamily="18" charset="0"/>
              <a:cs typeface="Times New Roman" panose="02020603050405020304" pitchFamily="18" charset="0"/>
            </a:endParaRPr>
          </a:p>
        </p:txBody>
      </p:sp>
      <p:pic>
        <p:nvPicPr>
          <p:cNvPr id="19" name="图片 14">
            <a:extLst>
              <a:ext uri="{FF2B5EF4-FFF2-40B4-BE49-F238E27FC236}">
                <a16:creationId xmlns:a16="http://schemas.microsoft.com/office/drawing/2014/main" id="{8AD5845F-1260-4879-8420-9F716B56591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17625" y="544756"/>
            <a:ext cx="4084635" cy="2041582"/>
          </a:xfrm>
          <a:prstGeom prst="rect">
            <a:avLst/>
          </a:prstGeom>
        </p:spPr>
      </p:pic>
      <p:sp>
        <p:nvSpPr>
          <p:cNvPr id="2" name="TextBox 1">
            <a:extLst>
              <a:ext uri="{FF2B5EF4-FFF2-40B4-BE49-F238E27FC236}">
                <a16:creationId xmlns:a16="http://schemas.microsoft.com/office/drawing/2014/main" id="{4403EF70-0477-7A66-D400-ACDC15651E60}"/>
              </a:ext>
            </a:extLst>
          </p:cNvPr>
          <p:cNvSpPr txBox="1"/>
          <p:nvPr/>
        </p:nvSpPr>
        <p:spPr>
          <a:xfrm>
            <a:off x="1342101" y="2871525"/>
            <a:ext cx="9099755" cy="880434"/>
          </a:xfrm>
          <a:prstGeom prst="rect">
            <a:avLst/>
          </a:prstGeom>
          <a:noFill/>
        </p:spPr>
        <p:txBody>
          <a:bodyPr wrap="square" rtlCol="0">
            <a:spAutoFit/>
          </a:bodyPr>
          <a:lstStyle/>
          <a:p>
            <a:pPr algn="just">
              <a:lnSpc>
                <a:spcPts val="3200"/>
              </a:lnSpc>
            </a:pPr>
            <a:r>
              <a:rPr lang="en-US" sz="2400" b="0" i="0" dirty="0" err="1">
                <a:effectLst/>
                <a:latin typeface="UTM Avo" panose="02040603050506020204"/>
              </a:rPr>
              <a:t>Em</a:t>
            </a:r>
            <a:r>
              <a:rPr lang="en-US" sz="2400" b="0" i="0" dirty="0">
                <a:effectLst/>
                <a:latin typeface="UTM Avo" panose="02040603050506020204"/>
              </a:rPr>
              <a:t> </a:t>
            </a:r>
            <a:r>
              <a:rPr lang="en-US" sz="2400" b="0" i="0" dirty="0" err="1">
                <a:effectLst/>
                <a:latin typeface="UTM Avo" panose="02040603050506020204"/>
              </a:rPr>
              <a:t>hãy</a:t>
            </a:r>
            <a:r>
              <a:rPr lang="en-US" sz="2400" b="0" i="0" dirty="0">
                <a:effectLst/>
                <a:latin typeface="UTM Avo" panose="02040603050506020204"/>
              </a:rPr>
              <a:t> </a:t>
            </a:r>
            <a:r>
              <a:rPr lang="en-US" sz="2400" b="0" i="0" dirty="0" err="1">
                <a:effectLst/>
                <a:latin typeface="UTM Avo" panose="02040603050506020204"/>
              </a:rPr>
              <a:t>nhắc</a:t>
            </a:r>
            <a:r>
              <a:rPr lang="en-US" sz="2400" b="0" i="0" dirty="0">
                <a:effectLst/>
                <a:latin typeface="UTM Avo" panose="02040603050506020204"/>
              </a:rPr>
              <a:t> </a:t>
            </a:r>
            <a:r>
              <a:rPr lang="en-US" sz="2400" b="0" i="0" dirty="0" err="1">
                <a:effectLst/>
                <a:latin typeface="UTM Avo" panose="02040603050506020204"/>
              </a:rPr>
              <a:t>lại</a:t>
            </a:r>
            <a:r>
              <a:rPr lang="en-US" sz="2400" b="0" i="0" dirty="0">
                <a:effectLst/>
                <a:latin typeface="UTM Avo" panose="02040603050506020204"/>
              </a:rPr>
              <a:t> </a:t>
            </a:r>
            <a:r>
              <a:rPr lang="en-US" sz="2400" b="0" i="0" dirty="0" err="1">
                <a:effectLst/>
                <a:latin typeface="UTM Avo" panose="02040603050506020204"/>
              </a:rPr>
              <a:t>cách</a:t>
            </a:r>
            <a:r>
              <a:rPr lang="en-US" sz="2400" b="0" i="0" dirty="0">
                <a:effectLst/>
                <a:latin typeface="UTM Avo" panose="02040603050506020204"/>
              </a:rPr>
              <a:t> </a:t>
            </a:r>
            <a:r>
              <a:rPr lang="en-US" sz="2400" b="0" i="0" dirty="0" err="1">
                <a:effectLst/>
                <a:latin typeface="UTM Avo" panose="02040603050506020204"/>
              </a:rPr>
              <a:t>đặt</a:t>
            </a:r>
            <a:r>
              <a:rPr lang="en-US" sz="2400" b="0" i="0" dirty="0">
                <a:effectLst/>
                <a:latin typeface="UTM Avo" panose="02040603050506020204"/>
              </a:rPr>
              <a:t> </a:t>
            </a:r>
            <a:r>
              <a:rPr lang="en-US" sz="2400" b="0" i="0" dirty="0" err="1">
                <a:effectLst/>
                <a:latin typeface="UTM Avo" panose="02040603050506020204"/>
              </a:rPr>
              <a:t>tay</a:t>
            </a:r>
            <a:r>
              <a:rPr lang="en-US" sz="2400" b="0" i="0" dirty="0">
                <a:effectLst/>
                <a:latin typeface="UTM Avo" panose="02040603050506020204"/>
              </a:rPr>
              <a:t> </a:t>
            </a:r>
            <a:r>
              <a:rPr lang="en-US" sz="2400" b="0" i="0" dirty="0" err="1">
                <a:effectLst/>
                <a:latin typeface="UTM Avo" panose="02040603050506020204"/>
              </a:rPr>
              <a:t>khi</a:t>
            </a:r>
            <a:r>
              <a:rPr lang="en-US" sz="2400" b="0" i="0" dirty="0">
                <a:effectLst/>
                <a:latin typeface="UTM Avo" panose="02040603050506020204"/>
              </a:rPr>
              <a:t> </a:t>
            </a:r>
            <a:r>
              <a:rPr lang="en-US" sz="2400" b="0" i="0" dirty="0" err="1">
                <a:effectLst/>
                <a:latin typeface="UTM Avo" panose="02040603050506020204"/>
              </a:rPr>
              <a:t>gõ</a:t>
            </a:r>
            <a:r>
              <a:rPr lang="en-US" sz="2400" b="0" i="0" dirty="0">
                <a:effectLst/>
                <a:latin typeface="UTM Avo" panose="02040603050506020204"/>
              </a:rPr>
              <a:t> </a:t>
            </a:r>
            <a:r>
              <a:rPr lang="en-US" sz="2400" b="0" i="0" dirty="0" err="1">
                <a:effectLst/>
                <a:latin typeface="UTM Avo" panose="02040603050506020204"/>
              </a:rPr>
              <a:t>bàn</a:t>
            </a:r>
            <a:r>
              <a:rPr lang="en-US" sz="2400" b="0" i="0" dirty="0">
                <a:effectLst/>
                <a:latin typeface="UTM Avo" panose="02040603050506020204"/>
              </a:rPr>
              <a:t> </a:t>
            </a:r>
            <a:r>
              <a:rPr lang="en-US" sz="2400" b="0" i="0" dirty="0" err="1">
                <a:effectLst/>
                <a:latin typeface="UTM Avo" panose="02040603050506020204"/>
              </a:rPr>
              <a:t>phím</a:t>
            </a:r>
            <a:r>
              <a:rPr lang="en-US" sz="2400" b="0" i="0" dirty="0">
                <a:effectLst/>
                <a:latin typeface="UTM Avo" panose="02040603050506020204"/>
              </a:rPr>
              <a:t> </a:t>
            </a:r>
            <a:r>
              <a:rPr lang="en-US" sz="2400" b="0" i="0" dirty="0" err="1">
                <a:effectLst/>
                <a:latin typeface="UTM Avo" panose="02040603050506020204"/>
              </a:rPr>
              <a:t>máy</a:t>
            </a:r>
            <a:r>
              <a:rPr lang="en-US" sz="2400" b="0" i="0" dirty="0">
                <a:effectLst/>
                <a:latin typeface="UTM Avo" panose="02040603050506020204"/>
              </a:rPr>
              <a:t> </a:t>
            </a:r>
            <a:r>
              <a:rPr lang="en-US" sz="2400" b="0" i="0" dirty="0" err="1">
                <a:effectLst/>
                <a:latin typeface="UTM Avo" panose="02040603050506020204"/>
              </a:rPr>
              <a:t>tính</a:t>
            </a:r>
            <a:r>
              <a:rPr lang="en-US" sz="2400" b="0" i="0" dirty="0">
                <a:effectLst/>
                <a:latin typeface="UTM Avo" panose="02040603050506020204"/>
              </a:rPr>
              <a:t>. </a:t>
            </a:r>
            <a:r>
              <a:rPr lang="en-US" sz="2400" b="0" i="0" dirty="0" err="1">
                <a:effectLst/>
                <a:latin typeface="UTM Avo" panose="02040603050506020204"/>
              </a:rPr>
              <a:t>Hình</a:t>
            </a:r>
            <a:r>
              <a:rPr lang="en-US" sz="2400" b="0" i="0" dirty="0">
                <a:effectLst/>
                <a:latin typeface="UTM Avo" panose="02040603050506020204"/>
              </a:rPr>
              <a:t> </a:t>
            </a:r>
            <a:r>
              <a:rPr lang="en-US" sz="2400" b="0" i="0" dirty="0" err="1">
                <a:effectLst/>
                <a:latin typeface="UTM Avo" panose="02040603050506020204"/>
              </a:rPr>
              <a:t>nào</a:t>
            </a:r>
            <a:r>
              <a:rPr lang="en-US" sz="2400" b="0" i="0" dirty="0">
                <a:effectLst/>
                <a:latin typeface="UTM Avo" panose="02040603050506020204"/>
              </a:rPr>
              <a:t> </a:t>
            </a:r>
            <a:r>
              <a:rPr lang="en-US" sz="2400" b="0" i="0" dirty="0" err="1">
                <a:effectLst/>
                <a:latin typeface="UTM Avo" panose="02040603050506020204"/>
              </a:rPr>
              <a:t>sau</a:t>
            </a:r>
            <a:r>
              <a:rPr lang="en-US" sz="2400" b="0" i="0" dirty="0">
                <a:effectLst/>
                <a:latin typeface="UTM Avo" panose="02040603050506020204"/>
              </a:rPr>
              <a:t> </a:t>
            </a:r>
            <a:r>
              <a:rPr lang="en-US" sz="2400" b="0" i="0" dirty="0" err="1">
                <a:effectLst/>
                <a:latin typeface="UTM Avo" panose="02040603050506020204"/>
              </a:rPr>
              <a:t>đây</a:t>
            </a:r>
            <a:r>
              <a:rPr lang="en-US" sz="2400" b="0" i="0" dirty="0">
                <a:effectLst/>
                <a:latin typeface="UTM Avo" panose="02040603050506020204"/>
              </a:rPr>
              <a:t> </a:t>
            </a:r>
            <a:r>
              <a:rPr lang="en-US" sz="2400" b="0" i="0" dirty="0" err="1">
                <a:effectLst/>
                <a:latin typeface="UTM Avo" panose="02040603050506020204"/>
              </a:rPr>
              <a:t>thể</a:t>
            </a:r>
            <a:r>
              <a:rPr lang="en-US" sz="2400" b="0" i="0" dirty="0">
                <a:effectLst/>
                <a:latin typeface="UTM Avo" panose="02040603050506020204"/>
              </a:rPr>
              <a:t> </a:t>
            </a:r>
            <a:r>
              <a:rPr lang="en-US" sz="2400" b="0" i="0" dirty="0" err="1">
                <a:effectLst/>
                <a:latin typeface="UTM Avo" panose="02040603050506020204"/>
              </a:rPr>
              <a:t>hiện</a:t>
            </a:r>
            <a:r>
              <a:rPr lang="en-US" sz="2400" b="0" i="0" dirty="0">
                <a:effectLst/>
                <a:latin typeface="UTM Avo" panose="02040603050506020204"/>
              </a:rPr>
              <a:t> </a:t>
            </a:r>
            <a:r>
              <a:rPr lang="en-US" sz="2400" b="0" i="0" dirty="0" err="1">
                <a:effectLst/>
                <a:latin typeface="UTM Avo" panose="02040603050506020204"/>
              </a:rPr>
              <a:t>đúng</a:t>
            </a:r>
            <a:r>
              <a:rPr lang="en-US" sz="2400" b="0" i="0" dirty="0">
                <a:effectLst/>
                <a:latin typeface="UTM Avo" panose="02040603050506020204"/>
              </a:rPr>
              <a:t> </a:t>
            </a:r>
            <a:r>
              <a:rPr lang="en-US" sz="2400" b="0" i="0" dirty="0" err="1">
                <a:effectLst/>
                <a:latin typeface="UTM Avo" panose="02040603050506020204"/>
              </a:rPr>
              <a:t>cách</a:t>
            </a:r>
            <a:r>
              <a:rPr lang="en-US" sz="2400" b="0" i="0" dirty="0">
                <a:effectLst/>
                <a:latin typeface="UTM Avo" panose="02040603050506020204"/>
              </a:rPr>
              <a:t> </a:t>
            </a:r>
            <a:r>
              <a:rPr lang="en-US" sz="2400" b="0" i="0" dirty="0" err="1">
                <a:effectLst/>
                <a:latin typeface="UTM Avo" panose="02040603050506020204"/>
              </a:rPr>
              <a:t>đặt</a:t>
            </a:r>
            <a:r>
              <a:rPr lang="en-US" sz="2400" b="0" i="0" dirty="0">
                <a:effectLst/>
                <a:latin typeface="UTM Avo" panose="02040603050506020204"/>
              </a:rPr>
              <a:t> </a:t>
            </a:r>
            <a:r>
              <a:rPr lang="en-US" sz="2400" b="0" i="0" dirty="0" err="1">
                <a:effectLst/>
                <a:latin typeface="UTM Avo" panose="02040603050506020204"/>
              </a:rPr>
              <a:t>tay</a:t>
            </a:r>
            <a:r>
              <a:rPr lang="en-US" sz="2400" b="0" i="0" dirty="0">
                <a:effectLst/>
                <a:latin typeface="UTM Avo" panose="02040603050506020204"/>
              </a:rPr>
              <a:t> </a:t>
            </a:r>
            <a:r>
              <a:rPr lang="en-US" sz="2400" b="0" i="0" dirty="0" err="1">
                <a:effectLst/>
                <a:latin typeface="UTM Avo" panose="02040603050506020204"/>
              </a:rPr>
              <a:t>trên</a:t>
            </a:r>
            <a:r>
              <a:rPr lang="en-US" sz="2400" b="0" i="0" dirty="0">
                <a:effectLst/>
                <a:latin typeface="UTM Avo" panose="02040603050506020204"/>
              </a:rPr>
              <a:t> </a:t>
            </a:r>
            <a:r>
              <a:rPr lang="en-US" sz="2400" b="0" i="0" dirty="0" err="1">
                <a:effectLst/>
                <a:latin typeface="UTM Avo" panose="02040603050506020204"/>
              </a:rPr>
              <a:t>bàn</a:t>
            </a:r>
            <a:r>
              <a:rPr lang="en-US" sz="2400" b="0" i="0" dirty="0">
                <a:effectLst/>
                <a:latin typeface="UTM Avo" panose="02040603050506020204"/>
              </a:rPr>
              <a:t> </a:t>
            </a:r>
            <a:r>
              <a:rPr lang="en-US" sz="2400" b="0" i="0" dirty="0" err="1">
                <a:effectLst/>
                <a:latin typeface="UTM Avo" panose="02040603050506020204"/>
              </a:rPr>
              <a:t>phím</a:t>
            </a:r>
            <a:r>
              <a:rPr lang="en-US" sz="2400" b="0" i="0" dirty="0">
                <a:effectLst/>
                <a:latin typeface="UTM Avo" panose="02040603050506020204"/>
              </a:rPr>
              <a:t> ở </a:t>
            </a:r>
            <a:r>
              <a:rPr lang="en-US" sz="2400" b="0" i="0" dirty="0" err="1">
                <a:effectLst/>
                <a:latin typeface="UTM Avo" panose="02040603050506020204"/>
              </a:rPr>
              <a:t>vị</a:t>
            </a:r>
            <a:r>
              <a:rPr lang="en-US" sz="2400" b="0" i="0" dirty="0">
                <a:effectLst/>
                <a:latin typeface="UTM Avo" panose="02040603050506020204"/>
              </a:rPr>
              <a:t> </a:t>
            </a:r>
            <a:r>
              <a:rPr lang="en-US" sz="2400" b="0" i="0" dirty="0" err="1">
                <a:effectLst/>
                <a:latin typeface="UTM Avo" panose="02040603050506020204"/>
              </a:rPr>
              <a:t>trí</a:t>
            </a:r>
            <a:r>
              <a:rPr lang="en-US" sz="2400" b="0" i="0" dirty="0">
                <a:effectLst/>
                <a:latin typeface="UTM Avo" panose="02040603050506020204"/>
              </a:rPr>
              <a:t> </a:t>
            </a:r>
            <a:r>
              <a:rPr lang="en-US" sz="2400" b="0" i="0" dirty="0" err="1">
                <a:effectLst/>
                <a:latin typeface="UTM Avo" panose="02040603050506020204"/>
              </a:rPr>
              <a:t>xuất</a:t>
            </a:r>
            <a:r>
              <a:rPr lang="en-US" sz="2400" b="0" i="0" dirty="0">
                <a:effectLst/>
                <a:latin typeface="UTM Avo" panose="02040603050506020204"/>
              </a:rPr>
              <a:t> </a:t>
            </a:r>
            <a:r>
              <a:rPr lang="en-US" sz="2400" b="0" i="0" dirty="0" err="1">
                <a:effectLst/>
                <a:latin typeface="UTM Avo" panose="02040603050506020204"/>
              </a:rPr>
              <a:t>phát</a:t>
            </a:r>
            <a:r>
              <a:rPr lang="en-US" sz="2400" b="0" i="0" dirty="0">
                <a:effectLst/>
                <a:latin typeface="UTM Avo" panose="02040603050506020204"/>
              </a:rPr>
              <a:t>?</a:t>
            </a:r>
            <a:endParaRPr lang="en-US" sz="2400" dirty="0">
              <a:latin typeface="UTM Avo" panose="02040603050506020204"/>
            </a:endParaRPr>
          </a:p>
        </p:txBody>
      </p:sp>
      <p:pic>
        <p:nvPicPr>
          <p:cNvPr id="35" name="Picture 34" descr="Diagram, icon&#10;&#10;Description automatically generated">
            <a:extLst>
              <a:ext uri="{FF2B5EF4-FFF2-40B4-BE49-F238E27FC236}">
                <a16:creationId xmlns:a16="http://schemas.microsoft.com/office/drawing/2014/main" id="{D6444055-6021-DE6B-1B48-19E15584538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00373" y="3952832"/>
            <a:ext cx="7964128" cy="1848108"/>
          </a:xfrm>
          <a:prstGeom prst="rect">
            <a:avLst/>
          </a:prstGeom>
        </p:spPr>
      </p:pic>
      <p:sp>
        <p:nvSpPr>
          <p:cNvPr id="36" name="TextBox 35">
            <a:extLst>
              <a:ext uri="{FF2B5EF4-FFF2-40B4-BE49-F238E27FC236}">
                <a16:creationId xmlns:a16="http://schemas.microsoft.com/office/drawing/2014/main" id="{D6676406-10D3-5BF6-2E78-0855B21AC034}"/>
              </a:ext>
            </a:extLst>
          </p:cNvPr>
          <p:cNvSpPr txBox="1"/>
          <p:nvPr/>
        </p:nvSpPr>
        <p:spPr>
          <a:xfrm>
            <a:off x="3923070" y="5958349"/>
            <a:ext cx="3937819" cy="369332"/>
          </a:xfrm>
          <a:prstGeom prst="rect">
            <a:avLst/>
          </a:prstGeom>
          <a:noFill/>
        </p:spPr>
        <p:txBody>
          <a:bodyPr wrap="square" rtlCol="0">
            <a:spAutoFit/>
          </a:bodyPr>
          <a:lstStyle/>
          <a:p>
            <a:r>
              <a:rPr lang="en-US" b="1">
                <a:latin typeface="UTM Avo" panose="02040603050506020204"/>
              </a:rPr>
              <a:t>Hình 3:</a:t>
            </a:r>
            <a:r>
              <a:rPr lang="en-US">
                <a:latin typeface="UTM Avo" panose="02040603050506020204"/>
              </a:rPr>
              <a:t> Đặt tay trên bàn phím </a:t>
            </a:r>
            <a:endParaRPr lang="en-US" b="1">
              <a:latin typeface="UTM Avo" panose="02040603050506020204"/>
            </a:endParaRPr>
          </a:p>
        </p:txBody>
      </p:sp>
    </p:spTree>
    <p:extLst>
      <p:ext uri="{BB962C8B-B14F-4D97-AF65-F5344CB8AC3E}">
        <p14:creationId xmlns:p14="http://schemas.microsoft.com/office/powerpoint/2010/main" val="40302437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1" nodeType="withEffect">
                                  <p:stCondLst>
                                    <p:cond delay="0"/>
                                  </p:stCondLst>
                                  <p:iterate type="lt">
                                    <p:tmPct val="0"/>
                                  </p:iterate>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par>
                          <p:cTn id="11" fill="hold">
                            <p:stCondLst>
                              <p:cond delay="500"/>
                            </p:stCondLst>
                            <p:childTnLst>
                              <p:par>
                                <p:cTn id="12" presetID="34" presetClass="emph" presetSubtype="0" fill="hold" grpId="0" nodeType="afterEffect">
                                  <p:stCondLst>
                                    <p:cond delay="0"/>
                                  </p:stCondLst>
                                  <p:iterate type="lt">
                                    <p:tmPct val="10000"/>
                                  </p:iterate>
                                  <p:childTnLst>
                                    <p:animMotion origin="layout" path="M -8.33333E-7 -1.11111E-6 L -8.33333E-7 -0.07222 " pathEditMode="relative" rAng="0" ptsTypes="AA">
                                      <p:cBhvr>
                                        <p:cTn id="13" dur="250" accel="50000" decel="50000" autoRev="1" fill="hold">
                                          <p:stCondLst>
                                            <p:cond delay="0"/>
                                          </p:stCondLst>
                                        </p:cTn>
                                        <p:tgtEl>
                                          <p:spTgt spid="20"/>
                                        </p:tgtEl>
                                        <p:attrNameLst>
                                          <p:attrName>ppt_x</p:attrName>
                                          <p:attrName>ppt_y</p:attrName>
                                        </p:attrNameLst>
                                      </p:cBhvr>
                                      <p:rCtr x="0" y="-3611"/>
                                    </p:animMotion>
                                    <p:animRot by="1500000">
                                      <p:cBhvr>
                                        <p:cTn id="14" dur="125" fill="hold">
                                          <p:stCondLst>
                                            <p:cond delay="0"/>
                                          </p:stCondLst>
                                        </p:cTn>
                                        <p:tgtEl>
                                          <p:spTgt spid="20"/>
                                        </p:tgtEl>
                                        <p:attrNameLst>
                                          <p:attrName>r</p:attrName>
                                        </p:attrNameLst>
                                      </p:cBhvr>
                                    </p:animRot>
                                    <p:animRot by="-1500000">
                                      <p:cBhvr>
                                        <p:cTn id="15" dur="125" fill="hold">
                                          <p:stCondLst>
                                            <p:cond delay="125"/>
                                          </p:stCondLst>
                                        </p:cTn>
                                        <p:tgtEl>
                                          <p:spTgt spid="20"/>
                                        </p:tgtEl>
                                        <p:attrNameLst>
                                          <p:attrName>r</p:attrName>
                                        </p:attrNameLst>
                                      </p:cBhvr>
                                    </p:animRot>
                                    <p:animRot by="-1500000">
                                      <p:cBhvr>
                                        <p:cTn id="16" dur="125" fill="hold">
                                          <p:stCondLst>
                                            <p:cond delay="250"/>
                                          </p:stCondLst>
                                        </p:cTn>
                                        <p:tgtEl>
                                          <p:spTgt spid="20"/>
                                        </p:tgtEl>
                                        <p:attrNameLst>
                                          <p:attrName>r</p:attrName>
                                        </p:attrNameLst>
                                      </p:cBhvr>
                                    </p:animRot>
                                    <p:animRot by="1500000">
                                      <p:cBhvr>
                                        <p:cTn id="17" dur="125" fill="hold">
                                          <p:stCondLst>
                                            <p:cond delay="375"/>
                                          </p:stCondLst>
                                        </p:cTn>
                                        <p:tgtEl>
                                          <p:spTgt spid="20"/>
                                        </p:tgtEl>
                                        <p:attrNameLst>
                                          <p:attrName>r</p:attrName>
                                        </p:attrNameLst>
                                      </p:cBhvr>
                                    </p:animRot>
                                  </p:childTnLst>
                                </p:cTn>
                              </p:par>
                            </p:childTnLst>
                          </p:cTn>
                        </p:par>
                        <p:par>
                          <p:cTn id="18" fill="hold">
                            <p:stCondLst>
                              <p:cond delay="1350"/>
                            </p:stCondLst>
                            <p:childTnLst>
                              <p:par>
                                <p:cTn id="19" presetID="2" presetClass="entr" presetSubtype="2"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1+#ppt_w/2"/>
                                          </p:val>
                                        </p:tav>
                                        <p:tav tm="100000">
                                          <p:val>
                                            <p:strVal val="#ppt_x"/>
                                          </p:val>
                                        </p:tav>
                                      </p:tavLst>
                                    </p:anim>
                                    <p:anim calcmode="lin" valueType="num">
                                      <p:cBhvr additive="base">
                                        <p:cTn id="22"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50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35"/>
                                        </p:tgtEl>
                                        <p:attrNameLst>
                                          <p:attrName>style.visibility</p:attrName>
                                        </p:attrNameLst>
                                      </p:cBhvr>
                                      <p:to>
                                        <p:strVal val="visible"/>
                                      </p:to>
                                    </p:set>
                                    <p:anim calcmode="lin" valueType="num">
                                      <p:cBhvr additive="base">
                                        <p:cTn id="32" dur="500" fill="hold"/>
                                        <p:tgtEl>
                                          <p:spTgt spid="35"/>
                                        </p:tgtEl>
                                        <p:attrNameLst>
                                          <p:attrName>ppt_x</p:attrName>
                                        </p:attrNameLst>
                                      </p:cBhvr>
                                      <p:tavLst>
                                        <p:tav tm="0">
                                          <p:val>
                                            <p:strVal val="#ppt_x"/>
                                          </p:val>
                                        </p:tav>
                                        <p:tav tm="100000">
                                          <p:val>
                                            <p:strVal val="#ppt_x"/>
                                          </p:val>
                                        </p:tav>
                                      </p:tavLst>
                                    </p:anim>
                                    <p:anim calcmode="lin" valueType="num">
                                      <p:cBhvr additive="base">
                                        <p:cTn id="33"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6"/>
                                        </p:tgtEl>
                                        <p:attrNameLst>
                                          <p:attrName>style.visibility</p:attrName>
                                        </p:attrNameLst>
                                      </p:cBhvr>
                                      <p:to>
                                        <p:strVal val="visible"/>
                                      </p:to>
                                    </p:set>
                                    <p:animEffect transition="in" filter="fade">
                                      <p:cBhvr>
                                        <p:cTn id="3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0" grpId="1"/>
      <p:bldP spid="2" grpId="0"/>
      <p:bldP spid="3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E4027AF-45DF-E060-41ED-03C4729F28A4}"/>
              </a:ext>
            </a:extLst>
          </p:cNvPr>
          <p:cNvGrpSpPr/>
          <p:nvPr/>
        </p:nvGrpSpPr>
        <p:grpSpPr>
          <a:xfrm>
            <a:off x="481791" y="1408973"/>
            <a:ext cx="10962947" cy="3561233"/>
            <a:chOff x="522612" y="900102"/>
            <a:chExt cx="10962947" cy="2950001"/>
          </a:xfrm>
        </p:grpSpPr>
        <p:sp>
          <p:nvSpPr>
            <p:cNvPr id="3" name="Rectangle 2">
              <a:extLst>
                <a:ext uri="{FF2B5EF4-FFF2-40B4-BE49-F238E27FC236}">
                  <a16:creationId xmlns:a16="http://schemas.microsoft.com/office/drawing/2014/main" id="{8AD94AFF-BC47-4D16-644D-0AAEE651B682}"/>
                </a:ext>
              </a:extLst>
            </p:cNvPr>
            <p:cNvSpPr/>
            <p:nvPr/>
          </p:nvSpPr>
          <p:spPr>
            <a:xfrm>
              <a:off x="3379791" y="1086631"/>
              <a:ext cx="7173355" cy="589072"/>
            </a:xfrm>
            <a:prstGeom prst="rect">
              <a:avLst/>
            </a:prstGeom>
          </p:spPr>
          <p:txBody>
            <a:bodyPr wrap="square">
              <a:spAutoFit/>
            </a:bodyPr>
            <a:lstStyle/>
            <a:p>
              <a:pPr defTabSz="342900">
                <a:lnSpc>
                  <a:spcPct val="150000"/>
                </a:lnSpc>
              </a:pPr>
              <a:r>
                <a:rPr lang="en-US" sz="2400" b="1">
                  <a:solidFill>
                    <a:srgbClr val="7FC354"/>
                  </a:solidFill>
                  <a:latin typeface="UTM Avo" panose="02040603050506020204"/>
                  <a:cs typeface="Times New Roman" panose="02020603050405020304" pitchFamily="18" charset="0"/>
                </a:rPr>
                <a:t>Gõ thế nào cho đúng </a:t>
              </a:r>
              <a:endParaRPr lang="vi-VN" sz="2400" b="1">
                <a:solidFill>
                  <a:srgbClr val="7FC354"/>
                </a:solidFill>
                <a:latin typeface="SVN-Androgyne" panose="02040603050506020204" pitchFamily="18" charset="0"/>
                <a:cs typeface="Times New Roman" panose="02020603050405020304" pitchFamily="18" charset="0"/>
              </a:endParaRPr>
            </a:p>
          </p:txBody>
        </p:sp>
        <p:sp>
          <p:nvSpPr>
            <p:cNvPr id="4" name="Rectangle: Rounded Corners 3">
              <a:extLst>
                <a:ext uri="{FF2B5EF4-FFF2-40B4-BE49-F238E27FC236}">
                  <a16:creationId xmlns:a16="http://schemas.microsoft.com/office/drawing/2014/main" id="{79CFDC3D-A312-6699-C258-DB681248088D}"/>
                </a:ext>
              </a:extLst>
            </p:cNvPr>
            <p:cNvSpPr/>
            <p:nvPr/>
          </p:nvSpPr>
          <p:spPr>
            <a:xfrm>
              <a:off x="522612" y="1036931"/>
              <a:ext cx="10962947" cy="2813172"/>
            </a:xfrm>
            <a:prstGeom prst="roundRect">
              <a:avLst>
                <a:gd name="adj" fmla="val 5722"/>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a:endParaRPr>
            </a:p>
          </p:txBody>
        </p:sp>
        <p:sp>
          <p:nvSpPr>
            <p:cNvPr id="5" name="Rectangle 4">
              <a:extLst>
                <a:ext uri="{FF2B5EF4-FFF2-40B4-BE49-F238E27FC236}">
                  <a16:creationId xmlns:a16="http://schemas.microsoft.com/office/drawing/2014/main" id="{2CB987A5-E4DA-ADD7-FAAD-93E74E025B37}"/>
                </a:ext>
              </a:extLst>
            </p:cNvPr>
            <p:cNvSpPr/>
            <p:nvPr/>
          </p:nvSpPr>
          <p:spPr>
            <a:xfrm>
              <a:off x="946823" y="1848239"/>
              <a:ext cx="3901972" cy="1891287"/>
            </a:xfrm>
            <a:prstGeom prst="rect">
              <a:avLst/>
            </a:prstGeom>
          </p:spPr>
          <p:txBody>
            <a:bodyPr wrap="square">
              <a:spAutoFit/>
            </a:bodyPr>
            <a:lstStyle/>
            <a:p>
              <a:pPr algn="just" defTabSz="342900">
                <a:lnSpc>
                  <a:spcPct val="150000"/>
                </a:lnSpc>
              </a:pPr>
              <a:r>
                <a:rPr lang="en-US" sz="2000" b="0" i="0">
                  <a:effectLst/>
                  <a:latin typeface="UTM Avo" panose="02040603050506020204"/>
                </a:rPr>
                <a:t>Khi luyện tập gõ bàn phím máy tính, Khoa chỉ dùng ngón tay trỏ của hai bàn tay để gõ các kí tự. Theo cách gõ đó bạn Khoa sẽ gặp phải điều gì?</a:t>
              </a:r>
              <a:endParaRPr lang="vi-VN" sz="2000">
                <a:latin typeface="UTM Avo" panose="02040603050506020204" pitchFamily="18" charset="0"/>
                <a:cs typeface="Times New Roman" panose="02020603050405020304" pitchFamily="18" charset="0"/>
              </a:endParaRPr>
            </a:p>
          </p:txBody>
        </p:sp>
        <p:grpSp>
          <p:nvGrpSpPr>
            <p:cNvPr id="6" name="Group 5">
              <a:extLst>
                <a:ext uri="{FF2B5EF4-FFF2-40B4-BE49-F238E27FC236}">
                  <a16:creationId xmlns:a16="http://schemas.microsoft.com/office/drawing/2014/main" id="{AFBD5B12-B55C-2F8B-2E78-7A0F3CE185A2}"/>
                </a:ext>
              </a:extLst>
            </p:cNvPr>
            <p:cNvGrpSpPr/>
            <p:nvPr/>
          </p:nvGrpSpPr>
          <p:grpSpPr>
            <a:xfrm>
              <a:off x="522612" y="900102"/>
              <a:ext cx="2898644" cy="880803"/>
              <a:chOff x="522612" y="900102"/>
              <a:chExt cx="2898644" cy="880803"/>
            </a:xfrm>
          </p:grpSpPr>
          <p:grpSp>
            <p:nvGrpSpPr>
              <p:cNvPr id="9" name="Group 8">
                <a:extLst>
                  <a:ext uri="{FF2B5EF4-FFF2-40B4-BE49-F238E27FC236}">
                    <a16:creationId xmlns:a16="http://schemas.microsoft.com/office/drawing/2014/main" id="{1206007C-AAF2-9834-FBD0-2D4A73094C83}"/>
                  </a:ext>
                </a:extLst>
              </p:cNvPr>
              <p:cNvGrpSpPr/>
              <p:nvPr/>
            </p:nvGrpSpPr>
            <p:grpSpPr>
              <a:xfrm>
                <a:off x="522612" y="1095583"/>
                <a:ext cx="2372989" cy="661656"/>
                <a:chOff x="5906375" y="1404722"/>
                <a:chExt cx="2372989" cy="661656"/>
              </a:xfrm>
            </p:grpSpPr>
            <p:sp>
              <p:nvSpPr>
                <p:cNvPr id="15" name="Rectangle: Top Corners Rounded 14">
                  <a:extLst>
                    <a:ext uri="{FF2B5EF4-FFF2-40B4-BE49-F238E27FC236}">
                      <a16:creationId xmlns:a16="http://schemas.microsoft.com/office/drawing/2014/main" id="{4289B9C8-BC08-0722-D6F3-FF402689D9C2}"/>
                    </a:ext>
                  </a:extLst>
                </p:cNvPr>
                <p:cNvSpPr/>
                <p:nvPr/>
              </p:nvSpPr>
              <p:spPr>
                <a:xfrm>
                  <a:off x="5981023" y="1404722"/>
                  <a:ext cx="2298341" cy="661656"/>
                </a:xfrm>
                <a:prstGeom prst="round2SameRect">
                  <a:avLst/>
                </a:prstGeom>
                <a:solidFill>
                  <a:srgbClr val="7FC3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latin typeface="UTM Avo" panose="02040603050506020204"/>
                  </a:endParaRPr>
                </a:p>
              </p:txBody>
            </p:sp>
            <p:sp>
              <p:nvSpPr>
                <p:cNvPr id="16" name="Rectangle 15">
                  <a:extLst>
                    <a:ext uri="{FF2B5EF4-FFF2-40B4-BE49-F238E27FC236}">
                      <a16:creationId xmlns:a16="http://schemas.microsoft.com/office/drawing/2014/main" id="{6A28811E-3B58-10BD-2644-3C1AEF70001F}"/>
                    </a:ext>
                  </a:extLst>
                </p:cNvPr>
                <p:cNvSpPr/>
                <p:nvPr/>
              </p:nvSpPr>
              <p:spPr>
                <a:xfrm>
                  <a:off x="5906375" y="1465062"/>
                  <a:ext cx="2135017" cy="589072"/>
                </a:xfrm>
                <a:prstGeom prst="rect">
                  <a:avLst/>
                </a:prstGeom>
              </p:spPr>
              <p:txBody>
                <a:bodyPr wrap="square">
                  <a:spAutoFit/>
                </a:bodyPr>
                <a:lstStyle/>
                <a:p>
                  <a:pPr algn="ctr" defTabSz="342900">
                    <a:lnSpc>
                      <a:spcPct val="150000"/>
                    </a:lnSpc>
                  </a:pPr>
                  <a:r>
                    <a:rPr lang="en-US" sz="2400" b="1">
                      <a:solidFill>
                        <a:schemeClr val="bg1"/>
                      </a:solidFill>
                      <a:latin typeface="UTM Avo" panose="02040603050506020204"/>
                      <a:cs typeface="Times New Roman" panose="02020603050405020304" pitchFamily="18" charset="0"/>
                    </a:rPr>
                    <a:t>HOẠT ĐỘNG </a:t>
                  </a:r>
                  <a:endParaRPr lang="vi-VN" sz="2400" b="1">
                    <a:solidFill>
                      <a:schemeClr val="bg1"/>
                    </a:solidFill>
                    <a:latin typeface="UTM Avo" panose="02040603050506020204" pitchFamily="18" charset="0"/>
                    <a:cs typeface="Times New Roman" panose="02020603050405020304" pitchFamily="18" charset="0"/>
                  </a:endParaRPr>
                </a:p>
              </p:txBody>
            </p:sp>
          </p:grpSp>
          <p:grpSp>
            <p:nvGrpSpPr>
              <p:cNvPr id="10" name="Group 9">
                <a:extLst>
                  <a:ext uri="{FF2B5EF4-FFF2-40B4-BE49-F238E27FC236}">
                    <a16:creationId xmlns:a16="http://schemas.microsoft.com/office/drawing/2014/main" id="{B9D64642-5058-971E-5E7F-713EC84B62AF}"/>
                  </a:ext>
                </a:extLst>
              </p:cNvPr>
              <p:cNvGrpSpPr/>
              <p:nvPr/>
            </p:nvGrpSpPr>
            <p:grpSpPr>
              <a:xfrm rot="20419193">
                <a:off x="2468303" y="900102"/>
                <a:ext cx="952953" cy="880803"/>
                <a:chOff x="8974078" y="279854"/>
                <a:chExt cx="3397172" cy="3224225"/>
              </a:xfrm>
            </p:grpSpPr>
            <p:pic>
              <p:nvPicPr>
                <p:cNvPr id="13" name="Picture 5">
                  <a:extLst>
                    <a:ext uri="{FF2B5EF4-FFF2-40B4-BE49-F238E27FC236}">
                      <a16:creationId xmlns:a16="http://schemas.microsoft.com/office/drawing/2014/main" id="{C65756E8-48AE-7F3C-5DC3-ACD47031A77F}"/>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8974078" y="279854"/>
                  <a:ext cx="3397172" cy="3224225"/>
                </a:xfrm>
                <a:prstGeom prst="rect">
                  <a:avLst/>
                </a:prstGeom>
              </p:spPr>
            </p:pic>
            <p:pic>
              <p:nvPicPr>
                <p:cNvPr id="14" name="Picture 6">
                  <a:extLst>
                    <a:ext uri="{FF2B5EF4-FFF2-40B4-BE49-F238E27FC236}">
                      <a16:creationId xmlns:a16="http://schemas.microsoft.com/office/drawing/2014/main" id="{06E6698E-F660-6455-8DAB-EAD568EF96DB}"/>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9264793" y="565916"/>
                  <a:ext cx="2916628" cy="2768146"/>
                </a:xfrm>
                <a:prstGeom prst="rect">
                  <a:avLst/>
                </a:prstGeom>
              </p:spPr>
            </p:pic>
          </p:grpSp>
          <p:sp>
            <p:nvSpPr>
              <p:cNvPr id="11" name="Rectangle 10">
                <a:extLst>
                  <a:ext uri="{FF2B5EF4-FFF2-40B4-BE49-F238E27FC236}">
                    <a16:creationId xmlns:a16="http://schemas.microsoft.com/office/drawing/2014/main" id="{13008867-3BED-3637-33C3-00394B0DCB1B}"/>
                  </a:ext>
                </a:extLst>
              </p:cNvPr>
              <p:cNvSpPr/>
              <p:nvPr/>
            </p:nvSpPr>
            <p:spPr>
              <a:xfrm>
                <a:off x="2792351" y="1002361"/>
                <a:ext cx="363894" cy="589072"/>
              </a:xfrm>
              <a:prstGeom prst="rect">
                <a:avLst/>
              </a:prstGeom>
            </p:spPr>
            <p:txBody>
              <a:bodyPr wrap="square">
                <a:spAutoFit/>
              </a:bodyPr>
              <a:lstStyle/>
              <a:p>
                <a:pPr algn="ctr" defTabSz="342900">
                  <a:lnSpc>
                    <a:spcPct val="150000"/>
                  </a:lnSpc>
                </a:pPr>
                <a:r>
                  <a:rPr lang="en-US" sz="2400" b="1">
                    <a:solidFill>
                      <a:schemeClr val="bg1"/>
                    </a:solidFill>
                    <a:latin typeface="UTM Avo" panose="02040603050506020204"/>
                    <a:cs typeface="Times New Roman" panose="02020603050405020304" pitchFamily="18" charset="0"/>
                  </a:rPr>
                  <a:t>1</a:t>
                </a:r>
                <a:endParaRPr lang="vi-VN" sz="2400" b="1">
                  <a:solidFill>
                    <a:schemeClr val="bg1"/>
                  </a:solidFill>
                  <a:latin typeface="UTM Avo" panose="02040603050506020204" pitchFamily="18" charset="0"/>
                  <a:cs typeface="Times New Roman" panose="02020603050405020304" pitchFamily="18" charset="0"/>
                </a:endParaRPr>
              </a:p>
            </p:txBody>
          </p:sp>
        </p:grpSp>
        <p:sp>
          <p:nvSpPr>
            <p:cNvPr id="8" name="Rectangle 7">
              <a:extLst>
                <a:ext uri="{FF2B5EF4-FFF2-40B4-BE49-F238E27FC236}">
                  <a16:creationId xmlns:a16="http://schemas.microsoft.com/office/drawing/2014/main" id="{8E7B8D39-1E4F-2940-596E-2200C591A600}"/>
                </a:ext>
              </a:extLst>
            </p:cNvPr>
            <p:cNvSpPr/>
            <p:nvPr/>
          </p:nvSpPr>
          <p:spPr>
            <a:xfrm>
              <a:off x="946823" y="2957077"/>
              <a:ext cx="9134572" cy="589072"/>
            </a:xfrm>
            <a:prstGeom prst="rect">
              <a:avLst/>
            </a:prstGeom>
          </p:spPr>
          <p:txBody>
            <a:bodyPr wrap="square">
              <a:spAutoFit/>
            </a:bodyPr>
            <a:lstStyle/>
            <a:p>
              <a:pPr defTabSz="342900">
                <a:lnSpc>
                  <a:spcPct val="150000"/>
                </a:lnSpc>
              </a:pPr>
              <a:endParaRPr lang="vi-VN" sz="2400">
                <a:latin typeface="UTM Avo" panose="02040603050506020204" pitchFamily="18" charset="0"/>
                <a:cs typeface="Times New Roman" panose="02020603050405020304" pitchFamily="18" charset="0"/>
              </a:endParaRPr>
            </a:p>
          </p:txBody>
        </p:sp>
      </p:grpSp>
      <p:sp>
        <p:nvSpPr>
          <p:cNvPr id="18" name="TextBox 17">
            <a:extLst>
              <a:ext uri="{FF2B5EF4-FFF2-40B4-BE49-F238E27FC236}">
                <a16:creationId xmlns:a16="http://schemas.microsoft.com/office/drawing/2014/main" id="{B11622B5-5373-51F7-5651-4A913F1B3FC6}"/>
              </a:ext>
            </a:extLst>
          </p:cNvPr>
          <p:cNvSpPr txBox="1"/>
          <p:nvPr/>
        </p:nvSpPr>
        <p:spPr>
          <a:xfrm>
            <a:off x="807474" y="495694"/>
            <a:ext cx="6098458" cy="769441"/>
          </a:xfrm>
          <a:prstGeom prst="rect">
            <a:avLst/>
          </a:prstGeom>
          <a:noFill/>
        </p:spPr>
        <p:txBody>
          <a:bodyPr wrap="square">
            <a:spAutoFit/>
          </a:bodyPr>
          <a:lstStyle/>
          <a:p>
            <a:pPr defTabSz="342900">
              <a:lnSpc>
                <a:spcPct val="150000"/>
              </a:lnSpc>
            </a:pPr>
            <a:r>
              <a:rPr lang="en-US" sz="3200" b="1">
                <a:solidFill>
                  <a:srgbClr val="F03C69"/>
                </a:solidFill>
                <a:latin typeface="UTM Avo" panose="02040603050506020204"/>
                <a:cs typeface="Times New Roman" panose="02020603050405020304" pitchFamily="18" charset="0"/>
              </a:rPr>
              <a:t>1. Gõ bàn phím đúng cách</a:t>
            </a:r>
            <a:endParaRPr lang="vi-VN" sz="3200" b="1">
              <a:solidFill>
                <a:srgbClr val="F03C69"/>
              </a:solidFill>
              <a:cs typeface="Times New Roman" panose="02020603050405020304" pitchFamily="18" charset="0"/>
            </a:endParaRPr>
          </a:p>
        </p:txBody>
      </p:sp>
      <p:pic>
        <p:nvPicPr>
          <p:cNvPr id="20" name="Picture 19" descr="A pair of hands on a keyboard&#10;&#10;Description automatically generated with medium confidence">
            <a:extLst>
              <a:ext uri="{FF2B5EF4-FFF2-40B4-BE49-F238E27FC236}">
                <a16:creationId xmlns:a16="http://schemas.microsoft.com/office/drawing/2014/main" id="{88AAF7F2-560B-50C1-DF3D-303F2523799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89639" y="2184574"/>
            <a:ext cx="5104463" cy="2283156"/>
          </a:xfrm>
          <a:prstGeom prst="rect">
            <a:avLst/>
          </a:prstGeom>
        </p:spPr>
      </p:pic>
      <p:sp>
        <p:nvSpPr>
          <p:cNvPr id="21" name="TextBox 20">
            <a:extLst>
              <a:ext uri="{FF2B5EF4-FFF2-40B4-BE49-F238E27FC236}">
                <a16:creationId xmlns:a16="http://schemas.microsoft.com/office/drawing/2014/main" id="{E8C7DE92-06FF-67C2-9A73-633A3CFF3DA0}"/>
              </a:ext>
            </a:extLst>
          </p:cNvPr>
          <p:cNvSpPr txBox="1"/>
          <p:nvPr/>
        </p:nvSpPr>
        <p:spPr>
          <a:xfrm>
            <a:off x="6476990" y="4450948"/>
            <a:ext cx="3741174" cy="369332"/>
          </a:xfrm>
          <a:prstGeom prst="rect">
            <a:avLst/>
          </a:prstGeom>
          <a:noFill/>
        </p:spPr>
        <p:txBody>
          <a:bodyPr wrap="square" rtlCol="0">
            <a:spAutoFit/>
          </a:bodyPr>
          <a:lstStyle/>
          <a:p>
            <a:r>
              <a:rPr lang="en-US" b="1">
                <a:latin typeface="UTM Avo" panose="02040603050506020204"/>
              </a:rPr>
              <a:t>Hình 4: </a:t>
            </a:r>
            <a:r>
              <a:rPr lang="en-US">
                <a:latin typeface="UTM Avo" panose="02040603050506020204"/>
              </a:rPr>
              <a:t>Cách gõ phím của Khoa</a:t>
            </a:r>
            <a:endParaRPr lang="en-US" b="1">
              <a:latin typeface="UTM Avo" panose="02040603050506020204"/>
            </a:endParaRPr>
          </a:p>
        </p:txBody>
      </p:sp>
    </p:spTree>
    <p:extLst>
      <p:ext uri="{BB962C8B-B14F-4D97-AF65-F5344CB8AC3E}">
        <p14:creationId xmlns:p14="http://schemas.microsoft.com/office/powerpoint/2010/main" val="26074892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500" fill="hold"/>
                                        <p:tgtEl>
                                          <p:spTgt spid="20"/>
                                        </p:tgtEl>
                                        <p:attrNameLst>
                                          <p:attrName>ppt_x</p:attrName>
                                        </p:attrNameLst>
                                      </p:cBhvr>
                                      <p:tavLst>
                                        <p:tav tm="0">
                                          <p:val>
                                            <p:strVal val="#ppt_x"/>
                                          </p:val>
                                        </p:tav>
                                        <p:tav tm="100000">
                                          <p:val>
                                            <p:strVal val="#ppt_x"/>
                                          </p:val>
                                        </p:tav>
                                      </p:tavLst>
                                    </p:anim>
                                    <p:anim calcmode="lin" valueType="num">
                                      <p:cBhvr additive="base">
                                        <p:cTn id="1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5EECE07-38C4-4557-8F88-B84EB0562E1A}"/>
              </a:ext>
            </a:extLst>
          </p:cNvPr>
          <p:cNvSpPr/>
          <p:nvPr/>
        </p:nvSpPr>
        <p:spPr>
          <a:xfrm>
            <a:off x="1381911" y="519068"/>
            <a:ext cx="6572948" cy="671851"/>
          </a:xfrm>
          <a:prstGeom prst="rect">
            <a:avLst/>
          </a:prstGeom>
        </p:spPr>
        <p:txBody>
          <a:bodyPr wrap="square">
            <a:spAutoFit/>
          </a:bodyPr>
          <a:lstStyle/>
          <a:p>
            <a:pPr algn="just" defTabSz="342900">
              <a:lnSpc>
                <a:spcPct val="150000"/>
              </a:lnSpc>
            </a:pPr>
            <a:r>
              <a:rPr lang="en-US" sz="2800" b="1">
                <a:latin typeface="UTM Avo" panose="02040603050506020204" pitchFamily="18" charset="0"/>
                <a:cs typeface="Times New Roman" panose="02020603050405020304" pitchFamily="18" charset="0"/>
              </a:rPr>
              <a:t>a) Lợi ích của việc gõ bàn phím đúng cách</a:t>
            </a:r>
            <a:endParaRPr lang="vi-VN" sz="2800" b="1">
              <a:latin typeface="UTM Avo" panose="020406030505060202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id="{534CDF53-C2B0-4869-C13B-8FA95A602C30}"/>
              </a:ext>
            </a:extLst>
          </p:cNvPr>
          <p:cNvPicPr>
            <a:picLocks noChangeAspect="1"/>
          </p:cNvPicPr>
          <p:nvPr/>
        </p:nvPicPr>
        <p:blipFill>
          <a:blip r:embed="rId2"/>
          <a:stretch>
            <a:fillRect/>
          </a:stretch>
        </p:blipFill>
        <p:spPr>
          <a:xfrm>
            <a:off x="459275" y="519068"/>
            <a:ext cx="809085" cy="653278"/>
          </a:xfrm>
          <a:prstGeom prst="rect">
            <a:avLst/>
          </a:prstGeom>
        </p:spPr>
      </p:pic>
      <p:sp>
        <p:nvSpPr>
          <p:cNvPr id="4" name="TextBox 3">
            <a:extLst>
              <a:ext uri="{FF2B5EF4-FFF2-40B4-BE49-F238E27FC236}">
                <a16:creationId xmlns:a16="http://schemas.microsoft.com/office/drawing/2014/main" id="{10F7FB9D-76F8-82C5-8CC5-92BBA0B6AC70}"/>
              </a:ext>
            </a:extLst>
          </p:cNvPr>
          <p:cNvSpPr txBox="1"/>
          <p:nvPr/>
        </p:nvSpPr>
        <p:spPr>
          <a:xfrm>
            <a:off x="1268360" y="1327355"/>
            <a:ext cx="9689692" cy="1701235"/>
          </a:xfrm>
          <a:prstGeom prst="rect">
            <a:avLst/>
          </a:prstGeom>
          <a:noFill/>
        </p:spPr>
        <p:txBody>
          <a:bodyPr wrap="square" rtlCol="0">
            <a:spAutoFit/>
          </a:bodyPr>
          <a:lstStyle/>
          <a:p>
            <a:pPr algn="just">
              <a:lnSpc>
                <a:spcPts val="3200"/>
              </a:lnSpc>
            </a:pPr>
            <a:r>
              <a:rPr lang="vi-VN" sz="2000" b="0" i="0" dirty="0">
                <a:effectLst/>
                <a:latin typeface="Arial" panose="020B0604020202020204" pitchFamily="34" charset="0"/>
              </a:rPr>
              <a:t>Gõ bàn phím đúng cách sẽ giúp em gõ nhanh và chính xác hơn, nhờ vậy em tiết kiệm thời gian và công sức. Khi luyện tập thường xuyên và gõ được đúng cách, em cũng không phải nhìn vào bàn phím và màn hình nhiều nên không bị mỏi mắt, mỏi cổ. Điều này giúp em bảo vệ sức khoẻ của mình</a:t>
            </a:r>
            <a:r>
              <a:rPr lang="vi-VN" sz="2400" b="0" i="0" dirty="0">
                <a:effectLst/>
                <a:latin typeface="Arial" panose="020B0604020202020204" pitchFamily="34" charset="0"/>
              </a:rPr>
              <a:t>.</a:t>
            </a:r>
            <a:endParaRPr lang="en-US" sz="2400" dirty="0">
              <a:latin typeface="UTM Avo" panose="02040603050506020204"/>
            </a:endParaRPr>
          </a:p>
        </p:txBody>
      </p:sp>
      <p:pic>
        <p:nvPicPr>
          <p:cNvPr id="15" name="Picture 14" descr="Diagram&#10;&#10;Description automatically generated">
            <a:extLst>
              <a:ext uri="{FF2B5EF4-FFF2-40B4-BE49-F238E27FC236}">
                <a16:creationId xmlns:a16="http://schemas.microsoft.com/office/drawing/2014/main" id="{5CE47CC2-7DFA-31AA-4EE9-0558C5C177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3249" y="3165026"/>
            <a:ext cx="10412361" cy="2873278"/>
          </a:xfrm>
          <a:prstGeom prst="rect">
            <a:avLst/>
          </a:prstGeom>
        </p:spPr>
      </p:pic>
      <p:sp>
        <p:nvSpPr>
          <p:cNvPr id="16" name="TextBox 15">
            <a:extLst>
              <a:ext uri="{FF2B5EF4-FFF2-40B4-BE49-F238E27FC236}">
                <a16:creationId xmlns:a16="http://schemas.microsoft.com/office/drawing/2014/main" id="{461A17E8-1C40-21CB-C140-03A837771E47}"/>
              </a:ext>
            </a:extLst>
          </p:cNvPr>
          <p:cNvSpPr txBox="1"/>
          <p:nvPr/>
        </p:nvSpPr>
        <p:spPr>
          <a:xfrm>
            <a:off x="3153412" y="6086282"/>
            <a:ext cx="7197213" cy="400110"/>
          </a:xfrm>
          <a:prstGeom prst="rect">
            <a:avLst/>
          </a:prstGeom>
          <a:noFill/>
        </p:spPr>
        <p:txBody>
          <a:bodyPr wrap="square" rtlCol="0">
            <a:spAutoFit/>
          </a:bodyPr>
          <a:lstStyle/>
          <a:p>
            <a:r>
              <a:rPr lang="en-US" sz="2000" b="1" dirty="0" err="1">
                <a:latin typeface="UTM Avo" panose="02040603050506020204"/>
              </a:rPr>
              <a:t>Hình</a:t>
            </a:r>
            <a:r>
              <a:rPr lang="en-US" sz="2000" b="1" dirty="0">
                <a:latin typeface="UTM Avo" panose="02040603050506020204"/>
              </a:rPr>
              <a:t> 5: </a:t>
            </a:r>
            <a:r>
              <a:rPr lang="en-US" sz="2000" dirty="0" err="1">
                <a:latin typeface="UTM Avo" panose="02040603050506020204"/>
              </a:rPr>
              <a:t>Lợi</a:t>
            </a:r>
            <a:r>
              <a:rPr lang="en-US" sz="2000" dirty="0">
                <a:latin typeface="UTM Avo" panose="02040603050506020204"/>
              </a:rPr>
              <a:t> </a:t>
            </a:r>
            <a:r>
              <a:rPr lang="en-US" sz="2000" dirty="0" err="1">
                <a:latin typeface="UTM Avo" panose="02040603050506020204"/>
              </a:rPr>
              <a:t>ích</a:t>
            </a:r>
            <a:r>
              <a:rPr lang="en-US" sz="2000" dirty="0">
                <a:latin typeface="UTM Avo" panose="02040603050506020204"/>
              </a:rPr>
              <a:t> </a:t>
            </a:r>
            <a:r>
              <a:rPr lang="en-US" sz="2000" dirty="0" err="1">
                <a:latin typeface="UTM Avo" panose="02040603050506020204"/>
              </a:rPr>
              <a:t>của</a:t>
            </a:r>
            <a:r>
              <a:rPr lang="en-US" sz="2000" dirty="0">
                <a:latin typeface="UTM Avo" panose="02040603050506020204"/>
              </a:rPr>
              <a:t> </a:t>
            </a:r>
            <a:r>
              <a:rPr lang="en-US" sz="2000" dirty="0" err="1">
                <a:latin typeface="UTM Avo" panose="02040603050506020204"/>
              </a:rPr>
              <a:t>việc</a:t>
            </a:r>
            <a:r>
              <a:rPr lang="en-US" sz="2000" dirty="0">
                <a:latin typeface="UTM Avo" panose="02040603050506020204"/>
              </a:rPr>
              <a:t> </a:t>
            </a:r>
            <a:r>
              <a:rPr lang="en-US" sz="2000" dirty="0" err="1">
                <a:latin typeface="UTM Avo" panose="02040603050506020204"/>
              </a:rPr>
              <a:t>gõ</a:t>
            </a:r>
            <a:r>
              <a:rPr lang="en-US" sz="2000" dirty="0">
                <a:latin typeface="UTM Avo" panose="02040603050506020204"/>
              </a:rPr>
              <a:t> </a:t>
            </a:r>
            <a:r>
              <a:rPr lang="en-US" sz="2000" dirty="0" err="1">
                <a:latin typeface="UTM Avo" panose="02040603050506020204"/>
              </a:rPr>
              <a:t>bàn</a:t>
            </a:r>
            <a:r>
              <a:rPr lang="en-US" sz="2000" dirty="0">
                <a:latin typeface="UTM Avo" panose="02040603050506020204"/>
              </a:rPr>
              <a:t> </a:t>
            </a:r>
            <a:r>
              <a:rPr lang="en-US" sz="2000" dirty="0" err="1">
                <a:latin typeface="UTM Avo" panose="02040603050506020204"/>
              </a:rPr>
              <a:t>phím</a:t>
            </a:r>
            <a:r>
              <a:rPr lang="en-US" sz="2000" dirty="0">
                <a:latin typeface="UTM Avo" panose="02040603050506020204"/>
              </a:rPr>
              <a:t> </a:t>
            </a:r>
            <a:r>
              <a:rPr lang="en-US" sz="2000" dirty="0" err="1">
                <a:latin typeface="UTM Avo" panose="02040603050506020204"/>
              </a:rPr>
              <a:t>đúng</a:t>
            </a:r>
            <a:r>
              <a:rPr lang="en-US" sz="2000" dirty="0">
                <a:latin typeface="UTM Avo" panose="02040603050506020204"/>
              </a:rPr>
              <a:t> </a:t>
            </a:r>
            <a:r>
              <a:rPr lang="en-US" sz="2000" dirty="0" err="1">
                <a:latin typeface="UTM Avo" panose="02040603050506020204"/>
              </a:rPr>
              <a:t>cách</a:t>
            </a:r>
            <a:endParaRPr lang="en-US" sz="2000" b="1" dirty="0">
              <a:latin typeface="UTM Avo" panose="02040603050506020204"/>
            </a:endParaRPr>
          </a:p>
        </p:txBody>
      </p:sp>
    </p:spTree>
    <p:extLst>
      <p:ext uri="{BB962C8B-B14F-4D97-AF65-F5344CB8AC3E}">
        <p14:creationId xmlns:p14="http://schemas.microsoft.com/office/powerpoint/2010/main" val="18323353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6">
                                            <p:txEl>
                                              <p:pRg st="0" end="0"/>
                                            </p:txEl>
                                          </p:spTgt>
                                        </p:tgtEl>
                                        <p:attrNameLst>
                                          <p:attrName>style.visibility</p:attrName>
                                        </p:attrNameLst>
                                      </p:cBhvr>
                                      <p:to>
                                        <p:strVal val="visible"/>
                                      </p:to>
                                    </p:set>
                                    <p:animEffect transition="in" filter="fade">
                                      <p:cBhvr>
                                        <p:cTn id="23"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DE8B558F-19AB-430E-AF51-CC565CBEA9D1}"/>
              </a:ext>
            </a:extLst>
          </p:cNvPr>
          <p:cNvSpPr/>
          <p:nvPr/>
        </p:nvSpPr>
        <p:spPr>
          <a:xfrm>
            <a:off x="655001" y="363975"/>
            <a:ext cx="6353317" cy="589072"/>
          </a:xfrm>
          <a:prstGeom prst="rect">
            <a:avLst/>
          </a:prstGeom>
        </p:spPr>
        <p:txBody>
          <a:bodyPr wrap="square">
            <a:spAutoFit/>
          </a:bodyPr>
          <a:lstStyle/>
          <a:p>
            <a:pPr algn="just" defTabSz="342900">
              <a:lnSpc>
                <a:spcPct val="150000"/>
              </a:lnSpc>
            </a:pPr>
            <a:r>
              <a:rPr lang="en-US" sz="2400" b="1">
                <a:latin typeface="UTM Avo" panose="02040603050506020204" pitchFamily="18" charset="0"/>
                <a:cs typeface="Times New Roman" panose="02020603050405020304" pitchFamily="18" charset="0"/>
              </a:rPr>
              <a:t>b) Cách gõ các phím trên hàng phím số </a:t>
            </a:r>
            <a:endParaRPr lang="vi-VN" sz="2400">
              <a:latin typeface="UTM Avo" panose="020406030505060202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A4ED9EAF-1DCA-9621-43F8-89194DE3B554}"/>
              </a:ext>
            </a:extLst>
          </p:cNvPr>
          <p:cNvSpPr txBox="1"/>
          <p:nvPr/>
        </p:nvSpPr>
        <p:spPr>
          <a:xfrm>
            <a:off x="1209367" y="1106129"/>
            <a:ext cx="4100051" cy="3032882"/>
          </a:xfrm>
          <a:prstGeom prst="rect">
            <a:avLst/>
          </a:prstGeom>
          <a:noFill/>
        </p:spPr>
        <p:txBody>
          <a:bodyPr wrap="square" rtlCol="0">
            <a:spAutoFit/>
          </a:bodyPr>
          <a:lstStyle/>
          <a:p>
            <a:pPr algn="just">
              <a:lnSpc>
                <a:spcPts val="2900"/>
              </a:lnSpc>
            </a:pPr>
            <a:r>
              <a:rPr lang="vi-VN" sz="2000" b="0" i="0" dirty="0">
                <a:effectLst/>
                <a:latin typeface="Arial" panose="020B0604020202020204" pitchFamily="34" charset="0"/>
              </a:rPr>
              <a:t>Khi gõ phím số, các ngón tay của em từ vị trí xuất phát trên hàng phím cơ sở vươn đến gõ phím số. Sau khi gõ xong, đưa các ngón tay trở về vị trí xuất phát. Hình 6 minh hoạ các ngón tay tương ứng phụ trách gõ các phím</a:t>
            </a:r>
            <a:r>
              <a:rPr lang="en-US" sz="2000" b="0" i="0" dirty="0">
                <a:effectLst/>
                <a:latin typeface="UTM Avo" panose="02040603050506020204"/>
              </a:rPr>
              <a:t> </a:t>
            </a:r>
            <a:r>
              <a:rPr lang="vi-VN" sz="2000" b="0" i="0" dirty="0">
                <a:effectLst/>
                <a:latin typeface="Arial" panose="020B0604020202020204" pitchFamily="34" charset="0"/>
              </a:rPr>
              <a:t>số.</a:t>
            </a:r>
            <a:r>
              <a:rPr lang="vi-VN" sz="2000" dirty="0"/>
              <a:t/>
            </a:r>
            <a:br>
              <a:rPr lang="vi-VN" sz="2000" dirty="0"/>
            </a:br>
            <a:endParaRPr lang="en-US" sz="2000" dirty="0">
              <a:latin typeface="UTM Avo" panose="02040603050506020204"/>
            </a:endParaRPr>
          </a:p>
        </p:txBody>
      </p:sp>
      <p:pic>
        <p:nvPicPr>
          <p:cNvPr id="6" name="Picture 5" descr="Diagram&#10;&#10;Description automatically generated with low confidence">
            <a:extLst>
              <a:ext uri="{FF2B5EF4-FFF2-40B4-BE49-F238E27FC236}">
                <a16:creationId xmlns:a16="http://schemas.microsoft.com/office/drawing/2014/main" id="{E1B081CD-86F8-D7F1-E958-1473579DB9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3701" y="953047"/>
            <a:ext cx="4871834" cy="3117508"/>
          </a:xfrm>
          <a:prstGeom prst="rect">
            <a:avLst/>
          </a:prstGeom>
        </p:spPr>
      </p:pic>
      <p:sp>
        <p:nvSpPr>
          <p:cNvPr id="7" name="TextBox 6">
            <a:extLst>
              <a:ext uri="{FF2B5EF4-FFF2-40B4-BE49-F238E27FC236}">
                <a16:creationId xmlns:a16="http://schemas.microsoft.com/office/drawing/2014/main" id="{C5EE964D-92CE-64F3-0AD1-0B7D63406F90}"/>
              </a:ext>
            </a:extLst>
          </p:cNvPr>
          <p:cNvSpPr txBox="1"/>
          <p:nvPr/>
        </p:nvSpPr>
        <p:spPr>
          <a:xfrm>
            <a:off x="6373810" y="4070555"/>
            <a:ext cx="4591615" cy="707886"/>
          </a:xfrm>
          <a:prstGeom prst="rect">
            <a:avLst/>
          </a:prstGeom>
          <a:noFill/>
        </p:spPr>
        <p:txBody>
          <a:bodyPr wrap="square" rtlCol="0">
            <a:spAutoFit/>
          </a:bodyPr>
          <a:lstStyle/>
          <a:p>
            <a:pPr algn="ctr"/>
            <a:r>
              <a:rPr lang="en-US" sz="2000" b="1">
                <a:latin typeface="UTM Avo" panose="02040603050506020204"/>
              </a:rPr>
              <a:t>Hình 6: </a:t>
            </a:r>
            <a:r>
              <a:rPr lang="en-US" sz="2000">
                <a:latin typeface="UTM Avo" panose="02040603050506020204"/>
              </a:rPr>
              <a:t>Các ngón tay phụ trách tương ứng cùng màu với các phím số </a:t>
            </a:r>
            <a:endParaRPr lang="en-US" sz="2000" b="1">
              <a:latin typeface="UTM Avo" panose="02040603050506020204"/>
            </a:endParaRPr>
          </a:p>
        </p:txBody>
      </p:sp>
      <p:grpSp>
        <p:nvGrpSpPr>
          <p:cNvPr id="8" name="Group 7">
            <a:extLst>
              <a:ext uri="{FF2B5EF4-FFF2-40B4-BE49-F238E27FC236}">
                <a16:creationId xmlns:a16="http://schemas.microsoft.com/office/drawing/2014/main" id="{77D285FC-5955-646B-CBE9-34A0EAC51661}"/>
              </a:ext>
            </a:extLst>
          </p:cNvPr>
          <p:cNvGrpSpPr/>
          <p:nvPr/>
        </p:nvGrpSpPr>
        <p:grpSpPr>
          <a:xfrm>
            <a:off x="1411786" y="4478757"/>
            <a:ext cx="8812810" cy="1951609"/>
            <a:chOff x="1329714" y="458216"/>
            <a:chExt cx="8812810" cy="1951609"/>
          </a:xfrm>
        </p:grpSpPr>
        <p:grpSp>
          <p:nvGrpSpPr>
            <p:cNvPr id="9" name="Group 8">
              <a:extLst>
                <a:ext uri="{FF2B5EF4-FFF2-40B4-BE49-F238E27FC236}">
                  <a16:creationId xmlns:a16="http://schemas.microsoft.com/office/drawing/2014/main" id="{60F810C6-0AE0-FB46-19F9-A2AE5C648EFF}"/>
                </a:ext>
              </a:extLst>
            </p:cNvPr>
            <p:cNvGrpSpPr/>
            <p:nvPr/>
          </p:nvGrpSpPr>
          <p:grpSpPr>
            <a:xfrm>
              <a:off x="1329714" y="458216"/>
              <a:ext cx="8812810" cy="1951609"/>
              <a:chOff x="1329714" y="458216"/>
              <a:chExt cx="8812810" cy="1951609"/>
            </a:xfrm>
          </p:grpSpPr>
          <p:grpSp>
            <p:nvGrpSpPr>
              <p:cNvPr id="11" name="Group 10">
                <a:extLst>
                  <a:ext uri="{FF2B5EF4-FFF2-40B4-BE49-F238E27FC236}">
                    <a16:creationId xmlns:a16="http://schemas.microsoft.com/office/drawing/2014/main" id="{A9CC369D-435C-7829-A0F8-41B5D36E5978}"/>
                  </a:ext>
                </a:extLst>
              </p:cNvPr>
              <p:cNvGrpSpPr/>
              <p:nvPr/>
            </p:nvGrpSpPr>
            <p:grpSpPr>
              <a:xfrm>
                <a:off x="1925021" y="911578"/>
                <a:ext cx="8217503" cy="1498247"/>
                <a:chOff x="2572721" y="934090"/>
                <a:chExt cx="7392824" cy="2210326"/>
              </a:xfrm>
            </p:grpSpPr>
            <p:sp>
              <p:nvSpPr>
                <p:cNvPr id="17" name="Rectangle: Rounded Corners 16">
                  <a:extLst>
                    <a:ext uri="{FF2B5EF4-FFF2-40B4-BE49-F238E27FC236}">
                      <a16:creationId xmlns:a16="http://schemas.microsoft.com/office/drawing/2014/main" id="{966068BD-E27D-0EF3-F77F-6D815B288DAB}"/>
                    </a:ext>
                  </a:extLst>
                </p:cNvPr>
                <p:cNvSpPr/>
                <p:nvPr/>
              </p:nvSpPr>
              <p:spPr>
                <a:xfrm>
                  <a:off x="2659224" y="1054359"/>
                  <a:ext cx="7306321" cy="2090057"/>
                </a:xfrm>
                <a:prstGeom prst="roundRect">
                  <a:avLst/>
                </a:prstGeom>
                <a:solidFill>
                  <a:srgbClr val="C1BFC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F9793687-0ADB-D045-75F9-D8F300EAFBDE}"/>
                    </a:ext>
                  </a:extLst>
                </p:cNvPr>
                <p:cNvSpPr/>
                <p:nvPr/>
              </p:nvSpPr>
              <p:spPr>
                <a:xfrm>
                  <a:off x="2572721" y="934090"/>
                  <a:ext cx="7306322" cy="2090057"/>
                </a:xfrm>
                <a:prstGeom prst="roundRect">
                  <a:avLst/>
                </a:prstGeom>
                <a:solidFill>
                  <a:srgbClr val="F2E9C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2" name="Picture 11">
                <a:extLst>
                  <a:ext uri="{FF2B5EF4-FFF2-40B4-BE49-F238E27FC236}">
                    <a16:creationId xmlns:a16="http://schemas.microsoft.com/office/drawing/2014/main" id="{F7DD674C-F4F6-99F9-5374-0F848B7C604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329714" y="458216"/>
                <a:ext cx="998307" cy="883997"/>
              </a:xfrm>
              <a:prstGeom prst="rect">
                <a:avLst/>
              </a:prstGeom>
            </p:spPr>
          </p:pic>
        </p:grpSp>
        <p:sp>
          <p:nvSpPr>
            <p:cNvPr id="10" name="Rectangle 9">
              <a:extLst>
                <a:ext uri="{FF2B5EF4-FFF2-40B4-BE49-F238E27FC236}">
                  <a16:creationId xmlns:a16="http://schemas.microsoft.com/office/drawing/2014/main" id="{C22ED8F6-2D32-E6D6-A279-D385187DA5B3}"/>
                </a:ext>
              </a:extLst>
            </p:cNvPr>
            <p:cNvSpPr/>
            <p:nvPr/>
          </p:nvSpPr>
          <p:spPr>
            <a:xfrm>
              <a:off x="2281570" y="1048154"/>
              <a:ext cx="7408253" cy="1140697"/>
            </a:xfrm>
            <a:prstGeom prst="rect">
              <a:avLst/>
            </a:prstGeom>
          </p:spPr>
          <p:txBody>
            <a:bodyPr wrap="square">
              <a:spAutoFit/>
            </a:bodyPr>
            <a:lstStyle/>
            <a:p>
              <a:pPr algn="ctr" defTabSz="342900">
                <a:lnSpc>
                  <a:spcPct val="150000"/>
                </a:lnSpc>
              </a:pPr>
              <a:r>
                <a:rPr lang="vi-VN" sz="2400" b="0" i="0">
                  <a:solidFill>
                    <a:schemeClr val="accent1">
                      <a:lumMod val="50000"/>
                    </a:schemeClr>
                  </a:solidFill>
                  <a:effectLst/>
                  <a:latin typeface="Arial" panose="020B0604020202020204" pitchFamily="34" charset="0"/>
                </a:rPr>
                <a:t>Khi gõ bàn phím đúng cách, em sẽ tiết kiệm được thời gian và bảo vệ sức khoẻ.</a:t>
              </a:r>
              <a:endParaRPr lang="vi-VN" sz="2400" b="1">
                <a:solidFill>
                  <a:schemeClr val="accent1">
                    <a:lumMod val="50000"/>
                  </a:schemeClr>
                </a:solidFill>
                <a:latin typeface="UTM Avo" panose="02040603050506020204" pitchFamily="18" charset="0"/>
                <a:cs typeface="Times New Roman" panose="02020603050405020304" pitchFamily="18" charset="0"/>
              </a:endParaRPr>
            </a:p>
          </p:txBody>
        </p:sp>
      </p:grpSp>
    </p:spTree>
    <p:extLst>
      <p:ext uri="{BB962C8B-B14F-4D97-AF65-F5344CB8AC3E}">
        <p14:creationId xmlns:p14="http://schemas.microsoft.com/office/powerpoint/2010/main" val="11790615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ppt_x"/>
                                          </p:val>
                                        </p:tav>
                                        <p:tav tm="100000">
                                          <p:val>
                                            <p:strVal val="#ppt_x"/>
                                          </p:val>
                                        </p:tav>
                                      </p:tavLst>
                                    </p:anim>
                                    <p:anim calcmode="lin" valueType="num">
                                      <p:cBhvr additive="base">
                                        <p:cTn id="2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91DAD61-1AEC-4619-8343-9F19A8621F4D}"/>
              </a:ext>
            </a:extLst>
          </p:cNvPr>
          <p:cNvSpPr/>
          <p:nvPr/>
        </p:nvSpPr>
        <p:spPr>
          <a:xfrm>
            <a:off x="1333427" y="576384"/>
            <a:ext cx="10149675" cy="547714"/>
          </a:xfrm>
          <a:prstGeom prst="rect">
            <a:avLst/>
          </a:prstGeom>
        </p:spPr>
        <p:txBody>
          <a:bodyPr wrap="square">
            <a:spAutoFit/>
          </a:bodyPr>
          <a:lstStyle/>
          <a:p>
            <a:pPr algn="just" defTabSz="342900">
              <a:lnSpc>
                <a:spcPct val="150000"/>
              </a:lnSpc>
            </a:pPr>
            <a:r>
              <a:rPr lang="en-US" sz="2200" b="1">
                <a:latin typeface="UTM Avo" panose="02040603050506020204" pitchFamily="18" charset="0"/>
                <a:cs typeface="Times New Roman" panose="02020603050405020304" pitchFamily="18" charset="0"/>
              </a:rPr>
              <a:t>1)</a:t>
            </a:r>
            <a:r>
              <a:rPr lang="en-US" sz="2200">
                <a:latin typeface="UTM Avo" panose="02040603050506020204" pitchFamily="18" charset="0"/>
                <a:cs typeface="Times New Roman" panose="02020603050405020304" pitchFamily="18" charset="0"/>
              </a:rPr>
              <a:t> Luyện tập thường xuyên và gõ bàn phím đúng cách sẽ giúp em :</a:t>
            </a:r>
            <a:endParaRPr lang="vi-VN" sz="2200" b="1">
              <a:latin typeface="UTM Avo" panose="020406030505060202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843B8531-98C5-67E4-4B84-4593BC5A595F}"/>
              </a:ext>
            </a:extLst>
          </p:cNvPr>
          <p:cNvPicPr>
            <a:picLocks noChangeAspect="1"/>
          </p:cNvPicPr>
          <p:nvPr/>
        </p:nvPicPr>
        <p:blipFill>
          <a:blip r:embed="rId2"/>
          <a:stretch>
            <a:fillRect/>
          </a:stretch>
        </p:blipFill>
        <p:spPr>
          <a:xfrm>
            <a:off x="350362" y="366329"/>
            <a:ext cx="983065" cy="967824"/>
          </a:xfrm>
          <a:prstGeom prst="rect">
            <a:avLst/>
          </a:prstGeom>
        </p:spPr>
      </p:pic>
      <p:sp>
        <p:nvSpPr>
          <p:cNvPr id="18" name="Rectangle 17">
            <a:extLst>
              <a:ext uri="{FF2B5EF4-FFF2-40B4-BE49-F238E27FC236}">
                <a16:creationId xmlns:a16="http://schemas.microsoft.com/office/drawing/2014/main" id="{3BB681E0-755E-7012-66FD-DDD1635EC5B2}"/>
              </a:ext>
            </a:extLst>
          </p:cNvPr>
          <p:cNvSpPr/>
          <p:nvPr/>
        </p:nvSpPr>
        <p:spPr>
          <a:xfrm>
            <a:off x="1333427" y="2307534"/>
            <a:ext cx="7310526" cy="506292"/>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42900">
              <a:lnSpc>
                <a:spcPct val="150000"/>
              </a:lnSpc>
            </a:pPr>
            <a:r>
              <a:rPr lang="en-US" sz="2000" b="1">
                <a:solidFill>
                  <a:srgbClr val="7FC354"/>
                </a:solidFill>
                <a:latin typeface="UTM Avo" panose="02040603050506020204" pitchFamily="18" charset="0"/>
                <a:cs typeface="Times New Roman" panose="02020603050405020304" pitchFamily="18" charset="0"/>
              </a:rPr>
              <a:t>C.</a:t>
            </a:r>
            <a:r>
              <a:rPr lang="en-US" sz="2000">
                <a:latin typeface="UTM Avo" panose="02040603050506020204" pitchFamily="18" charset="0"/>
                <a:cs typeface="Times New Roman" panose="02020603050405020304" pitchFamily="18" charset="0"/>
              </a:rPr>
              <a:t> Gõ nhanh, chính xác và giữ bàn phím sạch sẽ.</a:t>
            </a:r>
            <a:endParaRPr lang="vi-VN" sz="2000">
              <a:latin typeface="UTM Avo" panose="02040603050506020204" pitchFamily="18" charset="0"/>
              <a:cs typeface="Times New Roman" panose="02020603050405020304" pitchFamily="18" charset="0"/>
            </a:endParaRPr>
          </a:p>
        </p:txBody>
      </p:sp>
      <p:sp>
        <p:nvSpPr>
          <p:cNvPr id="19" name="Rectangle 18">
            <a:extLst>
              <a:ext uri="{FF2B5EF4-FFF2-40B4-BE49-F238E27FC236}">
                <a16:creationId xmlns:a16="http://schemas.microsoft.com/office/drawing/2014/main" id="{7EC68B0E-A7ED-861A-2DC4-9EC5E19F983A}"/>
              </a:ext>
            </a:extLst>
          </p:cNvPr>
          <p:cNvSpPr/>
          <p:nvPr/>
        </p:nvSpPr>
        <p:spPr>
          <a:xfrm>
            <a:off x="1333427" y="1662374"/>
            <a:ext cx="7310526" cy="506292"/>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42900">
              <a:lnSpc>
                <a:spcPct val="150000"/>
              </a:lnSpc>
            </a:pPr>
            <a:r>
              <a:rPr lang="en-US" sz="2000" b="1">
                <a:solidFill>
                  <a:srgbClr val="7FC354"/>
                </a:solidFill>
                <a:latin typeface="UTM Avo" panose="02040603050506020204" pitchFamily="18" charset="0"/>
                <a:cs typeface="Times New Roman" panose="02020603050405020304" pitchFamily="18" charset="0"/>
              </a:rPr>
              <a:t>B.</a:t>
            </a:r>
            <a:r>
              <a:rPr lang="en-US" sz="2000">
                <a:latin typeface="UTM Avo" panose="02040603050506020204" pitchFamily="18" charset="0"/>
                <a:cs typeface="Times New Roman" panose="02020603050405020304" pitchFamily="18" charset="0"/>
              </a:rPr>
              <a:t> Giữ bàn phím sạch sẽ và không cần nhìn bàn phím.</a:t>
            </a:r>
            <a:endParaRPr lang="vi-VN" sz="2000">
              <a:latin typeface="UTM Avo" panose="02040603050506020204" pitchFamily="18" charset="0"/>
              <a:cs typeface="Times New Roman" panose="02020603050405020304" pitchFamily="18" charset="0"/>
            </a:endParaRPr>
          </a:p>
        </p:txBody>
      </p:sp>
      <p:sp>
        <p:nvSpPr>
          <p:cNvPr id="20" name="Rectangle 19">
            <a:extLst>
              <a:ext uri="{FF2B5EF4-FFF2-40B4-BE49-F238E27FC236}">
                <a16:creationId xmlns:a16="http://schemas.microsoft.com/office/drawing/2014/main" id="{55CE8189-C654-750C-22D8-E0873AD375FE}"/>
              </a:ext>
            </a:extLst>
          </p:cNvPr>
          <p:cNvSpPr/>
          <p:nvPr/>
        </p:nvSpPr>
        <p:spPr>
          <a:xfrm>
            <a:off x="1333427" y="1069993"/>
            <a:ext cx="7310526" cy="506292"/>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42900">
              <a:lnSpc>
                <a:spcPct val="150000"/>
              </a:lnSpc>
            </a:pPr>
            <a:r>
              <a:rPr lang="en-US" sz="2000" b="1">
                <a:solidFill>
                  <a:srgbClr val="7FC354"/>
                </a:solidFill>
                <a:latin typeface="UTM Avo" panose="02040603050506020204" pitchFamily="18" charset="0"/>
                <a:cs typeface="Times New Roman" panose="02020603050405020304" pitchFamily="18" charset="0"/>
              </a:rPr>
              <a:t>A.</a:t>
            </a:r>
            <a:r>
              <a:rPr lang="en-US" sz="2000" b="0" i="0">
                <a:effectLst/>
                <a:latin typeface="Arial" panose="020B0604020202020204" pitchFamily="34" charset="0"/>
              </a:rPr>
              <a:t> </a:t>
            </a:r>
            <a:r>
              <a:rPr lang="en-US" sz="2000" b="0" i="0">
                <a:effectLst/>
                <a:latin typeface="UTM Avo" panose="02040603050506020204"/>
              </a:rPr>
              <a:t>Gõ nhanh , chính xác và không cần nhìn bàn phím.</a:t>
            </a:r>
            <a:endParaRPr lang="vi-VN" sz="2000">
              <a:latin typeface="UTM Avo" panose="02040603050506020204" pitchFamily="18" charset="0"/>
              <a:cs typeface="Times New Roman" panose="02020603050405020304" pitchFamily="18" charset="0"/>
            </a:endParaRPr>
          </a:p>
        </p:txBody>
      </p:sp>
      <p:sp>
        <p:nvSpPr>
          <p:cNvPr id="22" name="Rectangle 21">
            <a:extLst>
              <a:ext uri="{FF2B5EF4-FFF2-40B4-BE49-F238E27FC236}">
                <a16:creationId xmlns:a16="http://schemas.microsoft.com/office/drawing/2014/main" id="{28F25BF0-69C0-9B1F-2423-17928106FAE7}"/>
              </a:ext>
            </a:extLst>
          </p:cNvPr>
          <p:cNvSpPr/>
          <p:nvPr/>
        </p:nvSpPr>
        <p:spPr>
          <a:xfrm>
            <a:off x="1333427" y="4268443"/>
            <a:ext cx="7310526" cy="506292"/>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42900">
              <a:lnSpc>
                <a:spcPct val="150000"/>
              </a:lnSpc>
            </a:pPr>
            <a:r>
              <a:rPr lang="en-US" sz="2000" b="1" dirty="0">
                <a:solidFill>
                  <a:srgbClr val="7FC354"/>
                </a:solidFill>
                <a:latin typeface="UTM Avo" panose="02040603050506020204" pitchFamily="18" charset="0"/>
                <a:cs typeface="Times New Roman" panose="02020603050405020304" pitchFamily="18" charset="0"/>
              </a:rPr>
              <a:t>A.</a:t>
            </a:r>
            <a:r>
              <a:rPr lang="en-US" sz="2000" dirty="0">
                <a:latin typeface="UTM Avo" panose="02040603050506020204" pitchFamily="18" charset="0"/>
                <a:cs typeface="Times New Roman" panose="02020603050405020304" pitchFamily="18" charset="0"/>
              </a:rPr>
              <a:t> Di </a:t>
            </a:r>
            <a:r>
              <a:rPr lang="en-US" sz="2000" dirty="0" err="1">
                <a:latin typeface="UTM Avo" panose="02040603050506020204" pitchFamily="18" charset="0"/>
                <a:cs typeface="Times New Roman" panose="02020603050405020304" pitchFamily="18" charset="0"/>
              </a:rPr>
              <a:t>chuyển</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ngón</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tay</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về</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vị</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trí</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xuất</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phát</a:t>
            </a:r>
            <a:r>
              <a:rPr lang="en-US" sz="2000" dirty="0">
                <a:latin typeface="UTM Avo" panose="02040603050506020204" pitchFamily="18" charset="0"/>
                <a:cs typeface="Times New Roman" panose="02020603050405020304" pitchFamily="18" charset="0"/>
              </a:rPr>
              <a:t>.</a:t>
            </a:r>
            <a:endParaRPr lang="vi-VN" sz="2000" dirty="0">
              <a:latin typeface="UTM Avo" panose="02040603050506020204" pitchFamily="18" charset="0"/>
              <a:cs typeface="Times New Roman" panose="02020603050405020304" pitchFamily="18" charset="0"/>
            </a:endParaRPr>
          </a:p>
        </p:txBody>
      </p:sp>
      <p:sp>
        <p:nvSpPr>
          <p:cNvPr id="23" name="Rectangle 22">
            <a:extLst>
              <a:ext uri="{FF2B5EF4-FFF2-40B4-BE49-F238E27FC236}">
                <a16:creationId xmlns:a16="http://schemas.microsoft.com/office/drawing/2014/main" id="{B28D5990-F1C7-760B-16F9-DFA2F7E4DB7C}"/>
              </a:ext>
            </a:extLst>
          </p:cNvPr>
          <p:cNvSpPr/>
          <p:nvPr/>
        </p:nvSpPr>
        <p:spPr>
          <a:xfrm>
            <a:off x="1333427" y="4911746"/>
            <a:ext cx="7310526" cy="506292"/>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42900">
              <a:lnSpc>
                <a:spcPct val="150000"/>
              </a:lnSpc>
            </a:pPr>
            <a:r>
              <a:rPr lang="en-US" sz="2000" b="1">
                <a:solidFill>
                  <a:srgbClr val="7FC354"/>
                </a:solidFill>
                <a:latin typeface="UTM Avo" panose="02040603050506020204" pitchFamily="18" charset="0"/>
                <a:cs typeface="Times New Roman" panose="02020603050405020304" pitchFamily="18" charset="0"/>
              </a:rPr>
              <a:t>B.</a:t>
            </a:r>
            <a:r>
              <a:rPr lang="en-US" sz="2000">
                <a:latin typeface="UTM Avo" panose="02040603050506020204" pitchFamily="18" charset="0"/>
                <a:cs typeface="Times New Roman" panose="02020603050405020304" pitchFamily="18" charset="0"/>
              </a:rPr>
              <a:t> Giữ nguyên ngón tay trên hàng phím số.</a:t>
            </a:r>
            <a:endParaRPr lang="vi-VN" sz="2000">
              <a:latin typeface="UTM Avo" panose="02040603050506020204" pitchFamily="18" charset="0"/>
              <a:cs typeface="Times New Roman" panose="02020603050405020304" pitchFamily="18" charset="0"/>
            </a:endParaRPr>
          </a:p>
        </p:txBody>
      </p:sp>
      <p:sp>
        <p:nvSpPr>
          <p:cNvPr id="24" name="Rectangle 23">
            <a:extLst>
              <a:ext uri="{FF2B5EF4-FFF2-40B4-BE49-F238E27FC236}">
                <a16:creationId xmlns:a16="http://schemas.microsoft.com/office/drawing/2014/main" id="{3D2A5B9F-CA95-CBE9-530A-67CE9A03A52E}"/>
              </a:ext>
            </a:extLst>
          </p:cNvPr>
          <p:cNvSpPr/>
          <p:nvPr/>
        </p:nvSpPr>
        <p:spPr>
          <a:xfrm>
            <a:off x="1333427" y="5556906"/>
            <a:ext cx="7310526" cy="506292"/>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42900">
              <a:lnSpc>
                <a:spcPct val="150000"/>
              </a:lnSpc>
            </a:pPr>
            <a:r>
              <a:rPr lang="en-US" sz="2000" b="1">
                <a:solidFill>
                  <a:srgbClr val="7FC354"/>
                </a:solidFill>
                <a:latin typeface="UTM Avo" panose="02040603050506020204" pitchFamily="18" charset="0"/>
                <a:cs typeface="Times New Roman" panose="02020603050405020304" pitchFamily="18" charset="0"/>
              </a:rPr>
              <a:t>C.</a:t>
            </a:r>
            <a:r>
              <a:rPr lang="en-US" sz="2000">
                <a:latin typeface="UTM Avo" panose="02040603050506020204" pitchFamily="18" charset="0"/>
                <a:cs typeface="Times New Roman" panose="02020603050405020304" pitchFamily="18" charset="0"/>
              </a:rPr>
              <a:t> Di chuyển ngón tay về hàng phím trên.</a:t>
            </a:r>
            <a:endParaRPr lang="vi-VN" sz="2000">
              <a:latin typeface="UTM Avo" panose="02040603050506020204" pitchFamily="18" charset="0"/>
              <a:cs typeface="Times New Roman" panose="02020603050405020304" pitchFamily="18" charset="0"/>
            </a:endParaRPr>
          </a:p>
        </p:txBody>
      </p:sp>
      <p:sp>
        <p:nvSpPr>
          <p:cNvPr id="26" name="Rectangle 25">
            <a:extLst>
              <a:ext uri="{FF2B5EF4-FFF2-40B4-BE49-F238E27FC236}">
                <a16:creationId xmlns:a16="http://schemas.microsoft.com/office/drawing/2014/main" id="{A28C9654-83F4-1B4C-E786-283202FCA3FC}"/>
              </a:ext>
            </a:extLst>
          </p:cNvPr>
          <p:cNvSpPr/>
          <p:nvPr/>
        </p:nvSpPr>
        <p:spPr>
          <a:xfrm>
            <a:off x="1333427" y="3623283"/>
            <a:ext cx="10149674" cy="547714"/>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42900">
              <a:lnSpc>
                <a:spcPct val="150000"/>
              </a:lnSpc>
            </a:pPr>
            <a:r>
              <a:rPr lang="en-US" sz="2200" b="1" dirty="0">
                <a:solidFill>
                  <a:schemeClr val="tx1">
                    <a:lumMod val="95000"/>
                    <a:lumOff val="5000"/>
                  </a:schemeClr>
                </a:solidFill>
                <a:latin typeface="UTM Avo" panose="02040603050506020204" pitchFamily="18" charset="0"/>
                <a:cs typeface="Times New Roman" panose="02020603050405020304" pitchFamily="18" charset="0"/>
              </a:rPr>
              <a:t>2) </a:t>
            </a:r>
            <a:r>
              <a:rPr lang="en-US" sz="2200" dirty="0" err="1">
                <a:solidFill>
                  <a:schemeClr val="tx1">
                    <a:lumMod val="95000"/>
                    <a:lumOff val="5000"/>
                  </a:schemeClr>
                </a:solidFill>
                <a:latin typeface="UTM Avo" panose="02040603050506020204" pitchFamily="18" charset="0"/>
                <a:cs typeface="Times New Roman" panose="02020603050405020304" pitchFamily="18" charset="0"/>
              </a:rPr>
              <a:t>Em</a:t>
            </a:r>
            <a:r>
              <a:rPr lang="en-US" sz="2200" dirty="0">
                <a:solidFill>
                  <a:schemeClr val="tx1">
                    <a:lumMod val="95000"/>
                    <a:lumOff val="5000"/>
                  </a:schemeClr>
                </a:solidFill>
                <a:latin typeface="UTM Avo" panose="02040603050506020204" pitchFamily="18" charset="0"/>
                <a:cs typeface="Times New Roman" panose="02020603050405020304" pitchFamily="18" charset="0"/>
              </a:rPr>
              <a:t> </a:t>
            </a:r>
            <a:r>
              <a:rPr lang="en-US" sz="2200" dirty="0" err="1">
                <a:solidFill>
                  <a:schemeClr val="tx1">
                    <a:lumMod val="95000"/>
                    <a:lumOff val="5000"/>
                  </a:schemeClr>
                </a:solidFill>
                <a:latin typeface="UTM Avo" panose="02040603050506020204" pitchFamily="18" charset="0"/>
                <a:cs typeface="Times New Roman" panose="02020603050405020304" pitchFamily="18" charset="0"/>
              </a:rPr>
              <a:t>đặt</a:t>
            </a:r>
            <a:r>
              <a:rPr lang="en-US" sz="2200" dirty="0">
                <a:solidFill>
                  <a:schemeClr val="tx1">
                    <a:lumMod val="95000"/>
                    <a:lumOff val="5000"/>
                  </a:schemeClr>
                </a:solidFill>
                <a:latin typeface="UTM Avo" panose="02040603050506020204" pitchFamily="18" charset="0"/>
                <a:cs typeface="Times New Roman" panose="02020603050405020304" pitchFamily="18" charset="0"/>
              </a:rPr>
              <a:t> </a:t>
            </a:r>
            <a:r>
              <a:rPr lang="en-US" sz="2200" dirty="0" err="1">
                <a:solidFill>
                  <a:schemeClr val="tx1">
                    <a:lumMod val="95000"/>
                    <a:lumOff val="5000"/>
                  </a:schemeClr>
                </a:solidFill>
                <a:latin typeface="UTM Avo" panose="02040603050506020204" pitchFamily="18" charset="0"/>
                <a:cs typeface="Times New Roman" panose="02020603050405020304" pitchFamily="18" charset="0"/>
              </a:rPr>
              <a:t>ngón</a:t>
            </a:r>
            <a:r>
              <a:rPr lang="en-US" sz="2200" dirty="0">
                <a:solidFill>
                  <a:schemeClr val="tx1">
                    <a:lumMod val="95000"/>
                    <a:lumOff val="5000"/>
                  </a:schemeClr>
                </a:solidFill>
                <a:latin typeface="UTM Avo" panose="02040603050506020204" pitchFamily="18" charset="0"/>
                <a:cs typeface="Times New Roman" panose="02020603050405020304" pitchFamily="18" charset="0"/>
              </a:rPr>
              <a:t> </a:t>
            </a:r>
            <a:r>
              <a:rPr lang="en-US" sz="2200" dirty="0" err="1">
                <a:solidFill>
                  <a:schemeClr val="tx1">
                    <a:lumMod val="95000"/>
                    <a:lumOff val="5000"/>
                  </a:schemeClr>
                </a:solidFill>
                <a:latin typeface="UTM Avo" panose="02040603050506020204" pitchFamily="18" charset="0"/>
                <a:cs typeface="Times New Roman" panose="02020603050405020304" pitchFamily="18" charset="0"/>
              </a:rPr>
              <a:t>tay</a:t>
            </a:r>
            <a:r>
              <a:rPr lang="en-US" sz="2200" dirty="0">
                <a:solidFill>
                  <a:schemeClr val="tx1">
                    <a:lumMod val="95000"/>
                    <a:lumOff val="5000"/>
                  </a:schemeClr>
                </a:solidFill>
                <a:latin typeface="UTM Avo" panose="02040603050506020204" pitchFamily="18" charset="0"/>
                <a:cs typeface="Times New Roman" panose="02020603050405020304" pitchFamily="18" charset="0"/>
              </a:rPr>
              <a:t> </a:t>
            </a:r>
            <a:r>
              <a:rPr lang="en-US" sz="2200" dirty="0" err="1">
                <a:solidFill>
                  <a:schemeClr val="tx1">
                    <a:lumMod val="95000"/>
                    <a:lumOff val="5000"/>
                  </a:schemeClr>
                </a:solidFill>
                <a:latin typeface="UTM Avo" panose="02040603050506020204" pitchFamily="18" charset="0"/>
                <a:cs typeface="Times New Roman" panose="02020603050405020304" pitchFamily="18" charset="0"/>
              </a:rPr>
              <a:t>như</a:t>
            </a:r>
            <a:r>
              <a:rPr lang="en-US" sz="2200" dirty="0">
                <a:solidFill>
                  <a:schemeClr val="tx1">
                    <a:lumMod val="95000"/>
                    <a:lumOff val="5000"/>
                  </a:schemeClr>
                </a:solidFill>
                <a:latin typeface="UTM Avo" panose="02040603050506020204" pitchFamily="18" charset="0"/>
                <a:cs typeface="Times New Roman" panose="02020603050405020304" pitchFamily="18" charset="0"/>
              </a:rPr>
              <a:t> </a:t>
            </a:r>
            <a:r>
              <a:rPr lang="en-US" sz="2200" dirty="0" err="1">
                <a:solidFill>
                  <a:schemeClr val="tx1">
                    <a:lumMod val="95000"/>
                    <a:lumOff val="5000"/>
                  </a:schemeClr>
                </a:solidFill>
                <a:latin typeface="UTM Avo" panose="02040603050506020204" pitchFamily="18" charset="0"/>
                <a:cs typeface="Times New Roman" panose="02020603050405020304" pitchFamily="18" charset="0"/>
              </a:rPr>
              <a:t>thế</a:t>
            </a:r>
            <a:r>
              <a:rPr lang="en-US" sz="2200" dirty="0">
                <a:solidFill>
                  <a:schemeClr val="tx1">
                    <a:lumMod val="95000"/>
                    <a:lumOff val="5000"/>
                  </a:schemeClr>
                </a:solidFill>
                <a:latin typeface="UTM Avo" panose="02040603050506020204" pitchFamily="18" charset="0"/>
                <a:cs typeface="Times New Roman" panose="02020603050405020304" pitchFamily="18" charset="0"/>
              </a:rPr>
              <a:t> </a:t>
            </a:r>
            <a:r>
              <a:rPr lang="en-US" sz="2200" dirty="0" err="1">
                <a:solidFill>
                  <a:schemeClr val="tx1">
                    <a:lumMod val="95000"/>
                    <a:lumOff val="5000"/>
                  </a:schemeClr>
                </a:solidFill>
                <a:latin typeface="UTM Avo" panose="02040603050506020204" pitchFamily="18" charset="0"/>
                <a:cs typeface="Times New Roman" panose="02020603050405020304" pitchFamily="18" charset="0"/>
              </a:rPr>
              <a:t>nào</a:t>
            </a:r>
            <a:r>
              <a:rPr lang="en-US" sz="2200" dirty="0">
                <a:solidFill>
                  <a:schemeClr val="tx1">
                    <a:lumMod val="95000"/>
                    <a:lumOff val="5000"/>
                  </a:schemeClr>
                </a:solidFill>
                <a:latin typeface="UTM Avo" panose="02040603050506020204" pitchFamily="18" charset="0"/>
                <a:cs typeface="Times New Roman" panose="02020603050405020304" pitchFamily="18" charset="0"/>
              </a:rPr>
              <a:t> </a:t>
            </a:r>
            <a:r>
              <a:rPr lang="en-US" sz="2200" dirty="0" err="1">
                <a:solidFill>
                  <a:schemeClr val="tx1">
                    <a:lumMod val="95000"/>
                    <a:lumOff val="5000"/>
                  </a:schemeClr>
                </a:solidFill>
                <a:latin typeface="UTM Avo" panose="02040603050506020204" pitchFamily="18" charset="0"/>
                <a:cs typeface="Times New Roman" panose="02020603050405020304" pitchFamily="18" charset="0"/>
              </a:rPr>
              <a:t>sau</a:t>
            </a:r>
            <a:r>
              <a:rPr lang="en-US" sz="2200" dirty="0">
                <a:solidFill>
                  <a:schemeClr val="tx1">
                    <a:lumMod val="95000"/>
                    <a:lumOff val="5000"/>
                  </a:schemeClr>
                </a:solidFill>
                <a:latin typeface="UTM Avo" panose="02040603050506020204" pitchFamily="18" charset="0"/>
                <a:cs typeface="Times New Roman" panose="02020603050405020304" pitchFamily="18" charset="0"/>
              </a:rPr>
              <a:t> </a:t>
            </a:r>
            <a:r>
              <a:rPr lang="en-US" sz="2200" dirty="0" err="1">
                <a:solidFill>
                  <a:schemeClr val="tx1">
                    <a:lumMod val="95000"/>
                    <a:lumOff val="5000"/>
                  </a:schemeClr>
                </a:solidFill>
                <a:latin typeface="UTM Avo" panose="02040603050506020204" pitchFamily="18" charset="0"/>
                <a:cs typeface="Times New Roman" panose="02020603050405020304" pitchFamily="18" charset="0"/>
              </a:rPr>
              <a:t>khi</a:t>
            </a:r>
            <a:r>
              <a:rPr lang="en-US" sz="2200" dirty="0">
                <a:solidFill>
                  <a:schemeClr val="tx1">
                    <a:lumMod val="95000"/>
                    <a:lumOff val="5000"/>
                  </a:schemeClr>
                </a:solidFill>
                <a:latin typeface="UTM Avo" panose="02040603050506020204" pitchFamily="18" charset="0"/>
                <a:cs typeface="Times New Roman" panose="02020603050405020304" pitchFamily="18" charset="0"/>
              </a:rPr>
              <a:t> </a:t>
            </a:r>
            <a:r>
              <a:rPr lang="en-US" sz="2200" dirty="0" err="1">
                <a:solidFill>
                  <a:schemeClr val="tx1">
                    <a:lumMod val="95000"/>
                    <a:lumOff val="5000"/>
                  </a:schemeClr>
                </a:solidFill>
                <a:latin typeface="UTM Avo" panose="02040603050506020204" pitchFamily="18" charset="0"/>
                <a:cs typeface="Times New Roman" panose="02020603050405020304" pitchFamily="18" charset="0"/>
              </a:rPr>
              <a:t>gõ</a:t>
            </a:r>
            <a:r>
              <a:rPr lang="en-US" sz="2200" dirty="0">
                <a:solidFill>
                  <a:schemeClr val="tx1">
                    <a:lumMod val="95000"/>
                    <a:lumOff val="5000"/>
                  </a:schemeClr>
                </a:solidFill>
                <a:latin typeface="UTM Avo" panose="02040603050506020204" pitchFamily="18" charset="0"/>
                <a:cs typeface="Times New Roman" panose="02020603050405020304" pitchFamily="18" charset="0"/>
              </a:rPr>
              <a:t> </a:t>
            </a:r>
            <a:r>
              <a:rPr lang="en-US" sz="2200" dirty="0" err="1">
                <a:solidFill>
                  <a:schemeClr val="tx1">
                    <a:lumMod val="95000"/>
                    <a:lumOff val="5000"/>
                  </a:schemeClr>
                </a:solidFill>
                <a:latin typeface="UTM Avo" panose="02040603050506020204" pitchFamily="18" charset="0"/>
                <a:cs typeface="Times New Roman" panose="02020603050405020304" pitchFamily="18" charset="0"/>
              </a:rPr>
              <a:t>xong</a:t>
            </a:r>
            <a:r>
              <a:rPr lang="en-US" sz="2200" dirty="0">
                <a:solidFill>
                  <a:schemeClr val="tx1">
                    <a:lumMod val="95000"/>
                    <a:lumOff val="5000"/>
                  </a:schemeClr>
                </a:solidFill>
                <a:latin typeface="UTM Avo" panose="02040603050506020204" pitchFamily="18" charset="0"/>
                <a:cs typeface="Times New Roman" panose="02020603050405020304" pitchFamily="18" charset="0"/>
              </a:rPr>
              <a:t> </a:t>
            </a:r>
            <a:r>
              <a:rPr lang="en-US" sz="2200" dirty="0" err="1">
                <a:solidFill>
                  <a:schemeClr val="tx1">
                    <a:lumMod val="95000"/>
                    <a:lumOff val="5000"/>
                  </a:schemeClr>
                </a:solidFill>
                <a:latin typeface="UTM Avo" panose="02040603050506020204" pitchFamily="18" charset="0"/>
                <a:cs typeface="Times New Roman" panose="02020603050405020304" pitchFamily="18" charset="0"/>
              </a:rPr>
              <a:t>một</a:t>
            </a:r>
            <a:r>
              <a:rPr lang="en-US" sz="2200" dirty="0">
                <a:solidFill>
                  <a:schemeClr val="tx1">
                    <a:lumMod val="95000"/>
                    <a:lumOff val="5000"/>
                  </a:schemeClr>
                </a:solidFill>
                <a:latin typeface="UTM Avo" panose="02040603050506020204" pitchFamily="18" charset="0"/>
                <a:cs typeface="Times New Roman" panose="02020603050405020304" pitchFamily="18" charset="0"/>
              </a:rPr>
              <a:t> </a:t>
            </a:r>
            <a:r>
              <a:rPr lang="en-US" sz="2200" dirty="0" err="1">
                <a:solidFill>
                  <a:schemeClr val="tx1">
                    <a:lumMod val="95000"/>
                    <a:lumOff val="5000"/>
                  </a:schemeClr>
                </a:solidFill>
                <a:latin typeface="UTM Avo" panose="02040603050506020204" pitchFamily="18" charset="0"/>
                <a:cs typeface="Times New Roman" panose="02020603050405020304" pitchFamily="18" charset="0"/>
              </a:rPr>
              <a:t>phím</a:t>
            </a:r>
            <a:r>
              <a:rPr lang="en-US" sz="2200" dirty="0">
                <a:solidFill>
                  <a:schemeClr val="tx1">
                    <a:lumMod val="95000"/>
                    <a:lumOff val="5000"/>
                  </a:schemeClr>
                </a:solidFill>
                <a:latin typeface="UTM Avo" panose="02040603050506020204" pitchFamily="18" charset="0"/>
                <a:cs typeface="Times New Roman" panose="02020603050405020304" pitchFamily="18" charset="0"/>
              </a:rPr>
              <a:t> </a:t>
            </a:r>
            <a:r>
              <a:rPr lang="en-US" sz="2200" dirty="0" err="1">
                <a:solidFill>
                  <a:schemeClr val="tx1">
                    <a:lumMod val="95000"/>
                    <a:lumOff val="5000"/>
                  </a:schemeClr>
                </a:solidFill>
                <a:latin typeface="UTM Avo" panose="02040603050506020204" pitchFamily="18" charset="0"/>
                <a:cs typeface="Times New Roman" panose="02020603050405020304" pitchFamily="18" charset="0"/>
              </a:rPr>
              <a:t>trên</a:t>
            </a:r>
            <a:r>
              <a:rPr lang="en-US" sz="2200" dirty="0">
                <a:solidFill>
                  <a:schemeClr val="tx1">
                    <a:lumMod val="95000"/>
                    <a:lumOff val="5000"/>
                  </a:schemeClr>
                </a:solidFill>
                <a:latin typeface="UTM Avo" panose="02040603050506020204" pitchFamily="18" charset="0"/>
                <a:cs typeface="Times New Roman" panose="02020603050405020304" pitchFamily="18" charset="0"/>
              </a:rPr>
              <a:t> </a:t>
            </a:r>
            <a:r>
              <a:rPr lang="en-US" sz="2200" dirty="0" err="1">
                <a:solidFill>
                  <a:schemeClr val="tx1">
                    <a:lumMod val="95000"/>
                    <a:lumOff val="5000"/>
                  </a:schemeClr>
                </a:solidFill>
                <a:latin typeface="UTM Avo" panose="02040603050506020204" pitchFamily="18" charset="0"/>
                <a:cs typeface="Times New Roman" panose="02020603050405020304" pitchFamily="18" charset="0"/>
              </a:rPr>
              <a:t>hàng</a:t>
            </a:r>
            <a:r>
              <a:rPr lang="en-US" sz="2200" dirty="0">
                <a:solidFill>
                  <a:schemeClr val="tx1">
                    <a:lumMod val="95000"/>
                    <a:lumOff val="5000"/>
                  </a:schemeClr>
                </a:solidFill>
                <a:latin typeface="UTM Avo" panose="02040603050506020204" pitchFamily="18" charset="0"/>
                <a:cs typeface="Times New Roman" panose="02020603050405020304" pitchFamily="18" charset="0"/>
              </a:rPr>
              <a:t> </a:t>
            </a:r>
            <a:r>
              <a:rPr lang="en-US" sz="2200" dirty="0" err="1">
                <a:solidFill>
                  <a:schemeClr val="tx1">
                    <a:lumMod val="95000"/>
                    <a:lumOff val="5000"/>
                  </a:schemeClr>
                </a:solidFill>
                <a:latin typeface="UTM Avo" panose="02040603050506020204" pitchFamily="18" charset="0"/>
                <a:cs typeface="Times New Roman" panose="02020603050405020304" pitchFamily="18" charset="0"/>
              </a:rPr>
              <a:t>phím</a:t>
            </a:r>
            <a:r>
              <a:rPr lang="en-US" sz="2200" dirty="0">
                <a:solidFill>
                  <a:schemeClr val="tx1">
                    <a:lumMod val="95000"/>
                    <a:lumOff val="5000"/>
                  </a:schemeClr>
                </a:solidFill>
                <a:latin typeface="UTM Avo" panose="02040603050506020204" pitchFamily="18" charset="0"/>
                <a:cs typeface="Times New Roman" panose="02020603050405020304" pitchFamily="18" charset="0"/>
              </a:rPr>
              <a:t> </a:t>
            </a:r>
            <a:r>
              <a:rPr lang="en-US" sz="2200" dirty="0" err="1">
                <a:solidFill>
                  <a:schemeClr val="tx1">
                    <a:lumMod val="95000"/>
                    <a:lumOff val="5000"/>
                  </a:schemeClr>
                </a:solidFill>
                <a:latin typeface="UTM Avo" panose="02040603050506020204" pitchFamily="18" charset="0"/>
                <a:cs typeface="Times New Roman" panose="02020603050405020304" pitchFamily="18" charset="0"/>
              </a:rPr>
              <a:t>số</a:t>
            </a:r>
            <a:r>
              <a:rPr lang="en-US" sz="2200" dirty="0">
                <a:solidFill>
                  <a:schemeClr val="tx1">
                    <a:lumMod val="95000"/>
                    <a:lumOff val="5000"/>
                  </a:schemeClr>
                </a:solidFill>
                <a:latin typeface="UTM Avo" panose="02040603050506020204" pitchFamily="18" charset="0"/>
                <a:cs typeface="Times New Roman" panose="02020603050405020304" pitchFamily="18" charset="0"/>
              </a:rPr>
              <a:t> ?</a:t>
            </a:r>
            <a:endParaRPr lang="vi-VN" sz="2200" dirty="0">
              <a:solidFill>
                <a:schemeClr val="tx1">
                  <a:lumMod val="95000"/>
                  <a:lumOff val="5000"/>
                </a:schemeClr>
              </a:solidFill>
              <a:latin typeface="UTM Avo" panose="02040603050506020204" pitchFamily="18" charset="0"/>
              <a:cs typeface="Times New Roman" panose="02020603050405020304" pitchFamily="18" charset="0"/>
            </a:endParaRPr>
          </a:p>
        </p:txBody>
      </p:sp>
      <p:sp>
        <p:nvSpPr>
          <p:cNvPr id="27" name="Oval 26">
            <a:extLst>
              <a:ext uri="{FF2B5EF4-FFF2-40B4-BE49-F238E27FC236}">
                <a16:creationId xmlns:a16="http://schemas.microsoft.com/office/drawing/2014/main" id="{908D3250-8F32-5185-BFB8-F9C3022E2AE7}"/>
              </a:ext>
            </a:extLst>
          </p:cNvPr>
          <p:cNvSpPr/>
          <p:nvPr/>
        </p:nvSpPr>
        <p:spPr>
          <a:xfrm>
            <a:off x="1333427" y="1124098"/>
            <a:ext cx="392134" cy="538276"/>
          </a:xfrm>
          <a:prstGeom prst="ellipse">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18965DBF-DA74-C0A8-F8FF-71D260EEF792}"/>
              </a:ext>
            </a:extLst>
          </p:cNvPr>
          <p:cNvSpPr/>
          <p:nvPr/>
        </p:nvSpPr>
        <p:spPr>
          <a:xfrm>
            <a:off x="1289760" y="4331607"/>
            <a:ext cx="392134" cy="538276"/>
          </a:xfrm>
          <a:prstGeom prst="ellipse">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233044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randombar(horizont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500"/>
                                        <p:tgtEl>
                                          <p:spTgt spid="2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500"/>
                                        <p:tgtEl>
                                          <p:spTgt spid="23"/>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19" grpId="0"/>
      <p:bldP spid="20" grpId="0"/>
      <p:bldP spid="22" grpId="0"/>
      <p:bldP spid="23" grpId="0"/>
      <p:bldP spid="24" grpId="0"/>
      <p:bldP spid="26" grpId="0"/>
      <p:bldP spid="27" grpId="0" animBg="1"/>
      <p:bldP spid="2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EAF164D-B23E-4352-A290-4625F001338C}"/>
              </a:ext>
            </a:extLst>
          </p:cNvPr>
          <p:cNvSpPr/>
          <p:nvPr/>
        </p:nvSpPr>
        <p:spPr>
          <a:xfrm>
            <a:off x="1459006" y="2767280"/>
            <a:ext cx="2889710" cy="1323439"/>
          </a:xfrm>
          <a:prstGeom prst="rect">
            <a:avLst/>
          </a:prstGeom>
        </p:spPr>
        <p:txBody>
          <a:bodyPr wrap="square">
            <a:spAutoFit/>
          </a:bodyPr>
          <a:lstStyle/>
          <a:p>
            <a:pPr algn="just" defTabSz="342900"/>
            <a:r>
              <a:rPr lang="en-US" sz="2000" dirty="0" err="1">
                <a:latin typeface="UTM Avo" panose="02040603050506020204" pitchFamily="18" charset="0"/>
                <a:cs typeface="Times New Roman" panose="02020603050405020304" pitchFamily="18" charset="0"/>
              </a:rPr>
              <a:t>Mẹ</a:t>
            </a:r>
            <a:r>
              <a:rPr lang="en-US" sz="2000" dirty="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cho</a:t>
            </a:r>
            <a:r>
              <a:rPr lang="en-US" sz="2000" dirty="0" smtClean="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quà</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bánh</a:t>
            </a:r>
            <a:r>
              <a:rPr lang="en-US" sz="2000" dirty="0">
                <a:latin typeface="UTM Avo" panose="02040603050506020204" pitchFamily="18" charset="0"/>
                <a:cs typeface="Times New Roman" panose="02020603050405020304" pitchFamily="18" charset="0"/>
              </a:rPr>
              <a:t> </a:t>
            </a:r>
          </a:p>
          <a:p>
            <a:pPr algn="just" defTabSz="342900"/>
            <a:r>
              <a:rPr lang="en-US" sz="2000" dirty="0">
                <a:latin typeface="UTM Avo" panose="02040603050506020204" pitchFamily="18" charset="0"/>
                <a:cs typeface="Times New Roman" panose="02020603050405020304" pitchFamily="18" charset="0"/>
              </a:rPr>
              <a:t>Chia </a:t>
            </a:r>
            <a:r>
              <a:rPr lang="en-US" sz="2000" dirty="0" err="1">
                <a:latin typeface="UTM Avo" panose="02040603050506020204" pitchFamily="18" charset="0"/>
                <a:cs typeface="Times New Roman" panose="02020603050405020304" pitchFamily="18" charset="0"/>
              </a:rPr>
              <a:t>em</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phần</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hơn</a:t>
            </a:r>
            <a:r>
              <a:rPr lang="en-US" sz="2000" dirty="0">
                <a:latin typeface="UTM Avo" panose="02040603050506020204" pitchFamily="18" charset="0"/>
                <a:cs typeface="Times New Roman" panose="02020603050405020304" pitchFamily="18" charset="0"/>
              </a:rPr>
              <a:t> </a:t>
            </a:r>
          </a:p>
          <a:p>
            <a:pPr algn="just" defTabSz="342900"/>
            <a:r>
              <a:rPr lang="en-US" sz="2000" dirty="0" err="1">
                <a:latin typeface="UTM Avo" panose="02040603050506020204" pitchFamily="18" charset="0"/>
                <a:cs typeface="Times New Roman" panose="02020603050405020304" pitchFamily="18" charset="0"/>
              </a:rPr>
              <a:t>Có</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đồ</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chơi</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đẹp</a:t>
            </a:r>
            <a:r>
              <a:rPr lang="en-US" sz="2000" dirty="0">
                <a:latin typeface="UTM Avo" panose="02040603050506020204" pitchFamily="18" charset="0"/>
                <a:cs typeface="Times New Roman" panose="02020603050405020304" pitchFamily="18" charset="0"/>
              </a:rPr>
              <a:t> </a:t>
            </a:r>
          </a:p>
          <a:p>
            <a:pPr algn="just" defTabSz="342900"/>
            <a:r>
              <a:rPr lang="en-US" sz="2000" dirty="0" err="1">
                <a:latin typeface="UTM Avo" panose="02040603050506020204" pitchFamily="18" charset="0"/>
                <a:cs typeface="Times New Roman" panose="02020603050405020304" pitchFamily="18" charset="0"/>
              </a:rPr>
              <a:t>Cũng</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nhường</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em</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luôn</a:t>
            </a:r>
            <a:endParaRPr lang="vi-VN" sz="2000" dirty="0">
              <a:latin typeface="UTM Avo" panose="02040603050506020204" pitchFamily="18" charset="0"/>
              <a:cs typeface="Times New Roman" panose="02020603050405020304" pitchFamily="18" charset="0"/>
            </a:endParaRPr>
          </a:p>
        </p:txBody>
      </p:sp>
      <p:sp>
        <p:nvSpPr>
          <p:cNvPr id="11" name="Rectangle 10">
            <a:extLst>
              <a:ext uri="{FF2B5EF4-FFF2-40B4-BE49-F238E27FC236}">
                <a16:creationId xmlns:a16="http://schemas.microsoft.com/office/drawing/2014/main" id="{9A4CF503-64AB-4107-A4AD-536F35CB5B57}"/>
              </a:ext>
            </a:extLst>
          </p:cNvPr>
          <p:cNvSpPr/>
          <p:nvPr/>
        </p:nvSpPr>
        <p:spPr>
          <a:xfrm>
            <a:off x="1459006" y="4461744"/>
            <a:ext cx="2693740" cy="1323439"/>
          </a:xfrm>
          <a:prstGeom prst="rect">
            <a:avLst/>
          </a:prstGeom>
        </p:spPr>
        <p:txBody>
          <a:bodyPr wrap="square">
            <a:spAutoFit/>
          </a:bodyPr>
          <a:lstStyle/>
          <a:p>
            <a:pPr defTabSz="342900"/>
            <a:r>
              <a:rPr lang="en-US" sz="2000" dirty="0" err="1">
                <a:latin typeface="UTM Avo" panose="02040603050506020204" pitchFamily="18" charset="0"/>
                <a:cs typeface="Times New Roman" panose="02020603050405020304" pitchFamily="18" charset="0"/>
              </a:rPr>
              <a:t>Làm</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anh</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thật</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khó</a:t>
            </a:r>
            <a:endParaRPr lang="en-US" sz="2000" dirty="0">
              <a:latin typeface="UTM Avo" panose="02040603050506020204" pitchFamily="18" charset="0"/>
              <a:cs typeface="Times New Roman" panose="02020603050405020304" pitchFamily="18" charset="0"/>
            </a:endParaRPr>
          </a:p>
          <a:p>
            <a:pPr defTabSz="342900"/>
            <a:r>
              <a:rPr lang="en-US" sz="2000" dirty="0" err="1">
                <a:latin typeface="UTM Avo" panose="02040603050506020204" pitchFamily="18" charset="0"/>
                <a:cs typeface="Times New Roman" panose="02020603050405020304" pitchFamily="18" charset="0"/>
              </a:rPr>
              <a:t>Nhưng</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mà</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thật</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vui</a:t>
            </a:r>
            <a:endParaRPr lang="en-US" sz="2000" dirty="0">
              <a:latin typeface="UTM Avo" panose="02040603050506020204" pitchFamily="18" charset="0"/>
              <a:cs typeface="Times New Roman" panose="02020603050405020304" pitchFamily="18" charset="0"/>
            </a:endParaRPr>
          </a:p>
          <a:p>
            <a:pPr defTabSz="342900"/>
            <a:r>
              <a:rPr lang="en-US" sz="2000" dirty="0">
                <a:latin typeface="UTM Avo" panose="02040603050506020204" pitchFamily="18" charset="0"/>
                <a:cs typeface="Times New Roman" panose="02020603050405020304" pitchFamily="18" charset="0"/>
              </a:rPr>
              <a:t>Ai </a:t>
            </a:r>
            <a:r>
              <a:rPr lang="en-US" sz="2000" dirty="0" err="1">
                <a:latin typeface="UTM Avo" panose="02040603050506020204" pitchFamily="18" charset="0"/>
                <a:cs typeface="Times New Roman" panose="02020603050405020304" pitchFamily="18" charset="0"/>
              </a:rPr>
              <a:t>yêu</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em</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bé</a:t>
            </a:r>
            <a:r>
              <a:rPr lang="en-US" sz="2000" dirty="0">
                <a:latin typeface="UTM Avo" panose="02040603050506020204" pitchFamily="18" charset="0"/>
                <a:cs typeface="Times New Roman" panose="02020603050405020304" pitchFamily="18" charset="0"/>
              </a:rPr>
              <a:t> </a:t>
            </a:r>
          </a:p>
          <a:p>
            <a:pPr defTabSz="342900"/>
            <a:r>
              <a:rPr lang="en-US" sz="2000" dirty="0" err="1">
                <a:latin typeface="UTM Avo" panose="02040603050506020204" pitchFamily="18" charset="0"/>
                <a:cs typeface="Times New Roman" panose="02020603050405020304" pitchFamily="18" charset="0"/>
              </a:rPr>
              <a:t>Thì</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làm</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được</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thôi</a:t>
            </a:r>
            <a:endParaRPr lang="vi-VN" sz="2000" dirty="0">
              <a:latin typeface="UTM Avo" panose="020406030505060202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FAC6B00F-3A2A-F1E2-0C7A-C7410FE6C87E}"/>
              </a:ext>
            </a:extLst>
          </p:cNvPr>
          <p:cNvSpPr txBox="1"/>
          <p:nvPr/>
        </p:nvSpPr>
        <p:spPr>
          <a:xfrm>
            <a:off x="969189" y="566370"/>
            <a:ext cx="8696104" cy="830997"/>
          </a:xfrm>
          <a:prstGeom prst="rect">
            <a:avLst/>
          </a:prstGeom>
          <a:noFill/>
        </p:spPr>
        <p:txBody>
          <a:bodyPr wrap="square">
            <a:spAutoFit/>
          </a:bodyPr>
          <a:lstStyle/>
          <a:p>
            <a:pPr defTabSz="342900">
              <a:lnSpc>
                <a:spcPct val="150000"/>
              </a:lnSpc>
            </a:pPr>
            <a:r>
              <a:rPr lang="en-US" sz="3200" b="1" dirty="0">
                <a:solidFill>
                  <a:srgbClr val="F03C69"/>
                </a:solidFill>
                <a:latin typeface="UTM Avo" panose="02040603050506020204"/>
                <a:cs typeface="Times New Roman" panose="02020603050405020304" pitchFamily="18" charset="0"/>
              </a:rPr>
              <a:t>2. </a:t>
            </a:r>
            <a:r>
              <a:rPr lang="en-US" sz="3200" b="1" dirty="0" smtClean="0">
                <a:solidFill>
                  <a:srgbClr val="F03C69"/>
                </a:solidFill>
                <a:latin typeface="UTM Avo" panose="02040603050506020204"/>
                <a:cs typeface="Times New Roman" panose="02020603050405020304" pitchFamily="18" charset="0"/>
              </a:rPr>
              <a:t>THỰC HÀNH GÕ BÀN PHÍM ĐÚNG CÁCH</a:t>
            </a:r>
            <a:endParaRPr lang="vi-VN" sz="3200" b="1" dirty="0">
              <a:solidFill>
                <a:srgbClr val="F03C69"/>
              </a:solidFill>
              <a:cs typeface="Times New Roman" panose="02020603050405020304" pitchFamily="18" charset="0"/>
            </a:endParaRPr>
          </a:p>
        </p:txBody>
      </p:sp>
      <p:sp>
        <p:nvSpPr>
          <p:cNvPr id="10" name="TextBox 9">
            <a:extLst>
              <a:ext uri="{FF2B5EF4-FFF2-40B4-BE49-F238E27FC236}">
                <a16:creationId xmlns:a16="http://schemas.microsoft.com/office/drawing/2014/main" id="{99C76957-C574-C187-CFBF-171852BB05EC}"/>
              </a:ext>
            </a:extLst>
          </p:cNvPr>
          <p:cNvSpPr txBox="1"/>
          <p:nvPr/>
        </p:nvSpPr>
        <p:spPr>
          <a:xfrm>
            <a:off x="869431" y="1373851"/>
            <a:ext cx="1865852" cy="430887"/>
          </a:xfrm>
          <a:prstGeom prst="rect">
            <a:avLst/>
          </a:prstGeom>
          <a:noFill/>
        </p:spPr>
        <p:txBody>
          <a:bodyPr wrap="square" rtlCol="0">
            <a:spAutoFit/>
          </a:bodyPr>
          <a:lstStyle/>
          <a:p>
            <a:r>
              <a:rPr lang="en-US" sz="2200" b="1" dirty="0">
                <a:solidFill>
                  <a:schemeClr val="accent3">
                    <a:lumMod val="75000"/>
                  </a:schemeClr>
                </a:solidFill>
                <a:latin typeface="Sitka Text" pitchFamily="2" charset="0"/>
                <a:ea typeface="UD Digi Kyokasho NK-B" panose="020B0400000000000000" pitchFamily="18" charset="-128"/>
              </a:rPr>
              <a:t>NHIỆM VỤ</a:t>
            </a:r>
          </a:p>
        </p:txBody>
      </p:sp>
      <p:sp>
        <p:nvSpPr>
          <p:cNvPr id="16" name="TextBox 15">
            <a:extLst>
              <a:ext uri="{FF2B5EF4-FFF2-40B4-BE49-F238E27FC236}">
                <a16:creationId xmlns:a16="http://schemas.microsoft.com/office/drawing/2014/main" id="{3876A749-3C82-9621-0163-434AAC51B424}"/>
              </a:ext>
            </a:extLst>
          </p:cNvPr>
          <p:cNvSpPr txBox="1"/>
          <p:nvPr/>
        </p:nvSpPr>
        <p:spPr>
          <a:xfrm>
            <a:off x="2456739" y="1335811"/>
            <a:ext cx="378302" cy="461665"/>
          </a:xfrm>
          <a:prstGeom prst="rect">
            <a:avLst/>
          </a:prstGeom>
          <a:solidFill>
            <a:schemeClr val="accent4">
              <a:lumMod val="75000"/>
            </a:schemeClr>
          </a:solidFill>
          <a:ln>
            <a:solidFill>
              <a:schemeClr val="accent4">
                <a:lumMod val="75000"/>
              </a:schemeClr>
            </a:solidFill>
          </a:ln>
        </p:spPr>
        <p:txBody>
          <a:bodyPr wrap="square" rtlCol="0">
            <a:spAutoFit/>
          </a:bodyPr>
          <a:lstStyle/>
          <a:p>
            <a:pPr algn="ctr"/>
            <a:r>
              <a:rPr lang="en-US" sz="2400">
                <a:solidFill>
                  <a:schemeClr val="bg1"/>
                </a:solidFill>
                <a:latin typeface="UTM Avo" panose="02040603050506020204"/>
              </a:rPr>
              <a:t>1</a:t>
            </a:r>
          </a:p>
        </p:txBody>
      </p:sp>
      <p:sp>
        <p:nvSpPr>
          <p:cNvPr id="18" name="TextBox 17">
            <a:extLst>
              <a:ext uri="{FF2B5EF4-FFF2-40B4-BE49-F238E27FC236}">
                <a16:creationId xmlns:a16="http://schemas.microsoft.com/office/drawing/2014/main" id="{6462ECF5-604E-B26A-1582-13A356380D49}"/>
              </a:ext>
            </a:extLst>
          </p:cNvPr>
          <p:cNvSpPr txBox="1"/>
          <p:nvPr/>
        </p:nvSpPr>
        <p:spPr>
          <a:xfrm>
            <a:off x="2835041" y="1420716"/>
            <a:ext cx="8067368" cy="461665"/>
          </a:xfrm>
          <a:prstGeom prst="rect">
            <a:avLst/>
          </a:prstGeom>
          <a:noFill/>
        </p:spPr>
        <p:txBody>
          <a:bodyPr wrap="square" rtlCol="0">
            <a:spAutoFit/>
          </a:bodyPr>
          <a:lstStyle/>
          <a:p>
            <a:r>
              <a:rPr lang="en-US" sz="2400">
                <a:latin typeface="UTM Avo" panose="02040603050506020204"/>
              </a:rPr>
              <a:t>Tập gõ đúng cách đoạn thơ sau đây. Em có thể gõ không dấu.</a:t>
            </a:r>
          </a:p>
        </p:txBody>
      </p:sp>
      <p:sp>
        <p:nvSpPr>
          <p:cNvPr id="19" name="TextBox 18">
            <a:extLst>
              <a:ext uri="{FF2B5EF4-FFF2-40B4-BE49-F238E27FC236}">
                <a16:creationId xmlns:a16="http://schemas.microsoft.com/office/drawing/2014/main" id="{F5E4566B-903A-BBFE-024A-999330764400}"/>
              </a:ext>
            </a:extLst>
          </p:cNvPr>
          <p:cNvSpPr txBox="1"/>
          <p:nvPr/>
        </p:nvSpPr>
        <p:spPr>
          <a:xfrm>
            <a:off x="2005780" y="2152719"/>
            <a:ext cx="1253613" cy="400110"/>
          </a:xfrm>
          <a:prstGeom prst="rect">
            <a:avLst/>
          </a:prstGeom>
          <a:noFill/>
        </p:spPr>
        <p:txBody>
          <a:bodyPr wrap="square" rtlCol="0">
            <a:spAutoFit/>
          </a:bodyPr>
          <a:lstStyle/>
          <a:p>
            <a:r>
              <a:rPr lang="en-US" sz="2000" dirty="0">
                <a:latin typeface="UTM Avo" panose="02040603050506020204"/>
              </a:rPr>
              <a:t>LÀM ANH</a:t>
            </a:r>
          </a:p>
        </p:txBody>
      </p:sp>
      <p:pic>
        <p:nvPicPr>
          <p:cNvPr id="21" name="Picture 20" descr="A picture containing text&#10;&#10;Description automatically generated">
            <a:extLst>
              <a:ext uri="{FF2B5EF4-FFF2-40B4-BE49-F238E27FC236}">
                <a16:creationId xmlns:a16="http://schemas.microsoft.com/office/drawing/2014/main" id="{967DC7DF-F4BF-2F7E-D4DF-7A53577E34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52746" y="1851603"/>
            <a:ext cx="7184751" cy="3904352"/>
          </a:xfrm>
          <a:prstGeom prst="rect">
            <a:avLst/>
          </a:prstGeom>
        </p:spPr>
      </p:pic>
      <p:sp>
        <p:nvSpPr>
          <p:cNvPr id="22" name="TextBox 21">
            <a:extLst>
              <a:ext uri="{FF2B5EF4-FFF2-40B4-BE49-F238E27FC236}">
                <a16:creationId xmlns:a16="http://schemas.microsoft.com/office/drawing/2014/main" id="{4578F00E-7BC2-50BF-7723-BB96CCAE8FAB}"/>
              </a:ext>
            </a:extLst>
          </p:cNvPr>
          <p:cNvSpPr txBox="1"/>
          <p:nvPr/>
        </p:nvSpPr>
        <p:spPr>
          <a:xfrm>
            <a:off x="4597637" y="5815590"/>
            <a:ext cx="7134514" cy="338554"/>
          </a:xfrm>
          <a:prstGeom prst="rect">
            <a:avLst/>
          </a:prstGeom>
          <a:noFill/>
        </p:spPr>
        <p:txBody>
          <a:bodyPr wrap="square" rtlCol="0">
            <a:spAutoFit/>
          </a:bodyPr>
          <a:lstStyle/>
          <a:p>
            <a:r>
              <a:rPr lang="en-US" sz="1600" i="1" dirty="0" err="1">
                <a:latin typeface="UTM Avo" panose="02040603050506020204"/>
              </a:rPr>
              <a:t>Trích</a:t>
            </a:r>
            <a:r>
              <a:rPr lang="en-US" sz="1600" i="1" dirty="0">
                <a:latin typeface="UTM Avo" panose="02040603050506020204"/>
              </a:rPr>
              <a:t> </a:t>
            </a:r>
            <a:r>
              <a:rPr lang="en-US" sz="1600" i="1" dirty="0" err="1">
                <a:latin typeface="UTM Avo" panose="02040603050506020204"/>
              </a:rPr>
              <a:t>bài</a:t>
            </a:r>
            <a:r>
              <a:rPr lang="en-US" sz="1600" i="1" dirty="0">
                <a:latin typeface="UTM Avo" panose="02040603050506020204"/>
              </a:rPr>
              <a:t> </a:t>
            </a:r>
            <a:r>
              <a:rPr lang="en-US" sz="1600" i="1" dirty="0" err="1">
                <a:latin typeface="UTM Avo" panose="02040603050506020204"/>
              </a:rPr>
              <a:t>Làm</a:t>
            </a:r>
            <a:r>
              <a:rPr lang="en-US" sz="1600" i="1" dirty="0">
                <a:latin typeface="UTM Avo" panose="02040603050506020204"/>
              </a:rPr>
              <a:t> </a:t>
            </a:r>
            <a:r>
              <a:rPr lang="en-US" sz="1600" i="1" dirty="0" err="1">
                <a:latin typeface="UTM Avo" panose="02040603050506020204"/>
              </a:rPr>
              <a:t>anh</a:t>
            </a:r>
            <a:r>
              <a:rPr lang="en-US" sz="1600" i="1" dirty="0">
                <a:latin typeface="UTM Avo" panose="02040603050506020204"/>
              </a:rPr>
              <a:t> - Phan </a:t>
            </a:r>
            <a:r>
              <a:rPr lang="en-US" sz="1600" i="1" dirty="0" err="1">
                <a:latin typeface="UTM Avo" panose="02040603050506020204"/>
              </a:rPr>
              <a:t>Thị</a:t>
            </a:r>
            <a:r>
              <a:rPr lang="en-US" sz="1600" i="1" dirty="0">
                <a:latin typeface="UTM Avo" panose="02040603050506020204"/>
              </a:rPr>
              <a:t> </a:t>
            </a:r>
            <a:r>
              <a:rPr lang="en-US" sz="1600" i="1" dirty="0" err="1">
                <a:latin typeface="UTM Avo" panose="02040603050506020204"/>
              </a:rPr>
              <a:t>Thanh</a:t>
            </a:r>
            <a:r>
              <a:rPr lang="en-US" sz="1600" i="1" dirty="0">
                <a:latin typeface="UTM Avo" panose="02040603050506020204"/>
              </a:rPr>
              <a:t> </a:t>
            </a:r>
            <a:r>
              <a:rPr lang="en-US" sz="1600" i="1" dirty="0" err="1">
                <a:latin typeface="UTM Avo" panose="02040603050506020204"/>
              </a:rPr>
              <a:t>Nhàn</a:t>
            </a:r>
            <a:r>
              <a:rPr lang="en-US" sz="1600" i="1" dirty="0">
                <a:latin typeface="UTM Avo" panose="02040603050506020204"/>
              </a:rPr>
              <a:t> - SGK </a:t>
            </a:r>
            <a:r>
              <a:rPr lang="en-US" sz="1600" i="1" dirty="0" err="1">
                <a:latin typeface="UTM Avo" panose="02040603050506020204"/>
              </a:rPr>
              <a:t>Tiếng</a:t>
            </a:r>
            <a:r>
              <a:rPr lang="en-US" sz="1600" i="1" dirty="0">
                <a:latin typeface="UTM Avo" panose="02040603050506020204"/>
              </a:rPr>
              <a:t> </a:t>
            </a:r>
            <a:r>
              <a:rPr lang="en-US" sz="1600" i="1" dirty="0" err="1">
                <a:latin typeface="UTM Avo" panose="02040603050506020204"/>
              </a:rPr>
              <a:t>Việt</a:t>
            </a:r>
            <a:r>
              <a:rPr lang="en-US" sz="1600" i="1" dirty="0">
                <a:latin typeface="UTM Avo" panose="02040603050506020204"/>
              </a:rPr>
              <a:t> 1 - </a:t>
            </a:r>
            <a:r>
              <a:rPr lang="en-US" sz="1600" i="1" dirty="0" err="1">
                <a:latin typeface="UTM Avo" panose="02040603050506020204"/>
              </a:rPr>
              <a:t>Tập</a:t>
            </a:r>
            <a:r>
              <a:rPr lang="en-US" sz="1600" i="1" dirty="0">
                <a:latin typeface="UTM Avo" panose="02040603050506020204"/>
              </a:rPr>
              <a:t> 2</a:t>
            </a:r>
          </a:p>
        </p:txBody>
      </p:sp>
      <p:sp>
        <p:nvSpPr>
          <p:cNvPr id="23" name="TextBox 22">
            <a:extLst>
              <a:ext uri="{FF2B5EF4-FFF2-40B4-BE49-F238E27FC236}">
                <a16:creationId xmlns:a16="http://schemas.microsoft.com/office/drawing/2014/main" id="{26B7127C-FD84-989B-09DF-C73BB1BB03E1}"/>
              </a:ext>
            </a:extLst>
          </p:cNvPr>
          <p:cNvSpPr txBox="1"/>
          <p:nvPr/>
        </p:nvSpPr>
        <p:spPr>
          <a:xfrm>
            <a:off x="6058969" y="6086812"/>
            <a:ext cx="4955378" cy="338554"/>
          </a:xfrm>
          <a:prstGeom prst="rect">
            <a:avLst/>
          </a:prstGeom>
          <a:noFill/>
        </p:spPr>
        <p:txBody>
          <a:bodyPr wrap="square" rtlCol="0">
            <a:spAutoFit/>
          </a:bodyPr>
          <a:lstStyle/>
          <a:p>
            <a:r>
              <a:rPr lang="en-US" sz="1600" dirty="0">
                <a:latin typeface="UTM Avo" panose="02040603050506020204"/>
              </a:rPr>
              <a:t>(</a:t>
            </a:r>
            <a:r>
              <a:rPr lang="en-US" sz="1600" i="1" dirty="0" err="1">
                <a:latin typeface="UTM Avo" panose="02040603050506020204"/>
              </a:rPr>
              <a:t>Bộ</a:t>
            </a:r>
            <a:r>
              <a:rPr lang="en-US" sz="1600" i="1" dirty="0">
                <a:latin typeface="UTM Avo" panose="02040603050506020204"/>
              </a:rPr>
              <a:t> </a:t>
            </a:r>
            <a:r>
              <a:rPr lang="en-US" sz="1600" i="1" dirty="0" err="1">
                <a:latin typeface="UTM Avo" panose="02040603050506020204"/>
              </a:rPr>
              <a:t>sách</a:t>
            </a:r>
            <a:r>
              <a:rPr lang="en-US" sz="1600" i="1" dirty="0">
                <a:latin typeface="UTM Avo" panose="02040603050506020204"/>
              </a:rPr>
              <a:t> </a:t>
            </a:r>
            <a:r>
              <a:rPr lang="en-US" sz="1600" i="1" dirty="0" err="1">
                <a:latin typeface="UTM Avo" panose="02040603050506020204"/>
              </a:rPr>
              <a:t>Kết</a:t>
            </a:r>
            <a:r>
              <a:rPr lang="en-US" sz="1600" i="1" dirty="0">
                <a:latin typeface="UTM Avo" panose="02040603050506020204"/>
              </a:rPr>
              <a:t> </a:t>
            </a:r>
            <a:r>
              <a:rPr lang="en-US" sz="1600" i="1" dirty="0" err="1">
                <a:latin typeface="UTM Avo" panose="02040603050506020204"/>
              </a:rPr>
              <a:t>nối</a:t>
            </a:r>
            <a:r>
              <a:rPr lang="en-US" sz="1600" i="1" dirty="0">
                <a:latin typeface="UTM Avo" panose="02040603050506020204"/>
              </a:rPr>
              <a:t> tri </a:t>
            </a:r>
            <a:r>
              <a:rPr lang="en-US" sz="1600" i="1" dirty="0" err="1">
                <a:latin typeface="UTM Avo" panose="02040603050506020204"/>
              </a:rPr>
              <a:t>thức</a:t>
            </a:r>
            <a:r>
              <a:rPr lang="en-US" sz="1600" i="1" dirty="0">
                <a:latin typeface="UTM Avo" panose="02040603050506020204"/>
              </a:rPr>
              <a:t> </a:t>
            </a:r>
            <a:r>
              <a:rPr lang="en-US" sz="1600" i="1" dirty="0" err="1">
                <a:latin typeface="UTM Avo" panose="02040603050506020204"/>
              </a:rPr>
              <a:t>với</a:t>
            </a:r>
            <a:r>
              <a:rPr lang="en-US" sz="1600" i="1" dirty="0">
                <a:latin typeface="UTM Avo" panose="02040603050506020204"/>
              </a:rPr>
              <a:t> </a:t>
            </a:r>
            <a:r>
              <a:rPr lang="en-US" sz="1600" i="1" dirty="0" err="1">
                <a:latin typeface="UTM Avo" panose="02040603050506020204"/>
              </a:rPr>
              <a:t>cuộc</a:t>
            </a:r>
            <a:r>
              <a:rPr lang="en-US" sz="1600" i="1" dirty="0">
                <a:latin typeface="UTM Avo" panose="02040603050506020204"/>
              </a:rPr>
              <a:t> </a:t>
            </a:r>
            <a:r>
              <a:rPr lang="en-US" sz="1600" i="1" dirty="0" err="1">
                <a:latin typeface="UTM Avo" panose="02040603050506020204"/>
              </a:rPr>
              <a:t>sống</a:t>
            </a:r>
            <a:r>
              <a:rPr lang="en-US" sz="1600" i="1" dirty="0">
                <a:latin typeface="UTM Avo" panose="02040603050506020204"/>
              </a:rPr>
              <a:t>)</a:t>
            </a:r>
            <a:endParaRPr lang="en-US" sz="1600" dirty="0">
              <a:latin typeface="UTM Avo" panose="02040603050506020204"/>
            </a:endParaRPr>
          </a:p>
        </p:txBody>
      </p:sp>
      <p:sp>
        <p:nvSpPr>
          <p:cNvPr id="12" name="Rectangle 11">
            <a:extLst>
              <a:ext uri="{FF2B5EF4-FFF2-40B4-BE49-F238E27FC236}">
                <a16:creationId xmlns:a16="http://schemas.microsoft.com/office/drawing/2014/main" id="{A8A01F73-D48F-1E70-2AB5-62989EF473BE}"/>
              </a:ext>
            </a:extLst>
          </p:cNvPr>
          <p:cNvSpPr/>
          <p:nvPr/>
        </p:nvSpPr>
        <p:spPr>
          <a:xfrm>
            <a:off x="2456739" y="-17910"/>
            <a:ext cx="6431399" cy="830997"/>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342900">
              <a:lnSpc>
                <a:spcPct val="150000"/>
              </a:lnSpc>
            </a:pPr>
            <a:r>
              <a:rPr lang="en-US" altLang="vi-VN" sz="3200" b="1" dirty="0" err="1" smtClean="0">
                <a:solidFill>
                  <a:schemeClr val="tx2">
                    <a:lumMod val="50000"/>
                  </a:schemeClr>
                </a:solidFill>
                <a:latin typeface="UTM Avo" panose="02040603050506020204" pitchFamily="18" charset="0"/>
                <a:cs typeface="Times New Roman" panose="02020603050405020304" pitchFamily="18" charset="0"/>
              </a:rPr>
              <a:t>Thứ</a:t>
            </a:r>
            <a:r>
              <a:rPr lang="en-US" altLang="vi-VN" sz="3200" b="1" dirty="0" smtClean="0">
                <a:solidFill>
                  <a:schemeClr val="tx2">
                    <a:lumMod val="50000"/>
                  </a:schemeClr>
                </a:solidFill>
                <a:latin typeface="UTM Avo" panose="02040603050506020204" pitchFamily="18" charset="0"/>
                <a:cs typeface="Times New Roman" panose="02020603050405020304" pitchFamily="18" charset="0"/>
              </a:rPr>
              <a:t> </a:t>
            </a:r>
            <a:r>
              <a:rPr lang="en-US" altLang="vi-VN" sz="3200" b="1" dirty="0" err="1" smtClean="0">
                <a:solidFill>
                  <a:schemeClr val="tx2">
                    <a:lumMod val="50000"/>
                  </a:schemeClr>
                </a:solidFill>
                <a:latin typeface="UTM Avo" panose="02040603050506020204" pitchFamily="18" charset="0"/>
                <a:cs typeface="Times New Roman" panose="02020603050405020304" pitchFamily="18" charset="0"/>
              </a:rPr>
              <a:t>hai</a:t>
            </a:r>
            <a:r>
              <a:rPr lang="en-US" altLang="vi-VN" sz="3200" b="1" dirty="0" smtClean="0">
                <a:solidFill>
                  <a:schemeClr val="tx2">
                    <a:lumMod val="50000"/>
                  </a:schemeClr>
                </a:solidFill>
                <a:latin typeface="UTM Avo" panose="02040603050506020204" pitchFamily="18" charset="0"/>
                <a:cs typeface="Times New Roman" panose="02020603050405020304" pitchFamily="18" charset="0"/>
              </a:rPr>
              <a:t>, </a:t>
            </a:r>
            <a:r>
              <a:rPr lang="en-US" altLang="vi-VN" sz="3200" b="1" dirty="0" err="1" smtClean="0">
                <a:solidFill>
                  <a:schemeClr val="tx2">
                    <a:lumMod val="50000"/>
                  </a:schemeClr>
                </a:solidFill>
                <a:latin typeface="UTM Avo" panose="02040603050506020204" pitchFamily="18" charset="0"/>
                <a:cs typeface="Times New Roman" panose="02020603050405020304" pitchFamily="18" charset="0"/>
              </a:rPr>
              <a:t>ngày</a:t>
            </a:r>
            <a:r>
              <a:rPr lang="en-US" altLang="vi-VN" sz="3200" b="1" dirty="0" smtClean="0">
                <a:solidFill>
                  <a:schemeClr val="tx2">
                    <a:lumMod val="50000"/>
                  </a:schemeClr>
                </a:solidFill>
                <a:latin typeface="UTM Avo" panose="02040603050506020204" pitchFamily="18" charset="0"/>
                <a:cs typeface="Times New Roman" panose="02020603050405020304" pitchFamily="18" charset="0"/>
              </a:rPr>
              <a:t> 25 </a:t>
            </a:r>
            <a:r>
              <a:rPr lang="en-US" altLang="vi-VN" sz="3200" b="1" dirty="0" err="1" smtClean="0">
                <a:solidFill>
                  <a:schemeClr val="tx2">
                    <a:lumMod val="50000"/>
                  </a:schemeClr>
                </a:solidFill>
                <a:latin typeface="UTM Avo" panose="02040603050506020204" pitchFamily="18" charset="0"/>
                <a:cs typeface="Times New Roman" panose="02020603050405020304" pitchFamily="18" charset="0"/>
              </a:rPr>
              <a:t>tháng</a:t>
            </a:r>
            <a:r>
              <a:rPr lang="en-US" altLang="vi-VN" sz="3200" b="1" dirty="0" smtClean="0">
                <a:solidFill>
                  <a:schemeClr val="tx2">
                    <a:lumMod val="50000"/>
                  </a:schemeClr>
                </a:solidFill>
                <a:latin typeface="UTM Avo" panose="02040603050506020204" pitchFamily="18" charset="0"/>
                <a:cs typeface="Times New Roman" panose="02020603050405020304" pitchFamily="18" charset="0"/>
              </a:rPr>
              <a:t> 9 </a:t>
            </a:r>
            <a:r>
              <a:rPr lang="en-US" altLang="vi-VN" sz="3200" b="1" dirty="0" err="1" smtClean="0">
                <a:solidFill>
                  <a:schemeClr val="tx2">
                    <a:lumMod val="50000"/>
                  </a:schemeClr>
                </a:solidFill>
                <a:latin typeface="UTM Avo" panose="02040603050506020204" pitchFamily="18" charset="0"/>
                <a:cs typeface="Times New Roman" panose="02020603050405020304" pitchFamily="18" charset="0"/>
              </a:rPr>
              <a:t>năm</a:t>
            </a:r>
            <a:r>
              <a:rPr lang="en-US" altLang="vi-VN" sz="3200" b="1" dirty="0" smtClean="0">
                <a:solidFill>
                  <a:schemeClr val="tx2">
                    <a:lumMod val="50000"/>
                  </a:schemeClr>
                </a:solidFill>
                <a:latin typeface="UTM Avo" panose="02040603050506020204" pitchFamily="18" charset="0"/>
                <a:cs typeface="Times New Roman" panose="02020603050405020304" pitchFamily="18" charset="0"/>
              </a:rPr>
              <a:t> 2023</a:t>
            </a:r>
            <a:endParaRPr lang="en-US" altLang="vi-VN" sz="3200" b="1" dirty="0">
              <a:solidFill>
                <a:schemeClr val="tx2">
                  <a:lumMod val="50000"/>
                </a:schemeClr>
              </a:solidFill>
              <a:latin typeface="UTM Avo" panose="02040603050506020204" pitchFamily="18" charset="0"/>
              <a:cs typeface="Times New Roman" panose="02020603050405020304" pitchFamily="18" charset="0"/>
            </a:endParaRPr>
          </a:p>
        </p:txBody>
      </p:sp>
    </p:spTree>
    <p:extLst>
      <p:ext uri="{BB962C8B-B14F-4D97-AF65-F5344CB8AC3E}">
        <p14:creationId xmlns:p14="http://schemas.microsoft.com/office/powerpoint/2010/main" val="25647360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par>
                          <p:cTn id="24" fill="hold">
                            <p:stCondLst>
                              <p:cond delay="500"/>
                            </p:stCondLst>
                            <p:childTnLst>
                              <p:par>
                                <p:cTn id="25" presetID="10" presetClass="entr" presetSubtype="0"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500"/>
                                        <p:tgtEl>
                                          <p:spTgt spid="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ppt_x"/>
                                          </p:val>
                                        </p:tav>
                                        <p:tav tm="100000">
                                          <p:val>
                                            <p:strVal val="#ppt_x"/>
                                          </p:val>
                                        </p:tav>
                                      </p:tavLst>
                                    </p:anim>
                                    <p:anim calcmode="lin" valueType="num">
                                      <p:cBhvr additive="base">
                                        <p:cTn id="36" dur="500" fill="hold"/>
                                        <p:tgtEl>
                                          <p:spTgt spid="21"/>
                                        </p:tgtEl>
                                        <p:attrNameLst>
                                          <p:attrName>ppt_y</p:attrName>
                                        </p:attrNameLst>
                                      </p:cBhvr>
                                      <p:tavLst>
                                        <p:tav tm="0">
                                          <p:val>
                                            <p:strVal val="1+#ppt_h/2"/>
                                          </p:val>
                                        </p:tav>
                                        <p:tav tm="100000">
                                          <p:val>
                                            <p:strVal val="#ppt_y"/>
                                          </p:val>
                                        </p:tav>
                                      </p:tavLst>
                                    </p:anim>
                                  </p:childTnLst>
                                </p:cTn>
                              </p:par>
                              <p:par>
                                <p:cTn id="37" presetID="10"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500"/>
                                        <p:tgtEl>
                                          <p:spTgt spid="2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P spid="8" grpId="0"/>
      <p:bldP spid="10" grpId="0"/>
      <p:bldP spid="16" grpId="0" animBg="1"/>
      <p:bldP spid="18" grpId="0"/>
      <p:bldP spid="19" grpId="0"/>
      <p:bldP spid="22" grpId="0"/>
      <p:bldP spid="2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79F5F4AC-96A8-4E05-988A-0E77D50D41E9}"/>
              </a:ext>
            </a:extLst>
          </p:cNvPr>
          <p:cNvSpPr/>
          <p:nvPr/>
        </p:nvSpPr>
        <p:spPr>
          <a:xfrm>
            <a:off x="910321" y="613494"/>
            <a:ext cx="10117355" cy="506292"/>
          </a:xfrm>
          <a:prstGeom prst="rect">
            <a:avLst/>
          </a:prstGeom>
        </p:spPr>
        <p:txBody>
          <a:bodyPr wrap="square">
            <a:spAutoFit/>
          </a:bodyPr>
          <a:lstStyle/>
          <a:p>
            <a:pPr algn="just" defTabSz="342900">
              <a:lnSpc>
                <a:spcPct val="150000"/>
              </a:lnSpc>
            </a:pPr>
            <a:r>
              <a:rPr lang="en-US" sz="2000" dirty="0" err="1">
                <a:solidFill>
                  <a:schemeClr val="accent4">
                    <a:lumMod val="75000"/>
                  </a:schemeClr>
                </a:solidFill>
                <a:latin typeface="UTM Avo" panose="02040603050506020204" pitchFamily="18" charset="0"/>
                <a:cs typeface="Times New Roman" panose="02020603050405020304" pitchFamily="18" charset="0"/>
              </a:rPr>
              <a:t>Bước</a:t>
            </a:r>
            <a:r>
              <a:rPr lang="en-US" sz="2000" dirty="0">
                <a:solidFill>
                  <a:schemeClr val="accent4">
                    <a:lumMod val="75000"/>
                  </a:schemeClr>
                </a:solidFill>
                <a:latin typeface="UTM Avo" panose="02040603050506020204" pitchFamily="18" charset="0"/>
                <a:cs typeface="Times New Roman" panose="02020603050405020304" pitchFamily="18" charset="0"/>
              </a:rPr>
              <a:t> 1 : </a:t>
            </a:r>
            <a:r>
              <a:rPr lang="en-US" sz="2000" dirty="0" err="1">
                <a:latin typeface="UTM Avo" panose="02040603050506020204" pitchFamily="18" charset="0"/>
                <a:cs typeface="Times New Roman" panose="02020603050405020304" pitchFamily="18" charset="0"/>
              </a:rPr>
              <a:t>Nháy</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đúp</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vào</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biểu</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tượng</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trên</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màn</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hình</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nền</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để</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khởi</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động</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phần</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mềm</a:t>
            </a:r>
            <a:r>
              <a:rPr lang="en-US" sz="2000" dirty="0">
                <a:latin typeface="UTM Avo" panose="02040603050506020204" pitchFamily="18" charset="0"/>
                <a:cs typeface="Times New Roman" panose="02020603050405020304" pitchFamily="18" charset="0"/>
              </a:rPr>
              <a:t> Notepad.</a:t>
            </a:r>
            <a:endParaRPr lang="vi-VN" sz="2000" dirty="0">
              <a:latin typeface="UTM Avo" panose="02040603050506020204" pitchFamily="18" charset="0"/>
              <a:cs typeface="Times New Roman" panose="02020603050405020304" pitchFamily="18" charset="0"/>
            </a:endParaRPr>
          </a:p>
        </p:txBody>
      </p:sp>
      <p:sp>
        <p:nvSpPr>
          <p:cNvPr id="20" name="Rectangle 19">
            <a:extLst>
              <a:ext uri="{FF2B5EF4-FFF2-40B4-BE49-F238E27FC236}">
                <a16:creationId xmlns:a16="http://schemas.microsoft.com/office/drawing/2014/main" id="{B47A0B8D-420C-435A-8865-FA530FA1BA18}"/>
              </a:ext>
            </a:extLst>
          </p:cNvPr>
          <p:cNvSpPr/>
          <p:nvPr/>
        </p:nvSpPr>
        <p:spPr>
          <a:xfrm>
            <a:off x="910321" y="1088768"/>
            <a:ext cx="6467281" cy="506292"/>
          </a:xfrm>
          <a:prstGeom prst="rect">
            <a:avLst/>
          </a:prstGeom>
        </p:spPr>
        <p:txBody>
          <a:bodyPr wrap="square">
            <a:spAutoFit/>
          </a:bodyPr>
          <a:lstStyle/>
          <a:p>
            <a:pPr algn="just" defTabSz="342900">
              <a:lnSpc>
                <a:spcPct val="150000"/>
              </a:lnSpc>
            </a:pPr>
            <a:r>
              <a:rPr lang="en-US" sz="2000">
                <a:solidFill>
                  <a:schemeClr val="accent4">
                    <a:lumMod val="75000"/>
                  </a:schemeClr>
                </a:solidFill>
                <a:latin typeface="UTM Avo" panose="02040603050506020204" pitchFamily="18" charset="0"/>
                <a:cs typeface="Times New Roman" panose="02020603050405020304" pitchFamily="18" charset="0"/>
              </a:rPr>
              <a:t>Bước 2: </a:t>
            </a:r>
            <a:r>
              <a:rPr lang="en-US" sz="2000">
                <a:latin typeface="UTM Avo" panose="02040603050506020204" pitchFamily="18" charset="0"/>
                <a:cs typeface="Times New Roman" panose="02020603050405020304" pitchFamily="18" charset="0"/>
              </a:rPr>
              <a:t>Đặt các ngón tay vào vị trí xuất phát và gõ đoạn thơ. </a:t>
            </a:r>
            <a:endParaRPr lang="vi-VN" sz="2000">
              <a:latin typeface="UTM Avo" panose="020406030505060202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C1991299-14ED-BE8A-B5E0-15B45769A4A4}"/>
              </a:ext>
            </a:extLst>
          </p:cNvPr>
          <p:cNvSpPr txBox="1"/>
          <p:nvPr/>
        </p:nvSpPr>
        <p:spPr>
          <a:xfrm>
            <a:off x="762837" y="247865"/>
            <a:ext cx="2286298" cy="523220"/>
          </a:xfrm>
          <a:prstGeom prst="rect">
            <a:avLst/>
          </a:prstGeom>
          <a:noFill/>
        </p:spPr>
        <p:txBody>
          <a:bodyPr wrap="square" rtlCol="0">
            <a:spAutoFit/>
          </a:bodyPr>
          <a:lstStyle/>
          <a:p>
            <a:r>
              <a:rPr lang="en-US" sz="2800" dirty="0" err="1">
                <a:solidFill>
                  <a:schemeClr val="accent4">
                    <a:lumMod val="75000"/>
                  </a:schemeClr>
                </a:solidFill>
                <a:latin typeface="UTM Avo" panose="02040603050506020204"/>
              </a:rPr>
              <a:t>Hướng</a:t>
            </a:r>
            <a:r>
              <a:rPr lang="en-US" sz="2800" dirty="0">
                <a:solidFill>
                  <a:schemeClr val="accent4">
                    <a:lumMod val="75000"/>
                  </a:schemeClr>
                </a:solidFill>
                <a:latin typeface="UTM Avo" panose="02040603050506020204"/>
              </a:rPr>
              <a:t> </a:t>
            </a:r>
            <a:r>
              <a:rPr lang="en-US" sz="2800" dirty="0" err="1">
                <a:solidFill>
                  <a:schemeClr val="accent4">
                    <a:lumMod val="75000"/>
                  </a:schemeClr>
                </a:solidFill>
                <a:latin typeface="UTM Avo" panose="02040603050506020204"/>
              </a:rPr>
              <a:t>dẫn</a:t>
            </a:r>
            <a:r>
              <a:rPr lang="en-US" sz="2800" dirty="0">
                <a:solidFill>
                  <a:schemeClr val="accent4">
                    <a:lumMod val="75000"/>
                  </a:schemeClr>
                </a:solidFill>
                <a:latin typeface="UTM Avo" panose="02040603050506020204"/>
              </a:rPr>
              <a:t> : </a:t>
            </a:r>
          </a:p>
        </p:txBody>
      </p:sp>
      <p:pic>
        <p:nvPicPr>
          <p:cNvPr id="4" name="Picture 3">
            <a:extLst>
              <a:ext uri="{FF2B5EF4-FFF2-40B4-BE49-F238E27FC236}">
                <a16:creationId xmlns:a16="http://schemas.microsoft.com/office/drawing/2014/main" id="{55EE5299-3B8C-744E-2BC6-DA7C3013FB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5189" y="757362"/>
            <a:ext cx="419158" cy="400106"/>
          </a:xfrm>
          <a:prstGeom prst="rect">
            <a:avLst/>
          </a:prstGeom>
        </p:spPr>
      </p:pic>
      <p:sp>
        <p:nvSpPr>
          <p:cNvPr id="5" name="TextBox 4">
            <a:extLst>
              <a:ext uri="{FF2B5EF4-FFF2-40B4-BE49-F238E27FC236}">
                <a16:creationId xmlns:a16="http://schemas.microsoft.com/office/drawing/2014/main" id="{EEC15EBA-2C8A-C72A-AC57-935D2D93D958}"/>
              </a:ext>
            </a:extLst>
          </p:cNvPr>
          <p:cNvSpPr txBox="1"/>
          <p:nvPr/>
        </p:nvSpPr>
        <p:spPr>
          <a:xfrm>
            <a:off x="2138410" y="1924722"/>
            <a:ext cx="8791860" cy="400110"/>
          </a:xfrm>
          <a:prstGeom prst="rect">
            <a:avLst/>
          </a:prstGeom>
          <a:noFill/>
        </p:spPr>
        <p:txBody>
          <a:bodyPr wrap="square" rtlCol="0">
            <a:spAutoFit/>
          </a:bodyPr>
          <a:lstStyle/>
          <a:p>
            <a:r>
              <a:rPr lang="en-US" sz="2000" i="1" dirty="0" err="1">
                <a:latin typeface="UTM Avo" panose="02040603050506020204"/>
              </a:rPr>
              <a:t>Lưu</a:t>
            </a:r>
            <a:r>
              <a:rPr lang="en-US" sz="2000" i="1" dirty="0">
                <a:latin typeface="UTM Avo" panose="02040603050506020204"/>
              </a:rPr>
              <a:t> ý: </a:t>
            </a:r>
            <a:r>
              <a:rPr lang="en-US" sz="2000" dirty="0" err="1">
                <a:latin typeface="UTM Avo" panose="02040603050506020204"/>
              </a:rPr>
              <a:t>Sử</a:t>
            </a:r>
            <a:r>
              <a:rPr lang="en-US" sz="2000" dirty="0">
                <a:latin typeface="UTM Avo" panose="02040603050506020204"/>
              </a:rPr>
              <a:t> </a:t>
            </a:r>
            <a:r>
              <a:rPr lang="en-US" sz="2000" dirty="0" err="1">
                <a:latin typeface="UTM Avo" panose="02040603050506020204"/>
              </a:rPr>
              <a:t>dụng</a:t>
            </a:r>
            <a:r>
              <a:rPr lang="en-US" sz="2000" dirty="0">
                <a:latin typeface="UTM Avo" panose="02040603050506020204"/>
              </a:rPr>
              <a:t> </a:t>
            </a:r>
            <a:r>
              <a:rPr lang="en-US" sz="2000" b="1" dirty="0">
                <a:latin typeface="UTM Avo" panose="02040603050506020204"/>
              </a:rPr>
              <a:t>Caps Lock </a:t>
            </a:r>
            <a:r>
              <a:rPr lang="en-US" sz="2000" dirty="0" err="1">
                <a:latin typeface="UTM Avo" panose="02040603050506020204"/>
              </a:rPr>
              <a:t>hoặc</a:t>
            </a:r>
            <a:r>
              <a:rPr lang="en-US" sz="2000" dirty="0">
                <a:latin typeface="UTM Avo" panose="02040603050506020204"/>
              </a:rPr>
              <a:t> </a:t>
            </a:r>
            <a:r>
              <a:rPr lang="en-US" sz="2000" dirty="0" err="1">
                <a:latin typeface="UTM Avo" panose="02040603050506020204"/>
              </a:rPr>
              <a:t>phím</a:t>
            </a:r>
            <a:r>
              <a:rPr lang="en-US" sz="2000" b="1" dirty="0">
                <a:latin typeface="UTM Avo" panose="02040603050506020204"/>
              </a:rPr>
              <a:t> Shift </a:t>
            </a:r>
            <a:r>
              <a:rPr lang="en-US" sz="2000" dirty="0" err="1">
                <a:latin typeface="UTM Avo" panose="02040603050506020204"/>
              </a:rPr>
              <a:t>để</a:t>
            </a:r>
            <a:r>
              <a:rPr lang="en-US" sz="2000" dirty="0">
                <a:latin typeface="UTM Avo" panose="02040603050506020204"/>
              </a:rPr>
              <a:t> </a:t>
            </a:r>
            <a:r>
              <a:rPr lang="en-US" sz="2000" dirty="0" err="1">
                <a:latin typeface="UTM Avo" panose="02040603050506020204"/>
              </a:rPr>
              <a:t>gõ</a:t>
            </a:r>
            <a:r>
              <a:rPr lang="en-US" sz="2000" dirty="0">
                <a:latin typeface="UTM Avo" panose="02040603050506020204"/>
              </a:rPr>
              <a:t> </a:t>
            </a:r>
            <a:r>
              <a:rPr lang="en-US" sz="2000" dirty="0" err="1">
                <a:latin typeface="UTM Avo" panose="02040603050506020204"/>
              </a:rPr>
              <a:t>được</a:t>
            </a:r>
            <a:r>
              <a:rPr lang="en-US" sz="2000" dirty="0">
                <a:latin typeface="UTM Avo" panose="02040603050506020204"/>
              </a:rPr>
              <a:t> </a:t>
            </a:r>
            <a:r>
              <a:rPr lang="en-US" sz="2000" dirty="0" err="1">
                <a:latin typeface="UTM Avo" panose="02040603050506020204"/>
              </a:rPr>
              <a:t>chữ</a:t>
            </a:r>
            <a:r>
              <a:rPr lang="en-US" sz="2000" dirty="0">
                <a:latin typeface="UTM Avo" panose="02040603050506020204"/>
              </a:rPr>
              <a:t> in </a:t>
            </a:r>
            <a:r>
              <a:rPr lang="en-US" sz="2000" dirty="0" err="1">
                <a:latin typeface="UTM Avo" panose="02040603050506020204"/>
              </a:rPr>
              <a:t>hoa</a:t>
            </a:r>
            <a:endParaRPr lang="en-US" sz="2000" dirty="0">
              <a:latin typeface="UTM Avo" panose="02040603050506020204"/>
            </a:endParaRPr>
          </a:p>
        </p:txBody>
      </p:sp>
      <p:sp>
        <p:nvSpPr>
          <p:cNvPr id="6" name="TextBox 5">
            <a:extLst>
              <a:ext uri="{FF2B5EF4-FFF2-40B4-BE49-F238E27FC236}">
                <a16:creationId xmlns:a16="http://schemas.microsoft.com/office/drawing/2014/main" id="{6176B521-BF9A-DBE4-2252-114A22568B33}"/>
              </a:ext>
            </a:extLst>
          </p:cNvPr>
          <p:cNvSpPr txBox="1"/>
          <p:nvPr/>
        </p:nvSpPr>
        <p:spPr>
          <a:xfrm>
            <a:off x="1035704" y="2631551"/>
            <a:ext cx="1983785" cy="430887"/>
          </a:xfrm>
          <a:prstGeom prst="rect">
            <a:avLst/>
          </a:prstGeom>
          <a:noFill/>
        </p:spPr>
        <p:txBody>
          <a:bodyPr wrap="square" rtlCol="0">
            <a:spAutoFit/>
          </a:bodyPr>
          <a:lstStyle/>
          <a:p>
            <a:r>
              <a:rPr lang="en-US" sz="2200" dirty="0">
                <a:solidFill>
                  <a:schemeClr val="accent3">
                    <a:lumMod val="75000"/>
                  </a:schemeClr>
                </a:solidFill>
                <a:latin typeface="Segoe UI Black" panose="020B0A02040204020203" pitchFamily="34" charset="0"/>
                <a:ea typeface="Segoe UI Black" panose="020B0A02040204020203" pitchFamily="34" charset="0"/>
              </a:rPr>
              <a:t>NHIỆM VỤ</a:t>
            </a:r>
          </a:p>
        </p:txBody>
      </p:sp>
      <p:sp>
        <p:nvSpPr>
          <p:cNvPr id="8" name="TextBox 7">
            <a:extLst>
              <a:ext uri="{FF2B5EF4-FFF2-40B4-BE49-F238E27FC236}">
                <a16:creationId xmlns:a16="http://schemas.microsoft.com/office/drawing/2014/main" id="{82D5D981-F4A3-7373-1664-765C2502F410}"/>
              </a:ext>
            </a:extLst>
          </p:cNvPr>
          <p:cNvSpPr txBox="1"/>
          <p:nvPr/>
        </p:nvSpPr>
        <p:spPr>
          <a:xfrm>
            <a:off x="2670833" y="2568801"/>
            <a:ext cx="378302" cy="461665"/>
          </a:xfrm>
          <a:prstGeom prst="rect">
            <a:avLst/>
          </a:prstGeom>
          <a:solidFill>
            <a:schemeClr val="accent4">
              <a:lumMod val="75000"/>
            </a:schemeClr>
          </a:solidFill>
          <a:ln>
            <a:solidFill>
              <a:schemeClr val="accent4">
                <a:lumMod val="75000"/>
              </a:schemeClr>
            </a:solidFill>
          </a:ln>
        </p:spPr>
        <p:txBody>
          <a:bodyPr wrap="square" rtlCol="0">
            <a:spAutoFit/>
          </a:bodyPr>
          <a:lstStyle/>
          <a:p>
            <a:pPr algn="ctr"/>
            <a:r>
              <a:rPr lang="en-US" sz="2400" dirty="0">
                <a:solidFill>
                  <a:schemeClr val="bg1"/>
                </a:solidFill>
                <a:latin typeface="UTM Avo" panose="02040603050506020204"/>
              </a:rPr>
              <a:t>2</a:t>
            </a:r>
          </a:p>
        </p:txBody>
      </p:sp>
      <p:sp>
        <p:nvSpPr>
          <p:cNvPr id="16" name="TextBox 15">
            <a:extLst>
              <a:ext uri="{FF2B5EF4-FFF2-40B4-BE49-F238E27FC236}">
                <a16:creationId xmlns:a16="http://schemas.microsoft.com/office/drawing/2014/main" id="{3C5BAA9F-CEF0-198A-8589-69CF096DD463}"/>
              </a:ext>
            </a:extLst>
          </p:cNvPr>
          <p:cNvSpPr txBox="1"/>
          <p:nvPr/>
        </p:nvSpPr>
        <p:spPr>
          <a:xfrm>
            <a:off x="3178159" y="2610316"/>
            <a:ext cx="8868529" cy="461665"/>
          </a:xfrm>
          <a:prstGeom prst="rect">
            <a:avLst/>
          </a:prstGeom>
          <a:noFill/>
        </p:spPr>
        <p:txBody>
          <a:bodyPr wrap="square" rtlCol="0">
            <a:spAutoFit/>
          </a:bodyPr>
          <a:lstStyle/>
          <a:p>
            <a:r>
              <a:rPr lang="en-US" sz="2400" dirty="0" err="1">
                <a:latin typeface="UTM Avo" panose="02040603050506020204"/>
              </a:rPr>
              <a:t>Tập</a:t>
            </a:r>
            <a:r>
              <a:rPr lang="en-US" sz="2400" dirty="0">
                <a:latin typeface="UTM Avo" panose="02040603050506020204"/>
              </a:rPr>
              <a:t> </a:t>
            </a:r>
            <a:r>
              <a:rPr lang="en-US" sz="2400" dirty="0" err="1">
                <a:latin typeface="UTM Avo" panose="02040603050506020204"/>
              </a:rPr>
              <a:t>gõ</a:t>
            </a:r>
            <a:r>
              <a:rPr lang="en-US" sz="2400" dirty="0">
                <a:latin typeface="UTM Avo" panose="02040603050506020204"/>
              </a:rPr>
              <a:t> </a:t>
            </a:r>
            <a:r>
              <a:rPr lang="en-US" sz="2400" dirty="0" err="1">
                <a:latin typeface="UTM Avo" panose="02040603050506020204"/>
              </a:rPr>
              <a:t>đúng</a:t>
            </a:r>
            <a:r>
              <a:rPr lang="en-US" sz="2400" dirty="0">
                <a:latin typeface="UTM Avo" panose="02040603050506020204"/>
              </a:rPr>
              <a:t> </a:t>
            </a:r>
            <a:r>
              <a:rPr lang="en-US" sz="2400" dirty="0" err="1">
                <a:latin typeface="UTM Avo" panose="02040603050506020204"/>
              </a:rPr>
              <a:t>cách</a:t>
            </a:r>
            <a:r>
              <a:rPr lang="en-US" sz="2400" dirty="0">
                <a:latin typeface="UTM Avo" panose="02040603050506020204"/>
              </a:rPr>
              <a:t> </a:t>
            </a:r>
            <a:r>
              <a:rPr lang="en-US" sz="2400" dirty="0" err="1">
                <a:latin typeface="UTM Avo" panose="02040603050506020204"/>
              </a:rPr>
              <a:t>các</a:t>
            </a:r>
            <a:r>
              <a:rPr lang="en-US" sz="2400" dirty="0">
                <a:latin typeface="UTM Avo" panose="02040603050506020204"/>
              </a:rPr>
              <a:t> </a:t>
            </a:r>
            <a:r>
              <a:rPr lang="en-US" sz="2400" dirty="0" err="1">
                <a:latin typeface="UTM Avo" panose="02040603050506020204"/>
              </a:rPr>
              <a:t>đoạn</a:t>
            </a:r>
            <a:r>
              <a:rPr lang="en-US" sz="2400" dirty="0">
                <a:latin typeface="UTM Avo" panose="02040603050506020204"/>
              </a:rPr>
              <a:t> </a:t>
            </a:r>
            <a:r>
              <a:rPr lang="en-US" sz="2400" dirty="0" err="1">
                <a:latin typeface="UTM Avo" panose="02040603050506020204"/>
              </a:rPr>
              <a:t>văn</a:t>
            </a:r>
            <a:r>
              <a:rPr lang="en-US" sz="2400" dirty="0">
                <a:latin typeface="UTM Avo" panose="02040603050506020204"/>
              </a:rPr>
              <a:t> </a:t>
            </a:r>
            <a:r>
              <a:rPr lang="en-US" sz="2400" dirty="0" err="1">
                <a:latin typeface="UTM Avo" panose="02040603050506020204"/>
              </a:rPr>
              <a:t>bản</a:t>
            </a:r>
            <a:r>
              <a:rPr lang="en-US" sz="2400" dirty="0">
                <a:latin typeface="UTM Avo" panose="02040603050506020204"/>
              </a:rPr>
              <a:t> </a:t>
            </a:r>
            <a:r>
              <a:rPr lang="en-US" sz="2400" dirty="0" err="1">
                <a:latin typeface="UTM Avo" panose="02040603050506020204"/>
              </a:rPr>
              <a:t>sau</a:t>
            </a:r>
            <a:r>
              <a:rPr lang="en-US" sz="2400" dirty="0">
                <a:latin typeface="UTM Avo" panose="02040603050506020204"/>
              </a:rPr>
              <a:t>. </a:t>
            </a:r>
            <a:r>
              <a:rPr lang="en-US" sz="2400" dirty="0" err="1">
                <a:latin typeface="UTM Avo" panose="02040603050506020204"/>
              </a:rPr>
              <a:t>Em</a:t>
            </a:r>
            <a:r>
              <a:rPr lang="en-US" sz="2400" dirty="0">
                <a:latin typeface="UTM Avo" panose="02040603050506020204"/>
              </a:rPr>
              <a:t> </a:t>
            </a:r>
            <a:r>
              <a:rPr lang="en-US" sz="2400" dirty="0" err="1">
                <a:latin typeface="UTM Avo" panose="02040603050506020204"/>
              </a:rPr>
              <a:t>có</a:t>
            </a:r>
            <a:r>
              <a:rPr lang="en-US" sz="2400" dirty="0">
                <a:latin typeface="UTM Avo" panose="02040603050506020204"/>
              </a:rPr>
              <a:t> </a:t>
            </a:r>
            <a:r>
              <a:rPr lang="en-US" sz="2400" dirty="0" err="1">
                <a:latin typeface="UTM Avo" panose="02040603050506020204"/>
              </a:rPr>
              <a:t>thể</a:t>
            </a:r>
            <a:r>
              <a:rPr lang="en-US" sz="2400" dirty="0">
                <a:latin typeface="UTM Avo" panose="02040603050506020204"/>
              </a:rPr>
              <a:t> </a:t>
            </a:r>
            <a:r>
              <a:rPr lang="en-US" sz="2400" dirty="0" err="1">
                <a:latin typeface="UTM Avo" panose="02040603050506020204"/>
              </a:rPr>
              <a:t>gõ</a:t>
            </a:r>
            <a:r>
              <a:rPr lang="en-US" sz="2400" dirty="0">
                <a:latin typeface="UTM Avo" panose="02040603050506020204"/>
              </a:rPr>
              <a:t> </a:t>
            </a:r>
            <a:r>
              <a:rPr lang="en-US" sz="2400" dirty="0" err="1">
                <a:latin typeface="UTM Avo" panose="02040603050506020204"/>
              </a:rPr>
              <a:t>không</a:t>
            </a:r>
            <a:r>
              <a:rPr lang="en-US" sz="2400" dirty="0">
                <a:latin typeface="UTM Avo" panose="02040603050506020204"/>
              </a:rPr>
              <a:t> </a:t>
            </a:r>
            <a:r>
              <a:rPr lang="en-US" sz="2400" dirty="0" err="1">
                <a:latin typeface="UTM Avo" panose="02040603050506020204"/>
              </a:rPr>
              <a:t>dấu</a:t>
            </a:r>
            <a:r>
              <a:rPr lang="en-US" sz="2400" dirty="0">
                <a:latin typeface="UTM Avo" panose="02040603050506020204"/>
              </a:rPr>
              <a:t>.</a:t>
            </a:r>
          </a:p>
        </p:txBody>
      </p:sp>
      <p:sp>
        <p:nvSpPr>
          <p:cNvPr id="17" name="TextBox 16">
            <a:extLst>
              <a:ext uri="{FF2B5EF4-FFF2-40B4-BE49-F238E27FC236}">
                <a16:creationId xmlns:a16="http://schemas.microsoft.com/office/drawing/2014/main" id="{FB60CA98-EC7D-1E28-F380-36BD02083242}"/>
              </a:ext>
            </a:extLst>
          </p:cNvPr>
          <p:cNvSpPr txBox="1"/>
          <p:nvPr/>
        </p:nvSpPr>
        <p:spPr>
          <a:xfrm>
            <a:off x="1493031" y="3156886"/>
            <a:ext cx="3052917" cy="369332"/>
          </a:xfrm>
          <a:prstGeom prst="rect">
            <a:avLst/>
          </a:prstGeom>
          <a:noFill/>
        </p:spPr>
        <p:txBody>
          <a:bodyPr wrap="square" rtlCol="0">
            <a:spAutoFit/>
          </a:bodyPr>
          <a:lstStyle/>
          <a:p>
            <a:r>
              <a:rPr lang="en-US" b="1" dirty="0">
                <a:latin typeface="UTM Avo" panose="02040603050506020204"/>
              </a:rPr>
              <a:t>a)</a:t>
            </a:r>
            <a:r>
              <a:rPr lang="en-US" dirty="0">
                <a:latin typeface="UTM Avo" panose="02040603050506020204"/>
              </a:rPr>
              <a:t> </a:t>
            </a:r>
            <a:r>
              <a:rPr lang="en-US" dirty="0" err="1">
                <a:latin typeface="UTM Avo" panose="02040603050506020204"/>
              </a:rPr>
              <a:t>Các</a:t>
            </a:r>
            <a:r>
              <a:rPr lang="en-US" dirty="0">
                <a:latin typeface="UTM Avo" panose="02040603050506020204"/>
              </a:rPr>
              <a:t> </a:t>
            </a:r>
            <a:r>
              <a:rPr lang="en-US" dirty="0" err="1" smtClean="0">
                <a:latin typeface="UTM Avo" panose="02040603050506020204"/>
              </a:rPr>
              <a:t>số</a:t>
            </a:r>
            <a:r>
              <a:rPr lang="en-US" dirty="0" smtClean="0">
                <a:latin typeface="UTM Avo" panose="02040603050506020204"/>
              </a:rPr>
              <a:t> </a:t>
            </a:r>
            <a:r>
              <a:rPr lang="en-US" dirty="0" err="1">
                <a:latin typeface="UTM Avo" panose="02040603050506020204"/>
              </a:rPr>
              <a:t>điện</a:t>
            </a:r>
            <a:r>
              <a:rPr lang="en-US" dirty="0">
                <a:latin typeface="UTM Avo" panose="02040603050506020204"/>
              </a:rPr>
              <a:t> </a:t>
            </a:r>
            <a:r>
              <a:rPr lang="en-US" dirty="0" err="1">
                <a:latin typeface="UTM Avo" panose="02040603050506020204"/>
              </a:rPr>
              <a:t>thoại</a:t>
            </a:r>
            <a:r>
              <a:rPr lang="en-US" dirty="0">
                <a:latin typeface="UTM Avo" panose="02040603050506020204"/>
              </a:rPr>
              <a:t> </a:t>
            </a:r>
            <a:r>
              <a:rPr lang="en-US" dirty="0" err="1">
                <a:latin typeface="UTM Avo" panose="02040603050506020204"/>
              </a:rPr>
              <a:t>khẩn</a:t>
            </a:r>
            <a:r>
              <a:rPr lang="en-US" dirty="0">
                <a:latin typeface="UTM Avo" panose="02040603050506020204"/>
              </a:rPr>
              <a:t> </a:t>
            </a:r>
            <a:r>
              <a:rPr lang="en-US" dirty="0" err="1">
                <a:latin typeface="UTM Avo" panose="02040603050506020204"/>
              </a:rPr>
              <a:t>cấp</a:t>
            </a:r>
            <a:endParaRPr lang="en-US" b="1" dirty="0"/>
          </a:p>
        </p:txBody>
      </p:sp>
      <p:sp>
        <p:nvSpPr>
          <p:cNvPr id="21" name="TextBox 20">
            <a:extLst>
              <a:ext uri="{FF2B5EF4-FFF2-40B4-BE49-F238E27FC236}">
                <a16:creationId xmlns:a16="http://schemas.microsoft.com/office/drawing/2014/main" id="{7774D8E4-22D2-718F-FD51-AD400097AFEC}"/>
              </a:ext>
            </a:extLst>
          </p:cNvPr>
          <p:cNvSpPr txBox="1"/>
          <p:nvPr/>
        </p:nvSpPr>
        <p:spPr>
          <a:xfrm>
            <a:off x="1905986" y="3526218"/>
            <a:ext cx="2639962" cy="1754326"/>
          </a:xfrm>
          <a:prstGeom prst="rect">
            <a:avLst/>
          </a:prstGeom>
          <a:noFill/>
        </p:spPr>
        <p:txBody>
          <a:bodyPr wrap="square" rtlCol="0">
            <a:spAutoFit/>
          </a:bodyPr>
          <a:lstStyle/>
          <a:p>
            <a:r>
              <a:rPr lang="en-US" dirty="0">
                <a:latin typeface="UTM Avo" panose="02040603050506020204"/>
              </a:rPr>
              <a:t>111 – </a:t>
            </a:r>
            <a:r>
              <a:rPr lang="en-US" dirty="0" err="1">
                <a:latin typeface="UTM Avo" panose="02040603050506020204"/>
              </a:rPr>
              <a:t>Bảo</a:t>
            </a:r>
            <a:r>
              <a:rPr lang="en-US" dirty="0">
                <a:latin typeface="UTM Avo" panose="02040603050506020204"/>
              </a:rPr>
              <a:t> </a:t>
            </a:r>
            <a:r>
              <a:rPr lang="en-US" dirty="0" err="1">
                <a:latin typeface="UTM Avo" panose="02040603050506020204"/>
              </a:rPr>
              <a:t>vệ</a:t>
            </a:r>
            <a:r>
              <a:rPr lang="en-US" dirty="0">
                <a:latin typeface="UTM Avo" panose="02040603050506020204"/>
              </a:rPr>
              <a:t> </a:t>
            </a:r>
            <a:r>
              <a:rPr lang="en-US" dirty="0" err="1">
                <a:latin typeface="UTM Avo" panose="02040603050506020204"/>
              </a:rPr>
              <a:t>trẻ</a:t>
            </a:r>
            <a:r>
              <a:rPr lang="en-US" dirty="0">
                <a:latin typeface="UTM Avo" panose="02040603050506020204"/>
              </a:rPr>
              <a:t> </a:t>
            </a:r>
            <a:r>
              <a:rPr lang="en-US" dirty="0" err="1">
                <a:latin typeface="UTM Avo" panose="02040603050506020204"/>
              </a:rPr>
              <a:t>em</a:t>
            </a:r>
            <a:endParaRPr lang="en-US" dirty="0">
              <a:latin typeface="UTM Avo" panose="02040603050506020204"/>
            </a:endParaRPr>
          </a:p>
          <a:p>
            <a:r>
              <a:rPr lang="en-US" dirty="0">
                <a:latin typeface="UTM Avo" panose="02040603050506020204"/>
              </a:rPr>
              <a:t>112 – </a:t>
            </a:r>
            <a:r>
              <a:rPr lang="en-US" dirty="0" err="1">
                <a:latin typeface="UTM Avo" panose="02040603050506020204"/>
              </a:rPr>
              <a:t>Tìm</a:t>
            </a:r>
            <a:r>
              <a:rPr lang="en-US" dirty="0">
                <a:latin typeface="UTM Avo" panose="02040603050506020204"/>
              </a:rPr>
              <a:t> </a:t>
            </a:r>
            <a:r>
              <a:rPr lang="en-US" dirty="0" err="1">
                <a:latin typeface="UTM Avo" panose="02040603050506020204"/>
              </a:rPr>
              <a:t>kiếm</a:t>
            </a:r>
            <a:r>
              <a:rPr lang="en-US" dirty="0">
                <a:latin typeface="UTM Avo" panose="02040603050506020204"/>
              </a:rPr>
              <a:t> , </a:t>
            </a:r>
            <a:r>
              <a:rPr lang="en-US" dirty="0" err="1">
                <a:latin typeface="UTM Avo" panose="02040603050506020204"/>
              </a:rPr>
              <a:t>cứu</a:t>
            </a:r>
            <a:r>
              <a:rPr lang="en-US" dirty="0">
                <a:latin typeface="UTM Avo" panose="02040603050506020204"/>
              </a:rPr>
              <a:t> </a:t>
            </a:r>
            <a:r>
              <a:rPr lang="en-US" dirty="0" err="1">
                <a:latin typeface="UTM Avo" panose="02040603050506020204"/>
              </a:rPr>
              <a:t>nạn</a:t>
            </a:r>
            <a:endParaRPr lang="en-US" dirty="0">
              <a:latin typeface="UTM Avo" panose="02040603050506020204"/>
            </a:endParaRPr>
          </a:p>
          <a:p>
            <a:r>
              <a:rPr lang="en-US" dirty="0">
                <a:latin typeface="UTM Avo" panose="02040603050506020204"/>
              </a:rPr>
              <a:t>113 – </a:t>
            </a:r>
            <a:r>
              <a:rPr lang="en-US" dirty="0" err="1">
                <a:latin typeface="UTM Avo" panose="02040603050506020204"/>
              </a:rPr>
              <a:t>Công</a:t>
            </a:r>
            <a:r>
              <a:rPr lang="en-US" dirty="0">
                <a:latin typeface="UTM Avo" panose="02040603050506020204"/>
              </a:rPr>
              <a:t> an</a:t>
            </a:r>
          </a:p>
          <a:p>
            <a:r>
              <a:rPr lang="en-US" dirty="0">
                <a:latin typeface="UTM Avo" panose="02040603050506020204"/>
              </a:rPr>
              <a:t>114 – </a:t>
            </a:r>
            <a:r>
              <a:rPr lang="en-US" dirty="0" err="1">
                <a:latin typeface="UTM Avo" panose="02040603050506020204"/>
              </a:rPr>
              <a:t>Cứu</a:t>
            </a:r>
            <a:r>
              <a:rPr lang="en-US" dirty="0">
                <a:latin typeface="UTM Avo" panose="02040603050506020204"/>
              </a:rPr>
              <a:t> </a:t>
            </a:r>
            <a:r>
              <a:rPr lang="en-US" dirty="0" err="1">
                <a:latin typeface="UTM Avo" panose="02040603050506020204"/>
              </a:rPr>
              <a:t>hỏa</a:t>
            </a:r>
            <a:endParaRPr lang="en-US" dirty="0">
              <a:latin typeface="UTM Avo" panose="02040603050506020204"/>
            </a:endParaRPr>
          </a:p>
          <a:p>
            <a:r>
              <a:rPr lang="en-US" dirty="0">
                <a:latin typeface="UTM Avo" panose="02040603050506020204"/>
              </a:rPr>
              <a:t>115 – </a:t>
            </a:r>
            <a:r>
              <a:rPr lang="en-US" dirty="0" err="1">
                <a:latin typeface="UTM Avo" panose="02040603050506020204"/>
              </a:rPr>
              <a:t>Cấp</a:t>
            </a:r>
            <a:r>
              <a:rPr lang="en-US" dirty="0">
                <a:latin typeface="UTM Avo" panose="02040603050506020204"/>
              </a:rPr>
              <a:t> </a:t>
            </a:r>
            <a:r>
              <a:rPr lang="en-US" dirty="0" err="1">
                <a:latin typeface="UTM Avo" panose="02040603050506020204"/>
              </a:rPr>
              <a:t>cứu</a:t>
            </a:r>
            <a:r>
              <a:rPr lang="en-US" dirty="0">
                <a:latin typeface="UTM Avo" panose="02040603050506020204"/>
              </a:rPr>
              <a:t> </a:t>
            </a:r>
          </a:p>
          <a:p>
            <a:endParaRPr lang="en-US" dirty="0">
              <a:latin typeface="UTM Avo" panose="02040603050506020204"/>
            </a:endParaRPr>
          </a:p>
        </p:txBody>
      </p:sp>
      <p:sp>
        <p:nvSpPr>
          <p:cNvPr id="22" name="TextBox 21">
            <a:extLst>
              <a:ext uri="{FF2B5EF4-FFF2-40B4-BE49-F238E27FC236}">
                <a16:creationId xmlns:a16="http://schemas.microsoft.com/office/drawing/2014/main" id="{1C3362CD-19BE-67C4-485E-18FBCE14594A}"/>
              </a:ext>
            </a:extLst>
          </p:cNvPr>
          <p:cNvSpPr txBox="1"/>
          <p:nvPr/>
        </p:nvSpPr>
        <p:spPr>
          <a:xfrm>
            <a:off x="4984768" y="3156886"/>
            <a:ext cx="6444893" cy="923330"/>
          </a:xfrm>
          <a:prstGeom prst="rect">
            <a:avLst/>
          </a:prstGeom>
          <a:noFill/>
        </p:spPr>
        <p:txBody>
          <a:bodyPr wrap="square" rtlCol="0">
            <a:spAutoFit/>
          </a:bodyPr>
          <a:lstStyle/>
          <a:p>
            <a:pPr algn="just"/>
            <a:r>
              <a:rPr lang="en-US" b="1" dirty="0">
                <a:latin typeface="UTM Avo" panose="02040603050506020204"/>
              </a:rPr>
              <a:t>b)</a:t>
            </a:r>
            <a:r>
              <a:rPr lang="en-US" dirty="0">
                <a:latin typeface="UTM Avo" panose="02040603050506020204"/>
              </a:rPr>
              <a:t> </a:t>
            </a:r>
            <a:r>
              <a:rPr lang="en-US" dirty="0" err="1">
                <a:latin typeface="UTM Avo" panose="02040603050506020204"/>
              </a:rPr>
              <a:t>Một</a:t>
            </a:r>
            <a:r>
              <a:rPr lang="en-US" dirty="0">
                <a:latin typeface="UTM Avo" panose="02040603050506020204"/>
              </a:rPr>
              <a:t> </a:t>
            </a:r>
            <a:r>
              <a:rPr lang="en-US" dirty="0" err="1">
                <a:latin typeface="UTM Avo" panose="02040603050506020204"/>
              </a:rPr>
              <a:t>năm</a:t>
            </a:r>
            <a:r>
              <a:rPr lang="en-US" dirty="0">
                <a:latin typeface="UTM Avo" panose="02040603050506020204"/>
              </a:rPr>
              <a:t> </a:t>
            </a:r>
            <a:r>
              <a:rPr lang="en-US" dirty="0" err="1">
                <a:latin typeface="UTM Avo" panose="02040603050506020204"/>
              </a:rPr>
              <a:t>có</a:t>
            </a:r>
            <a:r>
              <a:rPr lang="en-US" dirty="0">
                <a:latin typeface="UTM Avo" panose="02040603050506020204"/>
              </a:rPr>
              <a:t> 365 </a:t>
            </a:r>
            <a:r>
              <a:rPr lang="en-US" dirty="0" err="1">
                <a:latin typeface="UTM Avo" panose="02040603050506020204"/>
              </a:rPr>
              <a:t>ngày</a:t>
            </a:r>
            <a:r>
              <a:rPr lang="en-US" dirty="0">
                <a:latin typeface="UTM Avo" panose="02040603050506020204"/>
              </a:rPr>
              <a:t>. </a:t>
            </a:r>
            <a:r>
              <a:rPr lang="en-US" dirty="0" err="1">
                <a:latin typeface="UTM Avo" panose="02040603050506020204"/>
              </a:rPr>
              <a:t>Năm</a:t>
            </a:r>
            <a:r>
              <a:rPr lang="en-US" dirty="0">
                <a:latin typeface="UTM Avo" panose="02040603050506020204"/>
              </a:rPr>
              <a:t> </a:t>
            </a:r>
            <a:r>
              <a:rPr lang="en-US" dirty="0" err="1">
                <a:latin typeface="UTM Avo" panose="02040603050506020204"/>
              </a:rPr>
              <a:t>nhuận</a:t>
            </a:r>
            <a:r>
              <a:rPr lang="en-US" dirty="0">
                <a:latin typeface="UTM Avo" panose="02040603050506020204"/>
              </a:rPr>
              <a:t> </a:t>
            </a:r>
            <a:r>
              <a:rPr lang="en-US" dirty="0" err="1">
                <a:latin typeface="UTM Avo" panose="02040603050506020204"/>
              </a:rPr>
              <a:t>có</a:t>
            </a:r>
            <a:r>
              <a:rPr lang="en-US" dirty="0">
                <a:latin typeface="UTM Avo" panose="02040603050506020204"/>
              </a:rPr>
              <a:t> 366 </a:t>
            </a:r>
            <a:r>
              <a:rPr lang="en-US" dirty="0" err="1">
                <a:latin typeface="UTM Avo" panose="02040603050506020204"/>
              </a:rPr>
              <a:t>ngày</a:t>
            </a:r>
            <a:r>
              <a:rPr lang="en-US" dirty="0">
                <a:latin typeface="UTM Avo" panose="02040603050506020204"/>
              </a:rPr>
              <a:t>, </a:t>
            </a:r>
            <a:r>
              <a:rPr lang="en-US" dirty="0" err="1">
                <a:latin typeface="UTM Avo" panose="02040603050506020204"/>
              </a:rPr>
              <a:t>các</a:t>
            </a:r>
            <a:r>
              <a:rPr lang="en-US" dirty="0">
                <a:latin typeface="UTM Avo" panose="02040603050506020204"/>
              </a:rPr>
              <a:t> </a:t>
            </a:r>
            <a:r>
              <a:rPr lang="en-US" dirty="0" err="1">
                <a:latin typeface="UTM Avo" panose="02040603050506020204"/>
              </a:rPr>
              <a:t>tháng</a:t>
            </a:r>
            <a:r>
              <a:rPr lang="en-US" dirty="0">
                <a:latin typeface="UTM Avo" panose="02040603050506020204"/>
              </a:rPr>
              <a:t> 4, 6, 9, 11 </a:t>
            </a:r>
            <a:r>
              <a:rPr lang="en-US" dirty="0" err="1">
                <a:latin typeface="UTM Avo" panose="02040603050506020204"/>
              </a:rPr>
              <a:t>có</a:t>
            </a:r>
            <a:r>
              <a:rPr lang="en-US" dirty="0">
                <a:latin typeface="UTM Avo" panose="02040603050506020204"/>
              </a:rPr>
              <a:t> 30 </a:t>
            </a:r>
            <a:r>
              <a:rPr lang="en-US" dirty="0" err="1">
                <a:latin typeface="UTM Avo" panose="02040603050506020204"/>
              </a:rPr>
              <a:t>ngày</a:t>
            </a:r>
            <a:r>
              <a:rPr lang="en-US" dirty="0">
                <a:latin typeface="UTM Avo" panose="02040603050506020204"/>
              </a:rPr>
              <a:t>. </a:t>
            </a:r>
            <a:r>
              <a:rPr lang="en-US" dirty="0" err="1">
                <a:latin typeface="UTM Avo" panose="02040603050506020204"/>
              </a:rPr>
              <a:t>Các</a:t>
            </a:r>
            <a:r>
              <a:rPr lang="en-US" dirty="0">
                <a:latin typeface="UTM Avo" panose="02040603050506020204"/>
              </a:rPr>
              <a:t> </a:t>
            </a:r>
            <a:r>
              <a:rPr lang="en-US" dirty="0" err="1">
                <a:latin typeface="UTM Avo" panose="02040603050506020204"/>
              </a:rPr>
              <a:t>tháng</a:t>
            </a:r>
            <a:r>
              <a:rPr lang="en-US" dirty="0">
                <a:latin typeface="UTM Avo" panose="02040603050506020204"/>
              </a:rPr>
              <a:t> 1, 3, 5, 7, 8, 10, 12 </a:t>
            </a:r>
            <a:r>
              <a:rPr lang="en-US" dirty="0" err="1">
                <a:latin typeface="UTM Avo" panose="02040603050506020204"/>
              </a:rPr>
              <a:t>có</a:t>
            </a:r>
            <a:r>
              <a:rPr lang="en-US" dirty="0">
                <a:latin typeface="UTM Avo" panose="02040603050506020204"/>
              </a:rPr>
              <a:t> 31 </a:t>
            </a:r>
            <a:r>
              <a:rPr lang="en-US" dirty="0" err="1">
                <a:latin typeface="UTM Avo" panose="02040603050506020204"/>
              </a:rPr>
              <a:t>ngày</a:t>
            </a:r>
            <a:r>
              <a:rPr lang="en-US" dirty="0">
                <a:latin typeface="UTM Avo" panose="02040603050506020204"/>
              </a:rPr>
              <a:t>. </a:t>
            </a:r>
            <a:r>
              <a:rPr lang="en-US" dirty="0" err="1">
                <a:latin typeface="UTM Avo" panose="02040603050506020204"/>
              </a:rPr>
              <a:t>Tháng</a:t>
            </a:r>
            <a:r>
              <a:rPr lang="en-US" dirty="0">
                <a:latin typeface="UTM Avo" panose="02040603050506020204"/>
              </a:rPr>
              <a:t> 2 </a:t>
            </a:r>
            <a:r>
              <a:rPr lang="en-US" dirty="0" err="1">
                <a:latin typeface="UTM Avo" panose="02040603050506020204"/>
              </a:rPr>
              <a:t>có</a:t>
            </a:r>
            <a:r>
              <a:rPr lang="en-US" dirty="0">
                <a:latin typeface="UTM Avo" panose="02040603050506020204"/>
              </a:rPr>
              <a:t> 28 </a:t>
            </a:r>
            <a:r>
              <a:rPr lang="en-US" dirty="0" err="1">
                <a:latin typeface="UTM Avo" panose="02040603050506020204"/>
              </a:rPr>
              <a:t>ngày</a:t>
            </a:r>
            <a:r>
              <a:rPr lang="en-US" dirty="0">
                <a:latin typeface="UTM Avo" panose="02040603050506020204"/>
              </a:rPr>
              <a:t>, </a:t>
            </a:r>
            <a:r>
              <a:rPr lang="en-US" dirty="0" err="1">
                <a:latin typeface="UTM Avo" panose="02040603050506020204"/>
              </a:rPr>
              <a:t>năm</a:t>
            </a:r>
            <a:r>
              <a:rPr lang="en-US" dirty="0">
                <a:latin typeface="UTM Avo" panose="02040603050506020204"/>
              </a:rPr>
              <a:t> </a:t>
            </a:r>
            <a:r>
              <a:rPr lang="en-US" dirty="0" err="1">
                <a:latin typeface="UTM Avo" panose="02040603050506020204"/>
              </a:rPr>
              <a:t>nhuận</a:t>
            </a:r>
            <a:r>
              <a:rPr lang="en-US" dirty="0">
                <a:latin typeface="UTM Avo" panose="02040603050506020204"/>
              </a:rPr>
              <a:t> </a:t>
            </a:r>
            <a:r>
              <a:rPr lang="en-US" dirty="0" err="1">
                <a:latin typeface="UTM Avo" panose="02040603050506020204"/>
              </a:rPr>
              <a:t>tháng</a:t>
            </a:r>
            <a:r>
              <a:rPr lang="en-US" dirty="0">
                <a:latin typeface="UTM Avo" panose="02040603050506020204"/>
              </a:rPr>
              <a:t> 2 </a:t>
            </a:r>
            <a:r>
              <a:rPr lang="en-US" dirty="0" err="1">
                <a:latin typeface="UTM Avo" panose="02040603050506020204"/>
              </a:rPr>
              <a:t>có</a:t>
            </a:r>
            <a:r>
              <a:rPr lang="en-US" dirty="0">
                <a:latin typeface="UTM Avo" panose="02040603050506020204"/>
              </a:rPr>
              <a:t> 29 </a:t>
            </a:r>
            <a:r>
              <a:rPr lang="en-US" dirty="0" err="1">
                <a:latin typeface="UTM Avo" panose="02040603050506020204"/>
              </a:rPr>
              <a:t>ngày</a:t>
            </a:r>
            <a:r>
              <a:rPr lang="en-US" dirty="0">
                <a:latin typeface="UTM Avo" panose="02040603050506020204"/>
              </a:rPr>
              <a:t>.</a:t>
            </a:r>
            <a:endParaRPr lang="en-US" b="1" dirty="0">
              <a:latin typeface="UTM Avo" panose="02040603050506020204"/>
            </a:endParaRPr>
          </a:p>
        </p:txBody>
      </p:sp>
      <p:sp>
        <p:nvSpPr>
          <p:cNvPr id="23" name="TextBox 22">
            <a:extLst>
              <a:ext uri="{FF2B5EF4-FFF2-40B4-BE49-F238E27FC236}">
                <a16:creationId xmlns:a16="http://schemas.microsoft.com/office/drawing/2014/main" id="{D4B53582-7AB5-80F1-3542-96FC468A849E}"/>
              </a:ext>
            </a:extLst>
          </p:cNvPr>
          <p:cNvSpPr txBox="1"/>
          <p:nvPr/>
        </p:nvSpPr>
        <p:spPr>
          <a:xfrm>
            <a:off x="995261" y="5345099"/>
            <a:ext cx="2286298" cy="400110"/>
          </a:xfrm>
          <a:prstGeom prst="rect">
            <a:avLst/>
          </a:prstGeom>
          <a:noFill/>
        </p:spPr>
        <p:txBody>
          <a:bodyPr wrap="square" rtlCol="0">
            <a:spAutoFit/>
          </a:bodyPr>
          <a:lstStyle/>
          <a:p>
            <a:r>
              <a:rPr lang="en-US" sz="2000" dirty="0" err="1">
                <a:solidFill>
                  <a:schemeClr val="accent4">
                    <a:lumMod val="75000"/>
                  </a:schemeClr>
                </a:solidFill>
                <a:latin typeface="UTM Avo" panose="02040603050506020204"/>
              </a:rPr>
              <a:t>Hướng</a:t>
            </a:r>
            <a:r>
              <a:rPr lang="en-US" sz="2000" dirty="0">
                <a:solidFill>
                  <a:schemeClr val="accent4">
                    <a:lumMod val="75000"/>
                  </a:schemeClr>
                </a:solidFill>
                <a:latin typeface="UTM Avo" panose="02040603050506020204"/>
              </a:rPr>
              <a:t> </a:t>
            </a:r>
            <a:r>
              <a:rPr lang="en-US" sz="2000" dirty="0" err="1">
                <a:solidFill>
                  <a:schemeClr val="accent4">
                    <a:lumMod val="75000"/>
                  </a:schemeClr>
                </a:solidFill>
                <a:latin typeface="UTM Avo" panose="02040603050506020204"/>
              </a:rPr>
              <a:t>dẫn</a:t>
            </a:r>
            <a:r>
              <a:rPr lang="en-US" sz="2000" dirty="0">
                <a:solidFill>
                  <a:schemeClr val="accent4">
                    <a:lumMod val="75000"/>
                  </a:schemeClr>
                </a:solidFill>
                <a:latin typeface="UTM Avo" panose="02040603050506020204"/>
              </a:rPr>
              <a:t> : </a:t>
            </a:r>
          </a:p>
        </p:txBody>
      </p:sp>
      <p:sp>
        <p:nvSpPr>
          <p:cNvPr id="24" name="TextBox 23">
            <a:extLst>
              <a:ext uri="{FF2B5EF4-FFF2-40B4-BE49-F238E27FC236}">
                <a16:creationId xmlns:a16="http://schemas.microsoft.com/office/drawing/2014/main" id="{9D2284F0-CBAE-E694-CEDE-BD1ECD25B43F}"/>
              </a:ext>
            </a:extLst>
          </p:cNvPr>
          <p:cNvSpPr txBox="1"/>
          <p:nvPr/>
        </p:nvSpPr>
        <p:spPr>
          <a:xfrm>
            <a:off x="1678467" y="5729820"/>
            <a:ext cx="9066814" cy="338554"/>
          </a:xfrm>
          <a:prstGeom prst="rect">
            <a:avLst/>
          </a:prstGeom>
          <a:noFill/>
        </p:spPr>
        <p:txBody>
          <a:bodyPr wrap="square" rtlCol="0">
            <a:spAutoFit/>
          </a:bodyPr>
          <a:lstStyle/>
          <a:p>
            <a:r>
              <a:rPr lang="en-US" sz="1600" dirty="0" err="1">
                <a:latin typeface="UTM Avo" panose="02040603050506020204"/>
              </a:rPr>
              <a:t>Thực</a:t>
            </a:r>
            <a:r>
              <a:rPr lang="en-US" sz="1600" dirty="0">
                <a:latin typeface="UTM Avo" panose="02040603050506020204"/>
              </a:rPr>
              <a:t> </a:t>
            </a:r>
            <a:r>
              <a:rPr lang="en-US" sz="1600" dirty="0" err="1">
                <a:latin typeface="UTM Avo" panose="02040603050506020204"/>
              </a:rPr>
              <a:t>hiện</a:t>
            </a:r>
            <a:r>
              <a:rPr lang="en-US" sz="1600" dirty="0">
                <a:latin typeface="UTM Avo" panose="02040603050506020204"/>
              </a:rPr>
              <a:t> </a:t>
            </a:r>
            <a:r>
              <a:rPr lang="en-US" sz="1600" dirty="0" err="1">
                <a:latin typeface="UTM Avo" panose="02040603050506020204"/>
              </a:rPr>
              <a:t>các</a:t>
            </a:r>
            <a:r>
              <a:rPr lang="en-US" sz="1600" dirty="0">
                <a:latin typeface="UTM Avo" panose="02040603050506020204"/>
              </a:rPr>
              <a:t> </a:t>
            </a:r>
            <a:r>
              <a:rPr lang="en-US" sz="1600" dirty="0" err="1">
                <a:latin typeface="UTM Avo" panose="02040603050506020204"/>
              </a:rPr>
              <a:t>bước</a:t>
            </a:r>
            <a:r>
              <a:rPr lang="en-US" sz="1600" dirty="0">
                <a:latin typeface="UTM Avo" panose="02040603050506020204"/>
              </a:rPr>
              <a:t> 1, 2 </a:t>
            </a:r>
            <a:r>
              <a:rPr lang="en-US" sz="1600" dirty="0" err="1">
                <a:latin typeface="UTM Avo" panose="02040603050506020204"/>
              </a:rPr>
              <a:t>tương</a:t>
            </a:r>
            <a:r>
              <a:rPr lang="en-US" sz="1600" dirty="0">
                <a:latin typeface="UTM Avo" panose="02040603050506020204"/>
              </a:rPr>
              <a:t> </a:t>
            </a:r>
            <a:r>
              <a:rPr lang="en-US" sz="1600" dirty="0" err="1">
                <a:latin typeface="UTM Avo" panose="02040603050506020204"/>
              </a:rPr>
              <a:t>tự</a:t>
            </a:r>
            <a:r>
              <a:rPr lang="en-US" sz="1600" dirty="0">
                <a:latin typeface="UTM Avo" panose="02040603050506020204"/>
              </a:rPr>
              <a:t> </a:t>
            </a:r>
            <a:r>
              <a:rPr lang="en-US" sz="1600" dirty="0" err="1">
                <a:latin typeface="UTM Avo" panose="02040603050506020204"/>
              </a:rPr>
              <a:t>như</a:t>
            </a:r>
            <a:r>
              <a:rPr lang="en-US" sz="1600" dirty="0">
                <a:latin typeface="UTM Avo" panose="02040603050506020204"/>
              </a:rPr>
              <a:t> </a:t>
            </a:r>
            <a:r>
              <a:rPr lang="en-US" sz="1600" dirty="0" err="1">
                <a:latin typeface="UTM Avo" panose="02040603050506020204"/>
              </a:rPr>
              <a:t>Nhiệm</a:t>
            </a:r>
            <a:r>
              <a:rPr lang="en-US" sz="1600" dirty="0">
                <a:latin typeface="UTM Avo" panose="02040603050506020204"/>
              </a:rPr>
              <a:t> </a:t>
            </a:r>
            <a:r>
              <a:rPr lang="en-US" sz="1600" dirty="0" err="1">
                <a:latin typeface="UTM Avo" panose="02040603050506020204"/>
              </a:rPr>
              <a:t>vụ</a:t>
            </a:r>
            <a:r>
              <a:rPr lang="en-US" sz="1600" dirty="0">
                <a:latin typeface="UTM Avo" panose="02040603050506020204"/>
              </a:rPr>
              <a:t> 1</a:t>
            </a:r>
            <a:r>
              <a:rPr lang="en-US" sz="1400" dirty="0">
                <a:latin typeface="UTM Avo" panose="02040603050506020204"/>
              </a:rPr>
              <a:t>.</a:t>
            </a:r>
          </a:p>
        </p:txBody>
      </p:sp>
      <p:sp>
        <p:nvSpPr>
          <p:cNvPr id="25" name="TextBox 24">
            <a:extLst>
              <a:ext uri="{FF2B5EF4-FFF2-40B4-BE49-F238E27FC236}">
                <a16:creationId xmlns:a16="http://schemas.microsoft.com/office/drawing/2014/main" id="{FC888700-B9CE-304A-9D37-0B9F052DC19B}"/>
              </a:ext>
            </a:extLst>
          </p:cNvPr>
          <p:cNvSpPr txBox="1"/>
          <p:nvPr/>
        </p:nvSpPr>
        <p:spPr>
          <a:xfrm>
            <a:off x="1678467" y="6129930"/>
            <a:ext cx="8421778" cy="338554"/>
          </a:xfrm>
          <a:prstGeom prst="rect">
            <a:avLst/>
          </a:prstGeom>
          <a:noFill/>
        </p:spPr>
        <p:txBody>
          <a:bodyPr wrap="square" rtlCol="0">
            <a:spAutoFit/>
          </a:bodyPr>
          <a:lstStyle/>
          <a:p>
            <a:r>
              <a:rPr lang="en-US" sz="1600" i="1" dirty="0" err="1">
                <a:latin typeface="UTM Avo" panose="02040603050506020204"/>
              </a:rPr>
              <a:t>Lưu</a:t>
            </a:r>
            <a:r>
              <a:rPr lang="en-US" sz="1600" i="1" dirty="0">
                <a:latin typeface="UTM Avo" panose="02040603050506020204"/>
              </a:rPr>
              <a:t> ý: </a:t>
            </a:r>
            <a:r>
              <a:rPr lang="en-US" sz="1600" dirty="0" err="1">
                <a:latin typeface="UTM Avo" panose="02040603050506020204"/>
              </a:rPr>
              <a:t>Gõ</a:t>
            </a:r>
            <a:r>
              <a:rPr lang="en-US" sz="1600" dirty="0">
                <a:latin typeface="UTM Avo" panose="02040603050506020204"/>
              </a:rPr>
              <a:t> </a:t>
            </a:r>
            <a:r>
              <a:rPr lang="en-US" sz="1600" dirty="0" err="1">
                <a:latin typeface="UTM Avo" panose="02040603050506020204"/>
              </a:rPr>
              <a:t>phím</a:t>
            </a:r>
            <a:r>
              <a:rPr lang="en-US" sz="1600" dirty="0">
                <a:latin typeface="UTM Avo" panose="02040603050506020204"/>
              </a:rPr>
              <a:t> </a:t>
            </a:r>
            <a:r>
              <a:rPr lang="en-US" sz="1600" dirty="0" err="1">
                <a:latin typeface="UTM Avo" panose="02040603050506020204"/>
              </a:rPr>
              <a:t>cách</a:t>
            </a:r>
            <a:r>
              <a:rPr lang="en-US" sz="1600" dirty="0">
                <a:latin typeface="UTM Avo" panose="02040603050506020204"/>
              </a:rPr>
              <a:t> </a:t>
            </a:r>
            <a:r>
              <a:rPr lang="en-US" sz="1600" dirty="0" err="1">
                <a:latin typeface="UTM Avo" panose="02040603050506020204"/>
              </a:rPr>
              <a:t>sau</a:t>
            </a:r>
            <a:r>
              <a:rPr lang="en-US" sz="1600" dirty="0">
                <a:latin typeface="UTM Avo" panose="02040603050506020204"/>
              </a:rPr>
              <a:t> </a:t>
            </a:r>
            <a:r>
              <a:rPr lang="en-US" sz="1600" dirty="0" err="1">
                <a:latin typeface="UTM Avo" panose="02040603050506020204"/>
              </a:rPr>
              <a:t>mỗi</a:t>
            </a:r>
            <a:r>
              <a:rPr lang="en-US" sz="1600" dirty="0">
                <a:latin typeface="UTM Avo" panose="02040603050506020204"/>
              </a:rPr>
              <a:t> </a:t>
            </a:r>
            <a:r>
              <a:rPr lang="en-US" sz="1600" dirty="0" err="1">
                <a:latin typeface="UTM Avo" panose="02040603050506020204"/>
              </a:rPr>
              <a:t>từ</a:t>
            </a:r>
            <a:r>
              <a:rPr lang="en-US" sz="1600" dirty="0">
                <a:latin typeface="UTM Avo" panose="02040603050506020204"/>
              </a:rPr>
              <a:t>, </a:t>
            </a:r>
            <a:r>
              <a:rPr lang="en-US" sz="1600" dirty="0" err="1">
                <a:latin typeface="UTM Avo" panose="02040603050506020204"/>
              </a:rPr>
              <a:t>trước</a:t>
            </a:r>
            <a:r>
              <a:rPr lang="en-US" sz="1600" dirty="0">
                <a:latin typeface="UTM Avo" panose="02040603050506020204"/>
              </a:rPr>
              <a:t> </a:t>
            </a:r>
            <a:r>
              <a:rPr lang="en-US" sz="1600" dirty="0" err="1">
                <a:latin typeface="UTM Avo" panose="02040603050506020204"/>
              </a:rPr>
              <a:t>dấu</a:t>
            </a:r>
            <a:r>
              <a:rPr lang="en-US" sz="1600" dirty="0">
                <a:latin typeface="UTM Avo" panose="02040603050506020204"/>
              </a:rPr>
              <a:t> </a:t>
            </a:r>
            <a:r>
              <a:rPr lang="en-US" sz="1600" dirty="0" err="1">
                <a:latin typeface="UTM Avo" panose="02040603050506020204"/>
              </a:rPr>
              <a:t>phẩy</a:t>
            </a:r>
            <a:r>
              <a:rPr lang="en-US" sz="1600" dirty="0">
                <a:latin typeface="UTM Avo" panose="02040603050506020204"/>
              </a:rPr>
              <a:t>, </a:t>
            </a:r>
            <a:r>
              <a:rPr lang="en-US" sz="1600" dirty="0" err="1">
                <a:latin typeface="UTM Avo" panose="02040603050506020204"/>
              </a:rPr>
              <a:t>dấu</a:t>
            </a:r>
            <a:r>
              <a:rPr lang="en-US" sz="1600" dirty="0">
                <a:latin typeface="UTM Avo" panose="02040603050506020204"/>
              </a:rPr>
              <a:t> </a:t>
            </a:r>
            <a:r>
              <a:rPr lang="en-US" sz="1600" dirty="0" err="1">
                <a:latin typeface="UTM Avo" panose="02040603050506020204"/>
              </a:rPr>
              <a:t>chấm</a:t>
            </a:r>
            <a:r>
              <a:rPr lang="en-US" sz="1600" dirty="0">
                <a:latin typeface="UTM Avo" panose="02040603050506020204"/>
              </a:rPr>
              <a:t> </a:t>
            </a:r>
            <a:r>
              <a:rPr lang="en-US" sz="1600" dirty="0" err="1">
                <a:latin typeface="UTM Avo" panose="02040603050506020204"/>
              </a:rPr>
              <a:t>không</a:t>
            </a:r>
            <a:r>
              <a:rPr lang="en-US" sz="1600" dirty="0">
                <a:latin typeface="UTM Avo" panose="02040603050506020204"/>
              </a:rPr>
              <a:t> </a:t>
            </a:r>
            <a:r>
              <a:rPr lang="en-US" sz="1600" dirty="0" err="1">
                <a:latin typeface="UTM Avo" panose="02040603050506020204"/>
              </a:rPr>
              <a:t>có</a:t>
            </a:r>
            <a:r>
              <a:rPr lang="en-US" sz="1600" dirty="0">
                <a:latin typeface="UTM Avo" panose="02040603050506020204"/>
              </a:rPr>
              <a:t> </a:t>
            </a:r>
            <a:r>
              <a:rPr lang="en-US" sz="1600" dirty="0" err="1">
                <a:latin typeface="UTM Avo" panose="02040603050506020204"/>
              </a:rPr>
              <a:t>dấu</a:t>
            </a:r>
            <a:r>
              <a:rPr lang="en-US" sz="1600" dirty="0">
                <a:latin typeface="UTM Avo" panose="02040603050506020204"/>
              </a:rPr>
              <a:t> </a:t>
            </a:r>
            <a:r>
              <a:rPr lang="en-US" sz="1600" dirty="0" err="1">
                <a:latin typeface="UTM Avo" panose="02040603050506020204"/>
              </a:rPr>
              <a:t>cách</a:t>
            </a:r>
            <a:r>
              <a:rPr lang="en-US" sz="1600" dirty="0">
                <a:latin typeface="UTM Avo" panose="02040603050506020204"/>
              </a:rPr>
              <a:t>.</a:t>
            </a:r>
          </a:p>
        </p:txBody>
      </p:sp>
    </p:spTree>
    <p:extLst>
      <p:ext uri="{BB962C8B-B14F-4D97-AF65-F5344CB8AC3E}">
        <p14:creationId xmlns:p14="http://schemas.microsoft.com/office/powerpoint/2010/main" val="12449063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500"/>
                                        <p:tgtEl>
                                          <p:spTgt spid="23"/>
                                        </p:tgtEl>
                                      </p:cBhvr>
                                    </p:animEffec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24"/>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P spid="2" grpId="0"/>
      <p:bldP spid="5" grpId="0"/>
      <p:bldP spid="6" grpId="0"/>
      <p:bldP spid="8" grpId="0" animBg="1"/>
      <p:bldP spid="16" grpId="0"/>
      <p:bldP spid="17" grpId="0"/>
      <p:bldP spid="21" grpId="0"/>
      <p:bldP spid="22" grpId="0"/>
      <p:bldP spid="23" grpId="0"/>
      <p:bldP spid="24" grpId="0"/>
      <p:bldP spid="2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CB2AB6A-C448-44B7-AD25-BA1B268D61E4}"/>
              </a:ext>
            </a:extLst>
          </p:cNvPr>
          <p:cNvGrpSpPr/>
          <p:nvPr/>
        </p:nvGrpSpPr>
        <p:grpSpPr>
          <a:xfrm>
            <a:off x="371924" y="467376"/>
            <a:ext cx="3761537" cy="1014929"/>
            <a:chOff x="371924" y="467376"/>
            <a:chExt cx="3761537" cy="1014929"/>
          </a:xfrm>
        </p:grpSpPr>
        <p:pic>
          <p:nvPicPr>
            <p:cNvPr id="2" name="Picture 1">
              <a:extLst>
                <a:ext uri="{FF2B5EF4-FFF2-40B4-BE49-F238E27FC236}">
                  <a16:creationId xmlns:a16="http://schemas.microsoft.com/office/drawing/2014/main" id="{8FC48B3D-BB5C-4C78-998C-7136AD93881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71924" y="467376"/>
              <a:ext cx="1280271" cy="1014929"/>
            </a:xfrm>
            <a:prstGeom prst="rect">
              <a:avLst/>
            </a:prstGeom>
          </p:spPr>
        </p:pic>
        <p:sp>
          <p:nvSpPr>
            <p:cNvPr id="3" name="Rectangle 2">
              <a:extLst>
                <a:ext uri="{FF2B5EF4-FFF2-40B4-BE49-F238E27FC236}">
                  <a16:creationId xmlns:a16="http://schemas.microsoft.com/office/drawing/2014/main" id="{49C2C465-FF9B-4667-A170-E54C3E646ACE}"/>
                </a:ext>
              </a:extLst>
            </p:cNvPr>
            <p:cNvSpPr/>
            <p:nvPr/>
          </p:nvSpPr>
          <p:spPr>
            <a:xfrm>
              <a:off x="1752860" y="653374"/>
              <a:ext cx="2380601" cy="642933"/>
            </a:xfrm>
            <a:prstGeom prst="rect">
              <a:avLst/>
            </a:prstGeom>
          </p:spPr>
          <p:txBody>
            <a:bodyPr wrap="square">
              <a:spAutoFit/>
            </a:bodyPr>
            <a:lstStyle/>
            <a:p>
              <a:pPr defTabSz="342900">
                <a:lnSpc>
                  <a:spcPct val="150000"/>
                </a:lnSpc>
              </a:pPr>
              <a:r>
                <a:rPr lang="en-US" sz="2800" b="1">
                  <a:solidFill>
                    <a:srgbClr val="0998D7"/>
                  </a:solidFill>
                  <a:latin typeface="SVN-SAF" panose="02040603050506020204" pitchFamily="18" charset="0"/>
                  <a:cs typeface="Times New Roman" panose="02020603050405020304" pitchFamily="18" charset="0"/>
                </a:rPr>
                <a:t>LUYỆN TẬP</a:t>
              </a:r>
              <a:endParaRPr lang="vi-VN" sz="2800" b="1">
                <a:solidFill>
                  <a:srgbClr val="0998D7"/>
                </a:solidFill>
                <a:latin typeface="SVN-SAF" panose="02040603050506020204" pitchFamily="18" charset="0"/>
                <a:cs typeface="Times New Roman" panose="02020603050405020304" pitchFamily="18" charset="0"/>
              </a:endParaRPr>
            </a:p>
          </p:txBody>
        </p:sp>
      </p:grpSp>
      <p:sp>
        <p:nvSpPr>
          <p:cNvPr id="8" name="Rectangle 7">
            <a:extLst>
              <a:ext uri="{FF2B5EF4-FFF2-40B4-BE49-F238E27FC236}">
                <a16:creationId xmlns:a16="http://schemas.microsoft.com/office/drawing/2014/main" id="{ECB7D36B-B1AE-4BF0-8A2D-25E99CAF3FA0}"/>
              </a:ext>
            </a:extLst>
          </p:cNvPr>
          <p:cNvSpPr/>
          <p:nvPr/>
        </p:nvSpPr>
        <p:spPr>
          <a:xfrm>
            <a:off x="1652195" y="1255893"/>
            <a:ext cx="10028528" cy="506292"/>
          </a:xfrm>
          <a:prstGeom prst="rect">
            <a:avLst/>
          </a:prstGeom>
        </p:spPr>
        <p:txBody>
          <a:bodyPr wrap="square">
            <a:spAutoFit/>
          </a:bodyPr>
          <a:lstStyle/>
          <a:p>
            <a:pPr defTabSz="342900">
              <a:lnSpc>
                <a:spcPct val="150000"/>
              </a:lnSpc>
            </a:pPr>
            <a:r>
              <a:rPr lang="en-US" sz="2000" b="1">
                <a:latin typeface="UTM Avo" panose="02040603050506020204" pitchFamily="18" charset="0"/>
                <a:cs typeface="Times New Roman" panose="02020603050405020304" pitchFamily="18" charset="0"/>
              </a:rPr>
              <a:t>1. </a:t>
            </a:r>
            <a:r>
              <a:rPr lang="en-US" sz="2000">
                <a:latin typeface="UTM Avo" panose="02040603050506020204" pitchFamily="18" charset="0"/>
                <a:cs typeface="Times New Roman" panose="02020603050405020304" pitchFamily="18" charset="0"/>
              </a:rPr>
              <a:t>Hãy ghép các ngón tay ở cột A tương ứng với phím phụ trách tại cột B để gõ phím đúng cách </a:t>
            </a:r>
            <a:endParaRPr lang="vi-VN" sz="2000">
              <a:latin typeface="UTM Avo" panose="02040603050506020204" pitchFamily="18" charset="0"/>
              <a:cs typeface="Times New Roman" panose="02020603050405020304" pitchFamily="18" charset="0"/>
            </a:endParaRPr>
          </a:p>
        </p:txBody>
      </p:sp>
      <p:pic>
        <p:nvPicPr>
          <p:cNvPr id="5" name="Picture 4" descr="A picture containing text, vector graphics, businesscard&#10;&#10;Description automatically generated">
            <a:extLst>
              <a:ext uri="{FF2B5EF4-FFF2-40B4-BE49-F238E27FC236}">
                <a16:creationId xmlns:a16="http://schemas.microsoft.com/office/drawing/2014/main" id="{58371530-B102-407C-82CD-75EF8CC9927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foregroundMark x1="48817" y1="32840" x2="59467" y2="42308"/>
                        <a14:foregroundMark x1="39941" y1="38462" x2="39941" y2="38462"/>
                        <a14:foregroundMark x1="37278" y1="34615" x2="38757" y2="36391"/>
                        <a14:foregroundMark x1="40533" y1="76923" x2="61538" y2="81953"/>
                        <a14:foregroundMark x1="48817" y1="79586" x2="30473" y2="80769"/>
                        <a14:foregroundMark x1="27219" y1="78402" x2="32840" y2="81953"/>
                        <a14:foregroundMark x1="49408" y1="40828" x2="48817" y2="49704"/>
                      </a14:backgroundRemoval>
                    </a14:imgEffect>
                  </a14:imgLayer>
                </a14:imgProps>
              </a:ext>
              <a:ext uri="{28A0092B-C50C-407E-A947-70E740481C1C}">
                <a14:useLocalDpi xmlns:a14="http://schemas.microsoft.com/office/drawing/2010/main" val="0"/>
              </a:ext>
            </a:extLst>
          </a:blip>
          <a:stretch>
            <a:fillRect/>
          </a:stretch>
        </p:blipFill>
        <p:spPr>
          <a:xfrm>
            <a:off x="-25877" y="5014728"/>
            <a:ext cx="1843272" cy="1843272"/>
          </a:xfrm>
          <a:prstGeom prst="rect">
            <a:avLst/>
          </a:prstGeom>
        </p:spPr>
      </p:pic>
      <p:graphicFrame>
        <p:nvGraphicFramePr>
          <p:cNvPr id="18" name="Table 28">
            <a:extLst>
              <a:ext uri="{FF2B5EF4-FFF2-40B4-BE49-F238E27FC236}">
                <a16:creationId xmlns:a16="http://schemas.microsoft.com/office/drawing/2014/main" id="{A74C4E37-D8FB-4881-A14E-B4F6D37150E1}"/>
              </a:ext>
            </a:extLst>
          </p:cNvPr>
          <p:cNvGraphicFramePr>
            <a:graphicFrameLocks noGrp="1"/>
          </p:cNvGraphicFramePr>
          <p:nvPr>
            <p:extLst>
              <p:ext uri="{D42A27DB-BD31-4B8C-83A1-F6EECF244321}">
                <p14:modId xmlns:p14="http://schemas.microsoft.com/office/powerpoint/2010/main" val="2276729403"/>
              </p:ext>
            </p:extLst>
          </p:nvPr>
        </p:nvGraphicFramePr>
        <p:xfrm>
          <a:off x="1652195" y="1843272"/>
          <a:ext cx="6990359" cy="4559544"/>
        </p:xfrm>
        <a:graphic>
          <a:graphicData uri="http://schemas.openxmlformats.org/drawingml/2006/table">
            <a:tbl>
              <a:tblPr firstRow="1" bandRow="1">
                <a:tableStyleId>{21E4AEA4-8DFA-4A89-87EB-49C32662AFE0}</a:tableStyleId>
              </a:tblPr>
              <a:tblGrid>
                <a:gridCol w="3539237">
                  <a:extLst>
                    <a:ext uri="{9D8B030D-6E8A-4147-A177-3AD203B41FA5}">
                      <a16:colId xmlns:a16="http://schemas.microsoft.com/office/drawing/2014/main" val="3049472007"/>
                    </a:ext>
                  </a:extLst>
                </a:gridCol>
                <a:gridCol w="3451122">
                  <a:extLst>
                    <a:ext uri="{9D8B030D-6E8A-4147-A177-3AD203B41FA5}">
                      <a16:colId xmlns:a16="http://schemas.microsoft.com/office/drawing/2014/main" val="3745305114"/>
                    </a:ext>
                  </a:extLst>
                </a:gridCol>
              </a:tblGrid>
              <a:tr h="339213">
                <a:tc>
                  <a:txBody>
                    <a:bodyPr/>
                    <a:lstStyle/>
                    <a:p>
                      <a:pPr algn="ctr"/>
                      <a:r>
                        <a:rPr lang="en-US" sz="2000" kern="1200">
                          <a:solidFill>
                            <a:schemeClr val="tx1"/>
                          </a:solidFill>
                          <a:latin typeface="UTM Avo" panose="02040603050506020204" pitchFamily="18" charset="0"/>
                          <a:ea typeface="+mn-ea"/>
                          <a:cs typeface="Times New Roman" panose="02020603050405020304" pitchFamily="18" charset="0"/>
                        </a:rPr>
                        <a:t>A</a:t>
                      </a:r>
                    </a:p>
                  </a:txBody>
                  <a:tcPr anchor="ctr">
                    <a:solidFill>
                      <a:srgbClr val="6DCFF6"/>
                    </a:solidFill>
                  </a:tcPr>
                </a:tc>
                <a:tc>
                  <a:txBody>
                    <a:bodyPr/>
                    <a:lstStyle/>
                    <a:p>
                      <a:pPr algn="ctr"/>
                      <a:r>
                        <a:rPr lang="en-US" sz="2000" kern="1200">
                          <a:solidFill>
                            <a:schemeClr val="tx1"/>
                          </a:solidFill>
                          <a:latin typeface="UTM Avo" panose="02040603050506020204" pitchFamily="18" charset="0"/>
                          <a:ea typeface="+mn-ea"/>
                          <a:cs typeface="Times New Roman" panose="02020603050405020304" pitchFamily="18" charset="0"/>
                        </a:rPr>
                        <a:t>B</a:t>
                      </a:r>
                    </a:p>
                  </a:txBody>
                  <a:tcPr anchor="ctr">
                    <a:solidFill>
                      <a:srgbClr val="6DCFF6"/>
                    </a:solidFill>
                  </a:tcPr>
                </a:tc>
                <a:extLst>
                  <a:ext uri="{0D108BD9-81ED-4DB2-BD59-A6C34878D82A}">
                    <a16:rowId xmlns:a16="http://schemas.microsoft.com/office/drawing/2014/main" val="3104845030"/>
                  </a:ext>
                </a:extLst>
              </a:tr>
              <a:tr h="516194">
                <a:tc>
                  <a:txBody>
                    <a:bodyPr/>
                    <a:lstStyle/>
                    <a:p>
                      <a:pPr marL="112713" indent="0" algn="l">
                        <a:lnSpc>
                          <a:spcPct val="120000"/>
                        </a:lnSpc>
                      </a:pPr>
                      <a:r>
                        <a:rPr lang="en-US" sz="2000" kern="1200">
                          <a:solidFill>
                            <a:schemeClr val="tx1"/>
                          </a:solidFill>
                          <a:latin typeface="UTM Avo" panose="02040603050506020204"/>
                          <a:ea typeface="+mn-ea"/>
                          <a:cs typeface="Times New Roman" panose="02020603050405020304" pitchFamily="18" charset="0"/>
                        </a:rPr>
                        <a:t>1) Ngón trỏ tay trái</a:t>
                      </a:r>
                      <a:endParaRPr lang="vi-VN" sz="2000" kern="1200">
                        <a:solidFill>
                          <a:schemeClr val="tx1"/>
                        </a:solidFill>
                        <a:latin typeface="UTM Avo" panose="02040603050506020204" pitchFamily="18" charset="0"/>
                        <a:ea typeface="+mn-ea"/>
                        <a:cs typeface="Times New Roman" panose="02020603050405020304" pitchFamily="18" charset="0"/>
                      </a:endParaRPr>
                    </a:p>
                  </a:txBody>
                  <a:tcPr anchor="ctr">
                    <a:solidFill>
                      <a:srgbClr val="C7EAF5"/>
                    </a:solidFill>
                  </a:tcPr>
                </a:tc>
                <a:tc>
                  <a:txBody>
                    <a:bodyPr/>
                    <a:lstStyle/>
                    <a:p>
                      <a:pPr marL="112713" indent="0" algn="l">
                        <a:lnSpc>
                          <a:spcPct val="120000"/>
                        </a:lnSpc>
                      </a:pPr>
                      <a:r>
                        <a:rPr lang="pt-BR" sz="2000" kern="1200">
                          <a:solidFill>
                            <a:schemeClr val="tx1"/>
                          </a:solidFill>
                          <a:latin typeface="UTM Avo" panose="02040603050506020204"/>
                          <a:ea typeface="+mn-ea"/>
                          <a:cs typeface="Times New Roman" panose="02020603050405020304" pitchFamily="18" charset="0"/>
                        </a:rPr>
                        <a:t>a) Gõ phím số 6, 7</a:t>
                      </a:r>
                      <a:endParaRPr lang="vi-VN" sz="2000" kern="1200">
                        <a:solidFill>
                          <a:schemeClr val="tx1"/>
                        </a:solidFill>
                        <a:latin typeface="UTM Avo" panose="02040603050506020204" pitchFamily="18" charset="0"/>
                        <a:ea typeface="+mn-ea"/>
                        <a:cs typeface="Times New Roman" panose="02020603050405020304" pitchFamily="18" charset="0"/>
                      </a:endParaRPr>
                    </a:p>
                  </a:txBody>
                  <a:tcPr anchor="ctr">
                    <a:solidFill>
                      <a:srgbClr val="C7EAF5"/>
                    </a:solidFill>
                  </a:tcPr>
                </a:tc>
                <a:extLst>
                  <a:ext uri="{0D108BD9-81ED-4DB2-BD59-A6C34878D82A}">
                    <a16:rowId xmlns:a16="http://schemas.microsoft.com/office/drawing/2014/main" val="500905725"/>
                  </a:ext>
                </a:extLst>
              </a:tr>
              <a:tr h="0">
                <a:tc>
                  <a:txBody>
                    <a:bodyPr/>
                    <a:lstStyle/>
                    <a:p>
                      <a:pPr marL="112713" indent="0" algn="l">
                        <a:lnSpc>
                          <a:spcPct val="120000"/>
                        </a:lnSpc>
                      </a:pPr>
                      <a:r>
                        <a:rPr lang="en-US" sz="2000" kern="1200">
                          <a:solidFill>
                            <a:schemeClr val="tx1"/>
                          </a:solidFill>
                          <a:latin typeface="UTM Avo" panose="02040603050506020204"/>
                          <a:ea typeface="+mn-ea"/>
                          <a:cs typeface="Times New Roman" panose="02020603050405020304" pitchFamily="18" charset="0"/>
                        </a:rPr>
                        <a:t>2) Ngón trở tay phải</a:t>
                      </a:r>
                    </a:p>
                  </a:txBody>
                  <a:tcPr anchor="ctr">
                    <a:solidFill>
                      <a:srgbClr val="C7EAF5"/>
                    </a:solidFill>
                  </a:tcPr>
                </a:tc>
                <a:tc>
                  <a:txBody>
                    <a:bodyPr/>
                    <a:lstStyle/>
                    <a:p>
                      <a:pPr marL="112713" indent="0" algn="l">
                        <a:lnSpc>
                          <a:spcPct val="120000"/>
                        </a:lnSpc>
                      </a:pPr>
                      <a:r>
                        <a:rPr lang="en-US" sz="2000" kern="1200">
                          <a:solidFill>
                            <a:schemeClr val="tx1"/>
                          </a:solidFill>
                          <a:latin typeface="UTM Avo" panose="02040603050506020204"/>
                          <a:ea typeface="+mn-ea"/>
                          <a:cs typeface="Times New Roman" panose="02020603050405020304" pitchFamily="18" charset="0"/>
                        </a:rPr>
                        <a:t>b) Gõ phím số 8</a:t>
                      </a:r>
                    </a:p>
                  </a:txBody>
                  <a:tcPr anchor="ctr">
                    <a:solidFill>
                      <a:srgbClr val="C7EAF5"/>
                    </a:solidFill>
                  </a:tcPr>
                </a:tc>
                <a:extLst>
                  <a:ext uri="{0D108BD9-81ED-4DB2-BD59-A6C34878D82A}">
                    <a16:rowId xmlns:a16="http://schemas.microsoft.com/office/drawing/2014/main" val="3944550153"/>
                  </a:ext>
                </a:extLst>
              </a:tr>
              <a:tr h="537195">
                <a:tc>
                  <a:txBody>
                    <a:bodyPr/>
                    <a:lstStyle/>
                    <a:p>
                      <a:pPr algn="l"/>
                      <a:r>
                        <a:rPr lang="en-US" sz="2000">
                          <a:latin typeface="UTM Avo" panose="02040603050506020204"/>
                        </a:rPr>
                        <a:t>  3) Ngón giữa tay trái</a:t>
                      </a:r>
                    </a:p>
                  </a:txBody>
                  <a:tcPr anchor="ctr">
                    <a:solidFill>
                      <a:srgbClr val="C7EAF5"/>
                    </a:solidFill>
                  </a:tcPr>
                </a:tc>
                <a:tc>
                  <a:txBody>
                    <a:bodyPr/>
                    <a:lstStyle/>
                    <a:p>
                      <a:pPr marL="112713" indent="0" algn="l">
                        <a:lnSpc>
                          <a:spcPct val="120000"/>
                        </a:lnSpc>
                      </a:pPr>
                      <a:r>
                        <a:rPr lang="en-US" sz="2000" kern="1200">
                          <a:solidFill>
                            <a:schemeClr val="tx1"/>
                          </a:solidFill>
                          <a:latin typeface="UTM Avo" panose="02040603050506020204"/>
                          <a:ea typeface="+mn-ea"/>
                          <a:cs typeface="Times New Roman" panose="02020603050405020304" pitchFamily="18" charset="0"/>
                        </a:rPr>
                        <a:t>c) Gõ phím số 4, 5</a:t>
                      </a:r>
                    </a:p>
                  </a:txBody>
                  <a:tcPr anchor="ctr">
                    <a:solidFill>
                      <a:srgbClr val="C7EAF5"/>
                    </a:solidFill>
                  </a:tcPr>
                </a:tc>
                <a:extLst>
                  <a:ext uri="{0D108BD9-81ED-4DB2-BD59-A6C34878D82A}">
                    <a16:rowId xmlns:a16="http://schemas.microsoft.com/office/drawing/2014/main" val="304892071"/>
                  </a:ext>
                </a:extLst>
              </a:tr>
              <a:tr h="537195">
                <a:tc>
                  <a:txBody>
                    <a:bodyPr/>
                    <a:lstStyle/>
                    <a:p>
                      <a:pPr algn="l"/>
                      <a:r>
                        <a:rPr lang="en-US" sz="2000">
                          <a:latin typeface="UTM Avo" panose="02040603050506020204"/>
                        </a:rPr>
                        <a:t>  4) Ngón giữa tay phải</a:t>
                      </a:r>
                    </a:p>
                  </a:txBody>
                  <a:tcPr anchor="ctr">
                    <a:solidFill>
                      <a:srgbClr val="C7EAF5"/>
                    </a:solidFill>
                  </a:tcPr>
                </a:tc>
                <a:tc>
                  <a:txBody>
                    <a:bodyPr/>
                    <a:lstStyle/>
                    <a:p>
                      <a:pPr marL="112713" indent="0" algn="l">
                        <a:lnSpc>
                          <a:spcPct val="120000"/>
                        </a:lnSpc>
                      </a:pPr>
                      <a:r>
                        <a:rPr lang="en-US" sz="2000" kern="1200">
                          <a:solidFill>
                            <a:schemeClr val="tx1"/>
                          </a:solidFill>
                          <a:latin typeface="UTM Avo" panose="02040603050506020204"/>
                          <a:ea typeface="+mn-ea"/>
                          <a:cs typeface="Times New Roman" panose="02020603050405020304" pitchFamily="18" charset="0"/>
                        </a:rPr>
                        <a:t>d) Gõ phím số 9</a:t>
                      </a:r>
                    </a:p>
                  </a:txBody>
                  <a:tcPr anchor="ctr">
                    <a:solidFill>
                      <a:srgbClr val="C7EAF5"/>
                    </a:solidFill>
                  </a:tcPr>
                </a:tc>
                <a:extLst>
                  <a:ext uri="{0D108BD9-81ED-4DB2-BD59-A6C34878D82A}">
                    <a16:rowId xmlns:a16="http://schemas.microsoft.com/office/drawing/2014/main" val="4390462"/>
                  </a:ext>
                </a:extLst>
              </a:tr>
              <a:tr h="537194">
                <a:tc>
                  <a:txBody>
                    <a:bodyPr/>
                    <a:lstStyle/>
                    <a:p>
                      <a:pPr algn="l"/>
                      <a:r>
                        <a:rPr lang="en-US" sz="2000">
                          <a:latin typeface="UTM Avo" panose="02040603050506020204"/>
                        </a:rPr>
                        <a:t>  5) Ngón áp út tay trái</a:t>
                      </a:r>
                    </a:p>
                  </a:txBody>
                  <a:tcPr anchor="ctr">
                    <a:solidFill>
                      <a:srgbClr val="C7EAF5"/>
                    </a:solidFill>
                  </a:tcPr>
                </a:tc>
                <a:tc>
                  <a:txBody>
                    <a:bodyPr/>
                    <a:lstStyle/>
                    <a:p>
                      <a:pPr marL="112713" indent="0" algn="l">
                        <a:lnSpc>
                          <a:spcPct val="120000"/>
                        </a:lnSpc>
                      </a:pPr>
                      <a:r>
                        <a:rPr lang="en-US" sz="2000" kern="1200">
                          <a:solidFill>
                            <a:schemeClr val="tx1"/>
                          </a:solidFill>
                          <a:latin typeface="UTM Avo" panose="02040603050506020204"/>
                          <a:ea typeface="+mn-ea"/>
                          <a:cs typeface="Times New Roman" panose="02020603050405020304" pitchFamily="18" charset="0"/>
                        </a:rPr>
                        <a:t>e) Gõ phím số 3</a:t>
                      </a:r>
                    </a:p>
                  </a:txBody>
                  <a:tcPr anchor="ctr">
                    <a:solidFill>
                      <a:srgbClr val="C7EAF5"/>
                    </a:solidFill>
                  </a:tcPr>
                </a:tc>
                <a:extLst>
                  <a:ext uri="{0D108BD9-81ED-4DB2-BD59-A6C34878D82A}">
                    <a16:rowId xmlns:a16="http://schemas.microsoft.com/office/drawing/2014/main" val="1939754022"/>
                  </a:ext>
                </a:extLst>
              </a:tr>
              <a:tr h="537195">
                <a:tc>
                  <a:txBody>
                    <a:bodyPr/>
                    <a:lstStyle/>
                    <a:p>
                      <a:pPr algn="l"/>
                      <a:r>
                        <a:rPr lang="en-US" sz="2000">
                          <a:latin typeface="UTM Avo" panose="02040603050506020204"/>
                        </a:rPr>
                        <a:t>  6) Ngón áp út tay phải</a:t>
                      </a:r>
                    </a:p>
                  </a:txBody>
                  <a:tcPr anchor="ctr">
                    <a:solidFill>
                      <a:srgbClr val="C7EAF5"/>
                    </a:solidFill>
                  </a:tcPr>
                </a:tc>
                <a:tc>
                  <a:txBody>
                    <a:bodyPr/>
                    <a:lstStyle/>
                    <a:p>
                      <a:pPr marL="112713" indent="0" algn="l">
                        <a:lnSpc>
                          <a:spcPct val="120000"/>
                        </a:lnSpc>
                      </a:pPr>
                      <a:r>
                        <a:rPr lang="en-US" sz="2000" kern="1200">
                          <a:solidFill>
                            <a:schemeClr val="tx1"/>
                          </a:solidFill>
                          <a:latin typeface="UTM Avo" panose="02040603050506020204"/>
                          <a:ea typeface="+mn-ea"/>
                          <a:cs typeface="Times New Roman" panose="02020603050405020304" pitchFamily="18" charset="0"/>
                        </a:rPr>
                        <a:t>f) Gõ phím sô 1</a:t>
                      </a:r>
                    </a:p>
                  </a:txBody>
                  <a:tcPr anchor="ctr">
                    <a:solidFill>
                      <a:srgbClr val="C7EAF5"/>
                    </a:solidFill>
                  </a:tcPr>
                </a:tc>
                <a:extLst>
                  <a:ext uri="{0D108BD9-81ED-4DB2-BD59-A6C34878D82A}">
                    <a16:rowId xmlns:a16="http://schemas.microsoft.com/office/drawing/2014/main" val="730474735"/>
                  </a:ext>
                </a:extLst>
              </a:tr>
              <a:tr h="537195">
                <a:tc>
                  <a:txBody>
                    <a:bodyPr/>
                    <a:lstStyle/>
                    <a:p>
                      <a:pPr algn="l"/>
                      <a:r>
                        <a:rPr lang="en-US" sz="2000">
                          <a:latin typeface="UTM Avo" panose="02040603050506020204"/>
                        </a:rPr>
                        <a:t>  7) Ngón út tay trái</a:t>
                      </a:r>
                    </a:p>
                  </a:txBody>
                  <a:tcPr anchor="ctr">
                    <a:solidFill>
                      <a:srgbClr val="C7EAF5"/>
                    </a:solidFill>
                  </a:tcPr>
                </a:tc>
                <a:tc>
                  <a:txBody>
                    <a:bodyPr/>
                    <a:lstStyle/>
                    <a:p>
                      <a:pPr marL="112713" indent="0" algn="l">
                        <a:lnSpc>
                          <a:spcPct val="120000"/>
                        </a:lnSpc>
                      </a:pPr>
                      <a:r>
                        <a:rPr lang="en-US" sz="2000" kern="1200">
                          <a:solidFill>
                            <a:schemeClr val="tx1"/>
                          </a:solidFill>
                          <a:latin typeface="UTM Avo" panose="02040603050506020204"/>
                          <a:ea typeface="+mn-ea"/>
                          <a:cs typeface="Times New Roman" panose="02020603050405020304" pitchFamily="18" charset="0"/>
                        </a:rPr>
                        <a:t>g) Gõ phím số 0</a:t>
                      </a:r>
                    </a:p>
                  </a:txBody>
                  <a:tcPr anchor="ctr">
                    <a:solidFill>
                      <a:srgbClr val="C7EAF5"/>
                    </a:solidFill>
                  </a:tcPr>
                </a:tc>
                <a:extLst>
                  <a:ext uri="{0D108BD9-81ED-4DB2-BD59-A6C34878D82A}">
                    <a16:rowId xmlns:a16="http://schemas.microsoft.com/office/drawing/2014/main" val="1950576558"/>
                  </a:ext>
                </a:extLst>
              </a:tr>
              <a:tr h="503936">
                <a:tc>
                  <a:txBody>
                    <a:bodyPr/>
                    <a:lstStyle/>
                    <a:p>
                      <a:pPr algn="l"/>
                      <a:r>
                        <a:rPr lang="en-US" sz="2000">
                          <a:latin typeface="UTM Avo" panose="02040603050506020204"/>
                        </a:rPr>
                        <a:t>  8) Ngón út tay phải</a:t>
                      </a:r>
                    </a:p>
                  </a:txBody>
                  <a:tcPr anchor="ctr">
                    <a:solidFill>
                      <a:srgbClr val="C7EAF5"/>
                    </a:solidFill>
                  </a:tcPr>
                </a:tc>
                <a:tc>
                  <a:txBody>
                    <a:bodyPr/>
                    <a:lstStyle/>
                    <a:p>
                      <a:pPr marL="112713" indent="0" algn="l">
                        <a:lnSpc>
                          <a:spcPct val="120000"/>
                        </a:lnSpc>
                      </a:pPr>
                      <a:r>
                        <a:rPr lang="en-US" sz="2000" kern="1200">
                          <a:solidFill>
                            <a:schemeClr val="tx1"/>
                          </a:solidFill>
                          <a:latin typeface="UTM Avo" panose="02040603050506020204"/>
                          <a:ea typeface="+mn-ea"/>
                          <a:cs typeface="Times New Roman" panose="02020603050405020304" pitchFamily="18" charset="0"/>
                        </a:rPr>
                        <a:t>h) Gõ phím số 2</a:t>
                      </a:r>
                    </a:p>
                  </a:txBody>
                  <a:tcPr anchor="ctr">
                    <a:solidFill>
                      <a:srgbClr val="C7EAF5"/>
                    </a:solidFill>
                  </a:tcPr>
                </a:tc>
                <a:extLst>
                  <a:ext uri="{0D108BD9-81ED-4DB2-BD59-A6C34878D82A}">
                    <a16:rowId xmlns:a16="http://schemas.microsoft.com/office/drawing/2014/main" val="2784157117"/>
                  </a:ext>
                </a:extLst>
              </a:tr>
            </a:tbl>
          </a:graphicData>
        </a:graphic>
      </p:graphicFrame>
      <p:sp>
        <p:nvSpPr>
          <p:cNvPr id="4" name="TextBox 3">
            <a:extLst>
              <a:ext uri="{FF2B5EF4-FFF2-40B4-BE49-F238E27FC236}">
                <a16:creationId xmlns:a16="http://schemas.microsoft.com/office/drawing/2014/main" id="{018222E1-3AA6-A690-FD2D-C1FD6C19FF03}"/>
              </a:ext>
            </a:extLst>
          </p:cNvPr>
          <p:cNvSpPr txBox="1"/>
          <p:nvPr/>
        </p:nvSpPr>
        <p:spPr>
          <a:xfrm>
            <a:off x="9861755" y="2550702"/>
            <a:ext cx="2330245" cy="461665"/>
          </a:xfrm>
          <a:prstGeom prst="rect">
            <a:avLst/>
          </a:prstGeom>
          <a:noFill/>
        </p:spPr>
        <p:txBody>
          <a:bodyPr wrap="square" rtlCol="0">
            <a:spAutoFit/>
          </a:bodyPr>
          <a:lstStyle/>
          <a:p>
            <a:r>
              <a:rPr lang="en-US" sz="2400">
                <a:solidFill>
                  <a:schemeClr val="accent4">
                    <a:lumMod val="75000"/>
                  </a:schemeClr>
                </a:solidFill>
                <a:latin typeface="UTM Avo" panose="02040603050506020204"/>
              </a:rPr>
              <a:t>ĐÁP ÁN:</a:t>
            </a:r>
          </a:p>
        </p:txBody>
      </p:sp>
      <p:sp>
        <p:nvSpPr>
          <p:cNvPr id="7" name="TextBox 6">
            <a:extLst>
              <a:ext uri="{FF2B5EF4-FFF2-40B4-BE49-F238E27FC236}">
                <a16:creationId xmlns:a16="http://schemas.microsoft.com/office/drawing/2014/main" id="{192AFD5B-A270-F4C2-3FAF-9049F60FEAE1}"/>
              </a:ext>
            </a:extLst>
          </p:cNvPr>
          <p:cNvSpPr txBox="1"/>
          <p:nvPr/>
        </p:nvSpPr>
        <p:spPr>
          <a:xfrm>
            <a:off x="9615948" y="3229897"/>
            <a:ext cx="1858297" cy="3046988"/>
          </a:xfrm>
          <a:prstGeom prst="rect">
            <a:avLst/>
          </a:prstGeom>
          <a:noFill/>
        </p:spPr>
        <p:txBody>
          <a:bodyPr wrap="square" rtlCol="0">
            <a:spAutoFit/>
          </a:bodyPr>
          <a:lstStyle/>
          <a:p>
            <a:pPr algn="ctr"/>
            <a:r>
              <a:rPr lang="en-US" sz="2400">
                <a:solidFill>
                  <a:schemeClr val="accent4">
                    <a:lumMod val="50000"/>
                  </a:schemeClr>
                </a:solidFill>
                <a:latin typeface="UTM Avo" panose="02040603050506020204"/>
              </a:rPr>
              <a:t>1 – c  </a:t>
            </a:r>
          </a:p>
          <a:p>
            <a:pPr algn="ctr"/>
            <a:r>
              <a:rPr lang="en-US" sz="2400">
                <a:solidFill>
                  <a:schemeClr val="accent4">
                    <a:lumMod val="50000"/>
                  </a:schemeClr>
                </a:solidFill>
                <a:latin typeface="UTM Avo" panose="02040603050506020204"/>
              </a:rPr>
              <a:t>2 – a </a:t>
            </a:r>
          </a:p>
          <a:p>
            <a:pPr algn="ctr"/>
            <a:r>
              <a:rPr lang="en-US" sz="2400">
                <a:solidFill>
                  <a:schemeClr val="accent4">
                    <a:lumMod val="50000"/>
                  </a:schemeClr>
                </a:solidFill>
                <a:latin typeface="UTM Avo" panose="02040603050506020204"/>
              </a:rPr>
              <a:t>3 – e </a:t>
            </a:r>
          </a:p>
          <a:p>
            <a:pPr algn="ctr"/>
            <a:r>
              <a:rPr lang="en-US" sz="2400">
                <a:solidFill>
                  <a:schemeClr val="accent4">
                    <a:lumMod val="50000"/>
                  </a:schemeClr>
                </a:solidFill>
                <a:latin typeface="UTM Avo" panose="02040603050506020204"/>
              </a:rPr>
              <a:t>4 – b </a:t>
            </a:r>
          </a:p>
          <a:p>
            <a:pPr algn="ctr"/>
            <a:r>
              <a:rPr lang="en-US" sz="2400">
                <a:solidFill>
                  <a:schemeClr val="accent4">
                    <a:lumMod val="50000"/>
                  </a:schemeClr>
                </a:solidFill>
                <a:latin typeface="UTM Avo" panose="02040603050506020204"/>
              </a:rPr>
              <a:t>5 – h </a:t>
            </a:r>
            <a:br>
              <a:rPr lang="en-US" sz="2400">
                <a:solidFill>
                  <a:schemeClr val="accent4">
                    <a:lumMod val="50000"/>
                  </a:schemeClr>
                </a:solidFill>
                <a:latin typeface="UTM Avo" panose="02040603050506020204"/>
              </a:rPr>
            </a:br>
            <a:r>
              <a:rPr lang="en-US" sz="2400">
                <a:solidFill>
                  <a:schemeClr val="accent4">
                    <a:lumMod val="50000"/>
                  </a:schemeClr>
                </a:solidFill>
                <a:latin typeface="UTM Avo" panose="02040603050506020204"/>
              </a:rPr>
              <a:t>6 – d </a:t>
            </a:r>
          </a:p>
          <a:p>
            <a:pPr algn="ctr"/>
            <a:r>
              <a:rPr lang="en-US" sz="2400">
                <a:solidFill>
                  <a:schemeClr val="accent4">
                    <a:lumMod val="50000"/>
                  </a:schemeClr>
                </a:solidFill>
                <a:latin typeface="UTM Avo" panose="02040603050506020204"/>
              </a:rPr>
              <a:t>7 – f </a:t>
            </a:r>
          </a:p>
          <a:p>
            <a:pPr algn="ctr"/>
            <a:r>
              <a:rPr lang="en-US" sz="2400">
                <a:solidFill>
                  <a:schemeClr val="accent4">
                    <a:lumMod val="50000"/>
                  </a:schemeClr>
                </a:solidFill>
                <a:latin typeface="UTM Avo" panose="02040603050506020204"/>
              </a:rPr>
              <a:t>8 – g </a:t>
            </a:r>
          </a:p>
        </p:txBody>
      </p:sp>
    </p:spTree>
    <p:extLst>
      <p:ext uri="{BB962C8B-B14F-4D97-AF65-F5344CB8AC3E}">
        <p14:creationId xmlns:p14="http://schemas.microsoft.com/office/powerpoint/2010/main" val="379281554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9">
            <a:extLst>
              <a:ext uri="{FF2B5EF4-FFF2-40B4-BE49-F238E27FC236}">
                <a16:creationId xmlns:a16="http://schemas.microsoft.com/office/drawing/2014/main" id="{8E60D9D7-2C61-A3CF-5B1C-9BEEE7FD41B8}"/>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252059" y="-381000"/>
            <a:ext cx="699732" cy="690986"/>
          </a:xfrm>
          <a:prstGeom prst="rect">
            <a:avLst/>
          </a:prstGeom>
        </p:spPr>
      </p:pic>
      <p:pic>
        <p:nvPicPr>
          <p:cNvPr id="17" name="Picture 9">
            <a:extLst>
              <a:ext uri="{FF2B5EF4-FFF2-40B4-BE49-F238E27FC236}">
                <a16:creationId xmlns:a16="http://schemas.microsoft.com/office/drawing/2014/main" id="{31E25A76-5831-D7D5-30F8-7F4780B50E04}"/>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a:off x="11322625" y="-279400"/>
            <a:ext cx="617316" cy="609600"/>
          </a:xfrm>
          <a:prstGeom prst="rect">
            <a:avLst/>
          </a:prstGeom>
        </p:spPr>
      </p:pic>
      <p:sp>
        <p:nvSpPr>
          <p:cNvPr id="10" name="TextBox 9">
            <a:extLst>
              <a:ext uri="{FF2B5EF4-FFF2-40B4-BE49-F238E27FC236}">
                <a16:creationId xmlns:a16="http://schemas.microsoft.com/office/drawing/2014/main" id="{6AA08880-D9AB-A664-67F9-E3283F4C2711}"/>
              </a:ext>
            </a:extLst>
          </p:cNvPr>
          <p:cNvSpPr txBox="1"/>
          <p:nvPr/>
        </p:nvSpPr>
        <p:spPr>
          <a:xfrm>
            <a:off x="2025650" y="-13439"/>
            <a:ext cx="8432800" cy="707886"/>
          </a:xfrm>
          <a:prstGeom prst="rect">
            <a:avLst/>
          </a:prstGeom>
          <a:noFill/>
        </p:spPr>
        <p:txBody>
          <a:bodyPr wrap="square" rtlCol="0">
            <a:spAutoFit/>
          </a:bodyPr>
          <a:lstStyle/>
          <a:p>
            <a:pPr algn="ctr"/>
            <a:r>
              <a:rPr lang="en-US" sz="4000" b="1" dirty="0">
                <a:solidFill>
                  <a:schemeClr val="accent6">
                    <a:lumMod val="75000"/>
                  </a:schemeClr>
                </a:solidFill>
                <a:latin typeface="Arial" panose="020B0604020202020204" pitchFamily="34" charset="0"/>
                <a:cs typeface="Arial" panose="020B0604020202020204" pitchFamily="34" charset="0"/>
              </a:rPr>
              <a:t>LUYỆN TẬP</a:t>
            </a:r>
          </a:p>
        </p:txBody>
      </p:sp>
      <p:graphicFrame>
        <p:nvGraphicFramePr>
          <p:cNvPr id="12" name="Table 12">
            <a:extLst>
              <a:ext uri="{FF2B5EF4-FFF2-40B4-BE49-F238E27FC236}">
                <a16:creationId xmlns:a16="http://schemas.microsoft.com/office/drawing/2014/main" id="{EA48CC53-7023-78CE-6B5A-B687A1718FCF}"/>
              </a:ext>
            </a:extLst>
          </p:cNvPr>
          <p:cNvGraphicFramePr>
            <a:graphicFrameLocks noGrp="1"/>
          </p:cNvGraphicFramePr>
          <p:nvPr>
            <p:extLst/>
          </p:nvPr>
        </p:nvGraphicFramePr>
        <p:xfrm>
          <a:off x="1574800" y="1330422"/>
          <a:ext cx="9398001" cy="4937760"/>
        </p:xfrm>
        <a:graphic>
          <a:graphicData uri="http://schemas.openxmlformats.org/drawingml/2006/table">
            <a:tbl>
              <a:tblPr firstRow="1" bandRow="1">
                <a:tableStyleId>{5C22544A-7EE6-4342-B048-85BDC9FD1C3A}</a:tableStyleId>
              </a:tblPr>
              <a:tblGrid>
                <a:gridCol w="3132667">
                  <a:extLst>
                    <a:ext uri="{9D8B030D-6E8A-4147-A177-3AD203B41FA5}">
                      <a16:colId xmlns:a16="http://schemas.microsoft.com/office/drawing/2014/main" val="922937600"/>
                    </a:ext>
                  </a:extLst>
                </a:gridCol>
                <a:gridCol w="3132667">
                  <a:extLst>
                    <a:ext uri="{9D8B030D-6E8A-4147-A177-3AD203B41FA5}">
                      <a16:colId xmlns:a16="http://schemas.microsoft.com/office/drawing/2014/main" val="1410708752"/>
                    </a:ext>
                  </a:extLst>
                </a:gridCol>
                <a:gridCol w="3132667">
                  <a:extLst>
                    <a:ext uri="{9D8B030D-6E8A-4147-A177-3AD203B41FA5}">
                      <a16:colId xmlns:a16="http://schemas.microsoft.com/office/drawing/2014/main" val="1755865334"/>
                    </a:ext>
                  </a:extLst>
                </a:gridCol>
              </a:tblGrid>
              <a:tr h="548640">
                <a:tc>
                  <a:txBody>
                    <a:bodyPr/>
                    <a:lstStyle/>
                    <a:p>
                      <a:pPr algn="ctr">
                        <a:lnSpc>
                          <a:spcPct val="150000"/>
                        </a:lnSpc>
                      </a:pPr>
                      <a:r>
                        <a:rPr lang="en-US" sz="2100">
                          <a:solidFill>
                            <a:schemeClr val="tx1"/>
                          </a:solidFill>
                          <a:latin typeface="Arial" panose="020B0604020202020204" pitchFamily="34" charset="0"/>
                          <a:cs typeface="Arial" panose="020B0604020202020204" pitchFamily="34" charset="0"/>
                        </a:rPr>
                        <a:t>Cột A</a:t>
                      </a: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50000"/>
                        </a:lnSpc>
                      </a:pPr>
                      <a:endParaRPr lang="en-US" sz="2100" dirty="0">
                        <a:solidFill>
                          <a:schemeClr val="tx1"/>
                        </a:solidFill>
                        <a:latin typeface="Arial" panose="020B0604020202020204" pitchFamily="34" charset="0"/>
                        <a:cs typeface="Arial" panose="020B0604020202020204" pitchFamily="34" charset="0"/>
                      </a:endParaRP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50000"/>
                        </a:lnSpc>
                      </a:pPr>
                      <a:r>
                        <a:rPr lang="en-US" sz="2100">
                          <a:solidFill>
                            <a:schemeClr val="tx1"/>
                          </a:solidFill>
                          <a:latin typeface="Arial" panose="020B0604020202020204" pitchFamily="34" charset="0"/>
                          <a:cs typeface="Arial" panose="020B0604020202020204" pitchFamily="34" charset="0"/>
                        </a:rPr>
                        <a:t>Cột B </a:t>
                      </a: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906255773"/>
                  </a:ext>
                </a:extLst>
              </a:tr>
              <a:tr h="548640">
                <a:tc>
                  <a:txBody>
                    <a:bodyPr/>
                    <a:lstStyle/>
                    <a:p>
                      <a:pPr>
                        <a:lnSpc>
                          <a:spcPct val="150000"/>
                        </a:lnSpc>
                      </a:pPr>
                      <a:r>
                        <a:rPr lang="en-US" sz="2100">
                          <a:latin typeface="Arial" panose="020B0604020202020204" pitchFamily="34" charset="0"/>
                          <a:cs typeface="Arial" panose="020B0604020202020204" pitchFamily="34" charset="0"/>
                        </a:rPr>
                        <a:t>1) Ngón trỏ tay trái</a:t>
                      </a: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nSpc>
                          <a:spcPct val="150000"/>
                        </a:lnSpc>
                      </a:pPr>
                      <a:endParaRPr lang="en-US" sz="2100">
                        <a:latin typeface="Arial" panose="020B0604020202020204" pitchFamily="34" charset="0"/>
                        <a:cs typeface="Arial" panose="020B0604020202020204" pitchFamily="34" charset="0"/>
                      </a:endParaRP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pPr>
                      <a:r>
                        <a:rPr lang="pt-BR" sz="2100">
                          <a:latin typeface="Arial" panose="020B0604020202020204" pitchFamily="34" charset="0"/>
                          <a:cs typeface="Arial" panose="020B0604020202020204" pitchFamily="34" charset="0"/>
                        </a:rPr>
                        <a:t>a) gõ phím số 6, 7</a:t>
                      </a:r>
                      <a:endParaRPr lang="en-US" sz="2100">
                        <a:latin typeface="Arial" panose="020B0604020202020204" pitchFamily="34" charset="0"/>
                        <a:cs typeface="Arial" panose="020B0604020202020204" pitchFamily="34" charset="0"/>
                      </a:endParaRP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061045394"/>
                  </a:ext>
                </a:extLst>
              </a:tr>
              <a:tr h="548640">
                <a:tc>
                  <a:txBody>
                    <a:bodyPr/>
                    <a:lstStyle/>
                    <a:p>
                      <a:pPr>
                        <a:lnSpc>
                          <a:spcPct val="150000"/>
                        </a:lnSpc>
                      </a:pPr>
                      <a:r>
                        <a:rPr lang="en-US" sz="2100">
                          <a:latin typeface="Arial" panose="020B0604020202020204" pitchFamily="34" charset="0"/>
                          <a:cs typeface="Arial" panose="020B0604020202020204" pitchFamily="34" charset="0"/>
                        </a:rPr>
                        <a:t>2) Ngón trỏ tay phải</a:t>
                      </a: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nSpc>
                          <a:spcPct val="150000"/>
                        </a:lnSpc>
                      </a:pPr>
                      <a:endParaRPr lang="en-US" sz="2100">
                        <a:latin typeface="Arial" panose="020B0604020202020204" pitchFamily="34" charset="0"/>
                        <a:cs typeface="Arial" panose="020B0604020202020204" pitchFamily="34" charset="0"/>
                      </a:endParaRP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pPr>
                      <a:r>
                        <a:rPr lang="en-US" sz="2100">
                          <a:latin typeface="Arial" panose="020B0604020202020204" pitchFamily="34" charset="0"/>
                          <a:cs typeface="Arial" panose="020B0604020202020204" pitchFamily="34" charset="0"/>
                        </a:rPr>
                        <a:t>b) gõ phím số 8</a:t>
                      </a: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570754573"/>
                  </a:ext>
                </a:extLst>
              </a:tr>
              <a:tr h="548640">
                <a:tc>
                  <a:txBody>
                    <a:bodyPr/>
                    <a:lstStyle/>
                    <a:p>
                      <a:pPr>
                        <a:lnSpc>
                          <a:spcPct val="150000"/>
                        </a:lnSpc>
                      </a:pPr>
                      <a:r>
                        <a:rPr lang="en-US" sz="2100">
                          <a:latin typeface="Arial" panose="020B0604020202020204" pitchFamily="34" charset="0"/>
                          <a:cs typeface="Arial" panose="020B0604020202020204" pitchFamily="34" charset="0"/>
                        </a:rPr>
                        <a:t>3) Ngón giữa tay trái</a:t>
                      </a: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nSpc>
                          <a:spcPct val="150000"/>
                        </a:lnSpc>
                      </a:pPr>
                      <a:endParaRPr lang="en-US" sz="2100">
                        <a:latin typeface="Arial" panose="020B0604020202020204" pitchFamily="34" charset="0"/>
                        <a:cs typeface="Arial" panose="020B0604020202020204" pitchFamily="34" charset="0"/>
                      </a:endParaRP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pPr>
                      <a:r>
                        <a:rPr lang="en-US" sz="2100">
                          <a:latin typeface="Arial" panose="020B0604020202020204" pitchFamily="34" charset="0"/>
                          <a:cs typeface="Arial" panose="020B0604020202020204" pitchFamily="34" charset="0"/>
                        </a:rPr>
                        <a:t>c) gõ phím số 4, 5</a:t>
                      </a: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288814900"/>
                  </a:ext>
                </a:extLst>
              </a:tr>
              <a:tr h="548640">
                <a:tc>
                  <a:txBody>
                    <a:bodyPr/>
                    <a:lstStyle/>
                    <a:p>
                      <a:pPr>
                        <a:lnSpc>
                          <a:spcPct val="150000"/>
                        </a:lnSpc>
                      </a:pPr>
                      <a:r>
                        <a:rPr lang="en-US" sz="2100">
                          <a:latin typeface="Arial" panose="020B0604020202020204" pitchFamily="34" charset="0"/>
                          <a:cs typeface="Arial" panose="020B0604020202020204" pitchFamily="34" charset="0"/>
                        </a:rPr>
                        <a:t>4) Ngón giữa tay phải</a:t>
                      </a: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nSpc>
                          <a:spcPct val="150000"/>
                        </a:lnSpc>
                      </a:pPr>
                      <a:endParaRPr lang="en-US" sz="2100">
                        <a:latin typeface="Arial" panose="020B0604020202020204" pitchFamily="34" charset="0"/>
                        <a:cs typeface="Arial" panose="020B0604020202020204" pitchFamily="34" charset="0"/>
                      </a:endParaRP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pPr>
                      <a:r>
                        <a:rPr lang="en-US" sz="2100">
                          <a:latin typeface="Arial" panose="020B0604020202020204" pitchFamily="34" charset="0"/>
                          <a:cs typeface="Arial" panose="020B0604020202020204" pitchFamily="34" charset="0"/>
                        </a:rPr>
                        <a:t>d) gõ phím số 9</a:t>
                      </a: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3613138345"/>
                  </a:ext>
                </a:extLst>
              </a:tr>
              <a:tr h="548640">
                <a:tc>
                  <a:txBody>
                    <a:bodyPr/>
                    <a:lstStyle/>
                    <a:p>
                      <a:pPr>
                        <a:lnSpc>
                          <a:spcPct val="150000"/>
                        </a:lnSpc>
                      </a:pPr>
                      <a:r>
                        <a:rPr lang="en-US" sz="2100">
                          <a:latin typeface="Arial" panose="020B0604020202020204" pitchFamily="34" charset="0"/>
                          <a:cs typeface="Arial" panose="020B0604020202020204" pitchFamily="34" charset="0"/>
                        </a:rPr>
                        <a:t>5) Ngón áp út tay trái</a:t>
                      </a: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nSpc>
                          <a:spcPct val="150000"/>
                        </a:lnSpc>
                      </a:pPr>
                      <a:endParaRPr lang="en-US" sz="2100">
                        <a:latin typeface="Arial" panose="020B0604020202020204" pitchFamily="34" charset="0"/>
                        <a:cs typeface="Arial" panose="020B0604020202020204" pitchFamily="34" charset="0"/>
                      </a:endParaRP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pPr>
                      <a:r>
                        <a:rPr lang="pt-BR" sz="2100">
                          <a:latin typeface="Arial" panose="020B0604020202020204" pitchFamily="34" charset="0"/>
                          <a:cs typeface="Arial" panose="020B0604020202020204" pitchFamily="34" charset="0"/>
                        </a:rPr>
                        <a:t>e) gõ phím số 3</a:t>
                      </a:r>
                      <a:endParaRPr lang="en-US" sz="2100">
                        <a:latin typeface="Arial" panose="020B0604020202020204" pitchFamily="34" charset="0"/>
                        <a:cs typeface="Arial" panose="020B0604020202020204" pitchFamily="34" charset="0"/>
                      </a:endParaRP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939557167"/>
                  </a:ext>
                </a:extLst>
              </a:tr>
              <a:tr h="548640">
                <a:tc>
                  <a:txBody>
                    <a:bodyPr/>
                    <a:lstStyle/>
                    <a:p>
                      <a:pPr>
                        <a:lnSpc>
                          <a:spcPct val="150000"/>
                        </a:lnSpc>
                      </a:pPr>
                      <a:r>
                        <a:rPr lang="en-US" sz="2100">
                          <a:latin typeface="Arial" panose="020B0604020202020204" pitchFamily="34" charset="0"/>
                          <a:cs typeface="Arial" panose="020B0604020202020204" pitchFamily="34" charset="0"/>
                        </a:rPr>
                        <a:t>6) Ngón áp út tay phải</a:t>
                      </a: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nSpc>
                          <a:spcPct val="150000"/>
                        </a:lnSpc>
                      </a:pPr>
                      <a:endParaRPr lang="en-US" sz="2100">
                        <a:latin typeface="Arial" panose="020B0604020202020204" pitchFamily="34" charset="0"/>
                        <a:cs typeface="Arial" panose="020B0604020202020204" pitchFamily="34" charset="0"/>
                      </a:endParaRP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pPr>
                      <a:r>
                        <a:rPr lang="en-US" sz="2100">
                          <a:latin typeface="Arial" panose="020B0604020202020204" pitchFamily="34" charset="0"/>
                          <a:cs typeface="Arial" panose="020B0604020202020204" pitchFamily="34" charset="0"/>
                        </a:rPr>
                        <a:t>f) gõ phím số 1</a:t>
                      </a: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590161705"/>
                  </a:ext>
                </a:extLst>
              </a:tr>
              <a:tr h="548640">
                <a:tc>
                  <a:txBody>
                    <a:bodyPr/>
                    <a:lstStyle/>
                    <a:p>
                      <a:pPr>
                        <a:lnSpc>
                          <a:spcPct val="150000"/>
                        </a:lnSpc>
                      </a:pPr>
                      <a:r>
                        <a:rPr lang="en-US" sz="2100">
                          <a:latin typeface="Arial" panose="020B0604020202020204" pitchFamily="34" charset="0"/>
                          <a:cs typeface="Arial" panose="020B0604020202020204" pitchFamily="34" charset="0"/>
                        </a:rPr>
                        <a:t>7) Ngón út tay trái</a:t>
                      </a: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nSpc>
                          <a:spcPct val="150000"/>
                        </a:lnSpc>
                      </a:pPr>
                      <a:endParaRPr lang="en-US" sz="2100">
                        <a:latin typeface="Arial" panose="020B0604020202020204" pitchFamily="34" charset="0"/>
                        <a:cs typeface="Arial" panose="020B0604020202020204" pitchFamily="34" charset="0"/>
                      </a:endParaRP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pPr>
                      <a:r>
                        <a:rPr lang="en-US" sz="2100">
                          <a:latin typeface="Arial" panose="020B0604020202020204" pitchFamily="34" charset="0"/>
                          <a:cs typeface="Arial" panose="020B0604020202020204" pitchFamily="34" charset="0"/>
                        </a:rPr>
                        <a:t>g) gõ phím số 0</a:t>
                      </a: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3884527772"/>
                  </a:ext>
                </a:extLst>
              </a:tr>
              <a:tr h="548640">
                <a:tc>
                  <a:txBody>
                    <a:bodyPr/>
                    <a:lstStyle/>
                    <a:p>
                      <a:pPr>
                        <a:lnSpc>
                          <a:spcPct val="150000"/>
                        </a:lnSpc>
                      </a:pPr>
                      <a:r>
                        <a:rPr lang="en-US" sz="2100">
                          <a:latin typeface="Arial" panose="020B0604020202020204" pitchFamily="34" charset="0"/>
                          <a:cs typeface="Arial" panose="020B0604020202020204" pitchFamily="34" charset="0"/>
                        </a:rPr>
                        <a:t>8) Ngón út tay phải</a:t>
                      </a: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nSpc>
                          <a:spcPct val="150000"/>
                        </a:lnSpc>
                      </a:pPr>
                      <a:endParaRPr lang="en-US" sz="2100">
                        <a:latin typeface="Arial" panose="020B0604020202020204" pitchFamily="34" charset="0"/>
                        <a:cs typeface="Arial" panose="020B0604020202020204" pitchFamily="34" charset="0"/>
                      </a:endParaRP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pPr>
                      <a:r>
                        <a:rPr lang="pt-BR" sz="2100" dirty="0">
                          <a:latin typeface="Arial" panose="020B0604020202020204" pitchFamily="34" charset="0"/>
                          <a:cs typeface="Arial" panose="020B0604020202020204" pitchFamily="34" charset="0"/>
                        </a:rPr>
                        <a:t>h) gõ phím số 2</a:t>
                      </a:r>
                      <a:endParaRPr lang="en-US" sz="2100" dirty="0">
                        <a:latin typeface="Arial" panose="020B0604020202020204" pitchFamily="34" charset="0"/>
                        <a:cs typeface="Arial" panose="020B0604020202020204" pitchFamily="34" charset="0"/>
                      </a:endParaRP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2876087553"/>
                  </a:ext>
                </a:extLst>
              </a:tr>
            </a:tbl>
          </a:graphicData>
        </a:graphic>
      </p:graphicFrame>
      <p:sp>
        <p:nvSpPr>
          <p:cNvPr id="15" name="TextBox 14">
            <a:extLst>
              <a:ext uri="{FF2B5EF4-FFF2-40B4-BE49-F238E27FC236}">
                <a16:creationId xmlns:a16="http://schemas.microsoft.com/office/drawing/2014/main" id="{31C18511-7F8C-0E5C-74DB-E686D006C1A7}"/>
              </a:ext>
            </a:extLst>
          </p:cNvPr>
          <p:cNvSpPr txBox="1"/>
          <p:nvPr/>
        </p:nvSpPr>
        <p:spPr>
          <a:xfrm>
            <a:off x="152400" y="411907"/>
            <a:ext cx="11734800" cy="584712"/>
          </a:xfrm>
          <a:prstGeom prst="rect">
            <a:avLst/>
          </a:prstGeom>
          <a:noFill/>
        </p:spPr>
        <p:txBody>
          <a:bodyPr wrap="square" rtlCol="0">
            <a:spAutoFit/>
          </a:bodyPr>
          <a:lstStyle/>
          <a:p>
            <a:pPr>
              <a:lnSpc>
                <a:spcPct val="150000"/>
              </a:lnSpc>
            </a:pPr>
            <a:r>
              <a:rPr lang="en-US" sz="2133" b="1" i="1" dirty="0">
                <a:latin typeface="Arial" panose="020B0604020202020204" pitchFamily="34" charset="0"/>
                <a:cs typeface="Arial" panose="020B0604020202020204" pitchFamily="34" charset="0"/>
              </a:rPr>
              <a:t>1. </a:t>
            </a:r>
            <a:r>
              <a:rPr lang="en-US" sz="2133" b="1" i="1" dirty="0" err="1">
                <a:latin typeface="Arial" panose="020B0604020202020204" pitchFamily="34" charset="0"/>
                <a:cs typeface="Arial" panose="020B0604020202020204" pitchFamily="34" charset="0"/>
              </a:rPr>
              <a:t>Hãy</a:t>
            </a:r>
            <a:r>
              <a:rPr lang="en-US" sz="2133" b="1" i="1" dirty="0">
                <a:latin typeface="Arial" panose="020B0604020202020204" pitchFamily="34" charset="0"/>
                <a:cs typeface="Arial" panose="020B0604020202020204" pitchFamily="34" charset="0"/>
              </a:rPr>
              <a:t> </a:t>
            </a:r>
            <a:r>
              <a:rPr lang="en-US" sz="2133" b="1" i="1" dirty="0" err="1">
                <a:latin typeface="Arial" panose="020B0604020202020204" pitchFamily="34" charset="0"/>
                <a:cs typeface="Arial" panose="020B0604020202020204" pitchFamily="34" charset="0"/>
              </a:rPr>
              <a:t>ghép</a:t>
            </a:r>
            <a:r>
              <a:rPr lang="en-US" sz="2133" b="1" i="1" dirty="0">
                <a:latin typeface="Arial" panose="020B0604020202020204" pitchFamily="34" charset="0"/>
                <a:cs typeface="Arial" panose="020B0604020202020204" pitchFamily="34" charset="0"/>
              </a:rPr>
              <a:t> </a:t>
            </a:r>
            <a:r>
              <a:rPr lang="en-US" sz="2133" b="1" i="1" dirty="0" err="1">
                <a:latin typeface="Arial" panose="020B0604020202020204" pitchFamily="34" charset="0"/>
                <a:cs typeface="Arial" panose="020B0604020202020204" pitchFamily="34" charset="0"/>
              </a:rPr>
              <a:t>các</a:t>
            </a:r>
            <a:r>
              <a:rPr lang="en-US" sz="2133" b="1" i="1" dirty="0">
                <a:latin typeface="Arial" panose="020B0604020202020204" pitchFamily="34" charset="0"/>
                <a:cs typeface="Arial" panose="020B0604020202020204" pitchFamily="34" charset="0"/>
              </a:rPr>
              <a:t> </a:t>
            </a:r>
            <a:r>
              <a:rPr lang="en-US" sz="2133" b="1" i="1" dirty="0" err="1">
                <a:latin typeface="Arial" panose="020B0604020202020204" pitchFamily="34" charset="0"/>
                <a:cs typeface="Arial" panose="020B0604020202020204" pitchFamily="34" charset="0"/>
              </a:rPr>
              <a:t>ngón</a:t>
            </a:r>
            <a:r>
              <a:rPr lang="en-US" sz="2133" b="1" i="1" dirty="0">
                <a:latin typeface="Arial" panose="020B0604020202020204" pitchFamily="34" charset="0"/>
                <a:cs typeface="Arial" panose="020B0604020202020204" pitchFamily="34" charset="0"/>
              </a:rPr>
              <a:t> </a:t>
            </a:r>
            <a:r>
              <a:rPr lang="en-US" sz="2133" b="1" i="1" dirty="0" err="1">
                <a:latin typeface="Arial" panose="020B0604020202020204" pitchFamily="34" charset="0"/>
                <a:cs typeface="Arial" panose="020B0604020202020204" pitchFamily="34" charset="0"/>
              </a:rPr>
              <a:t>tay</a:t>
            </a:r>
            <a:r>
              <a:rPr lang="en-US" sz="2133" b="1" i="1" dirty="0">
                <a:latin typeface="Arial" panose="020B0604020202020204" pitchFamily="34" charset="0"/>
                <a:cs typeface="Arial" panose="020B0604020202020204" pitchFamily="34" charset="0"/>
              </a:rPr>
              <a:t> ở </a:t>
            </a:r>
            <a:r>
              <a:rPr lang="en-US" sz="2133" b="1" i="1" dirty="0" err="1">
                <a:latin typeface="Arial" panose="020B0604020202020204" pitchFamily="34" charset="0"/>
                <a:cs typeface="Arial" panose="020B0604020202020204" pitchFamily="34" charset="0"/>
              </a:rPr>
              <a:t>cột</a:t>
            </a:r>
            <a:r>
              <a:rPr lang="en-US" sz="2133" b="1" i="1" dirty="0">
                <a:latin typeface="Arial" panose="020B0604020202020204" pitchFamily="34" charset="0"/>
                <a:cs typeface="Arial" panose="020B0604020202020204" pitchFamily="34" charset="0"/>
              </a:rPr>
              <a:t> A </a:t>
            </a:r>
            <a:r>
              <a:rPr lang="en-US" sz="2133" b="1" i="1" dirty="0" err="1">
                <a:latin typeface="Arial" panose="020B0604020202020204" pitchFamily="34" charset="0"/>
                <a:cs typeface="Arial" panose="020B0604020202020204" pitchFamily="34" charset="0"/>
              </a:rPr>
              <a:t>tương</a:t>
            </a:r>
            <a:r>
              <a:rPr lang="en-US" sz="2133" b="1" i="1" dirty="0">
                <a:latin typeface="Arial" panose="020B0604020202020204" pitchFamily="34" charset="0"/>
                <a:cs typeface="Arial" panose="020B0604020202020204" pitchFamily="34" charset="0"/>
              </a:rPr>
              <a:t> </a:t>
            </a:r>
            <a:r>
              <a:rPr lang="en-US" sz="2133" b="1" i="1" dirty="0" err="1">
                <a:latin typeface="Arial" panose="020B0604020202020204" pitchFamily="34" charset="0"/>
                <a:cs typeface="Arial" panose="020B0604020202020204" pitchFamily="34" charset="0"/>
              </a:rPr>
              <a:t>ứng</a:t>
            </a:r>
            <a:r>
              <a:rPr lang="en-US" sz="2133" b="1" i="1" dirty="0">
                <a:latin typeface="Arial" panose="020B0604020202020204" pitchFamily="34" charset="0"/>
                <a:cs typeface="Arial" panose="020B0604020202020204" pitchFamily="34" charset="0"/>
              </a:rPr>
              <a:t> </a:t>
            </a:r>
            <a:r>
              <a:rPr lang="en-US" sz="2133" b="1" i="1" dirty="0" err="1">
                <a:latin typeface="Arial" panose="020B0604020202020204" pitchFamily="34" charset="0"/>
                <a:cs typeface="Arial" panose="020B0604020202020204" pitchFamily="34" charset="0"/>
              </a:rPr>
              <a:t>với</a:t>
            </a:r>
            <a:r>
              <a:rPr lang="en-US" sz="2133" b="1" i="1" dirty="0">
                <a:latin typeface="Arial" panose="020B0604020202020204" pitchFamily="34" charset="0"/>
                <a:cs typeface="Arial" panose="020B0604020202020204" pitchFamily="34" charset="0"/>
              </a:rPr>
              <a:t> </a:t>
            </a:r>
            <a:r>
              <a:rPr lang="en-US" sz="2133" b="1" i="1" dirty="0" err="1">
                <a:latin typeface="Arial" panose="020B0604020202020204" pitchFamily="34" charset="0"/>
                <a:cs typeface="Arial" panose="020B0604020202020204" pitchFamily="34" charset="0"/>
              </a:rPr>
              <a:t>phím</a:t>
            </a:r>
            <a:r>
              <a:rPr lang="en-US" sz="2133" b="1" i="1" dirty="0">
                <a:latin typeface="Arial" panose="020B0604020202020204" pitchFamily="34" charset="0"/>
                <a:cs typeface="Arial" panose="020B0604020202020204" pitchFamily="34" charset="0"/>
              </a:rPr>
              <a:t> ở </a:t>
            </a:r>
            <a:r>
              <a:rPr lang="en-US" sz="2133" b="1" i="1" dirty="0" err="1">
                <a:latin typeface="Arial" panose="020B0604020202020204" pitchFamily="34" charset="0"/>
                <a:cs typeface="Arial" panose="020B0604020202020204" pitchFamily="34" charset="0"/>
              </a:rPr>
              <a:t>cột</a:t>
            </a:r>
            <a:r>
              <a:rPr lang="en-US" sz="2133" b="1" i="1" dirty="0">
                <a:latin typeface="Arial" panose="020B0604020202020204" pitchFamily="34" charset="0"/>
                <a:cs typeface="Arial" panose="020B0604020202020204" pitchFamily="34" charset="0"/>
              </a:rPr>
              <a:t> B </a:t>
            </a:r>
            <a:r>
              <a:rPr lang="en-US" sz="2133" b="1" i="1" dirty="0" err="1">
                <a:latin typeface="Arial" panose="020B0604020202020204" pitchFamily="34" charset="0"/>
                <a:cs typeface="Arial" panose="020B0604020202020204" pitchFamily="34" charset="0"/>
              </a:rPr>
              <a:t>để</a:t>
            </a:r>
            <a:r>
              <a:rPr lang="en-US" sz="2133" b="1" i="1" dirty="0">
                <a:latin typeface="Arial" panose="020B0604020202020204" pitchFamily="34" charset="0"/>
                <a:cs typeface="Arial" panose="020B0604020202020204" pitchFamily="34" charset="0"/>
              </a:rPr>
              <a:t> </a:t>
            </a:r>
            <a:r>
              <a:rPr lang="en-US" sz="2133" b="1" i="1" dirty="0" err="1">
                <a:latin typeface="Arial" panose="020B0604020202020204" pitchFamily="34" charset="0"/>
                <a:cs typeface="Arial" panose="020B0604020202020204" pitchFamily="34" charset="0"/>
              </a:rPr>
              <a:t>gõ</a:t>
            </a:r>
            <a:r>
              <a:rPr lang="en-US" sz="2133" b="1" i="1" dirty="0">
                <a:latin typeface="Arial" panose="020B0604020202020204" pitchFamily="34" charset="0"/>
                <a:cs typeface="Arial" panose="020B0604020202020204" pitchFamily="34" charset="0"/>
              </a:rPr>
              <a:t> </a:t>
            </a:r>
            <a:r>
              <a:rPr lang="en-US" sz="2133" b="1" i="1" dirty="0" err="1">
                <a:latin typeface="Arial" panose="020B0604020202020204" pitchFamily="34" charset="0"/>
                <a:cs typeface="Arial" panose="020B0604020202020204" pitchFamily="34" charset="0"/>
              </a:rPr>
              <a:t>phím</a:t>
            </a:r>
            <a:r>
              <a:rPr lang="en-US" sz="2133" b="1" i="1" dirty="0">
                <a:latin typeface="Arial" panose="020B0604020202020204" pitchFamily="34" charset="0"/>
                <a:cs typeface="Arial" panose="020B0604020202020204" pitchFamily="34" charset="0"/>
              </a:rPr>
              <a:t> </a:t>
            </a:r>
            <a:r>
              <a:rPr lang="en-US" sz="2133" b="1" i="1" dirty="0" err="1">
                <a:latin typeface="Arial" panose="020B0604020202020204" pitchFamily="34" charset="0"/>
                <a:cs typeface="Arial" panose="020B0604020202020204" pitchFamily="34" charset="0"/>
              </a:rPr>
              <a:t>đúng</a:t>
            </a:r>
            <a:r>
              <a:rPr lang="en-US" sz="2133" b="1" i="1" dirty="0">
                <a:latin typeface="Arial" panose="020B0604020202020204" pitchFamily="34" charset="0"/>
                <a:cs typeface="Arial" panose="020B0604020202020204" pitchFamily="34" charset="0"/>
              </a:rPr>
              <a:t> </a:t>
            </a:r>
            <a:r>
              <a:rPr lang="en-US" sz="2133" b="1" i="1" dirty="0" err="1">
                <a:latin typeface="Arial" panose="020B0604020202020204" pitchFamily="34" charset="0"/>
                <a:cs typeface="Arial" panose="020B0604020202020204" pitchFamily="34" charset="0"/>
              </a:rPr>
              <a:t>cách</a:t>
            </a:r>
            <a:r>
              <a:rPr lang="en-US" sz="2133" b="1" i="1" dirty="0">
                <a:latin typeface="Arial" panose="020B0604020202020204" pitchFamily="34" charset="0"/>
                <a:cs typeface="Arial" panose="020B0604020202020204" pitchFamily="34" charset="0"/>
              </a:rPr>
              <a:t>. </a:t>
            </a:r>
          </a:p>
        </p:txBody>
      </p:sp>
      <p:cxnSp>
        <p:nvCxnSpPr>
          <p:cNvPr id="21" name="Straight Connector 20">
            <a:extLst>
              <a:ext uri="{FF2B5EF4-FFF2-40B4-BE49-F238E27FC236}">
                <a16:creationId xmlns:a16="http://schemas.microsoft.com/office/drawing/2014/main" id="{59CD1482-B51B-D2BE-81EE-4B971EB5F71B}"/>
              </a:ext>
            </a:extLst>
          </p:cNvPr>
          <p:cNvCxnSpPr>
            <a:cxnSpLocks/>
          </p:cNvCxnSpPr>
          <p:nvPr/>
        </p:nvCxnSpPr>
        <p:spPr>
          <a:xfrm>
            <a:off x="4699000" y="2057400"/>
            <a:ext cx="3149600" cy="1016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4F12E8E-F4B2-EDF9-1C6B-9453C9BC8956}"/>
              </a:ext>
            </a:extLst>
          </p:cNvPr>
          <p:cNvCxnSpPr>
            <a:cxnSpLocks/>
          </p:cNvCxnSpPr>
          <p:nvPr/>
        </p:nvCxnSpPr>
        <p:spPr>
          <a:xfrm flipV="1">
            <a:off x="4775200" y="2159000"/>
            <a:ext cx="3073400" cy="6096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467021E7-3777-1B41-4376-DDBBB1C26D5D}"/>
              </a:ext>
            </a:extLst>
          </p:cNvPr>
          <p:cNvCxnSpPr>
            <a:cxnSpLocks/>
          </p:cNvCxnSpPr>
          <p:nvPr/>
        </p:nvCxnSpPr>
        <p:spPr>
          <a:xfrm flipV="1">
            <a:off x="4686300" y="2679700"/>
            <a:ext cx="3149600" cy="10795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191AF4C-1E45-5A28-7A2C-57BE835ABCBE}"/>
              </a:ext>
            </a:extLst>
          </p:cNvPr>
          <p:cNvCxnSpPr>
            <a:cxnSpLocks/>
          </p:cNvCxnSpPr>
          <p:nvPr/>
        </p:nvCxnSpPr>
        <p:spPr>
          <a:xfrm>
            <a:off x="4699000" y="3344333"/>
            <a:ext cx="3149600" cy="97366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2160D4E-114C-67DE-6169-03BC7CA73D24}"/>
              </a:ext>
            </a:extLst>
          </p:cNvPr>
          <p:cNvCxnSpPr>
            <a:cxnSpLocks/>
          </p:cNvCxnSpPr>
          <p:nvPr/>
        </p:nvCxnSpPr>
        <p:spPr>
          <a:xfrm>
            <a:off x="4654550" y="4330908"/>
            <a:ext cx="3175000" cy="160728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4B07322-3712-BBEB-AD67-E991C895768B}"/>
              </a:ext>
            </a:extLst>
          </p:cNvPr>
          <p:cNvCxnSpPr>
            <a:cxnSpLocks/>
          </p:cNvCxnSpPr>
          <p:nvPr/>
        </p:nvCxnSpPr>
        <p:spPr>
          <a:xfrm flipV="1">
            <a:off x="4652433" y="5472023"/>
            <a:ext cx="3183467" cy="691711"/>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DC29550-59FB-3130-42FF-47A33382F16C}"/>
              </a:ext>
            </a:extLst>
          </p:cNvPr>
          <p:cNvCxnSpPr>
            <a:cxnSpLocks/>
          </p:cNvCxnSpPr>
          <p:nvPr/>
        </p:nvCxnSpPr>
        <p:spPr>
          <a:xfrm flipV="1">
            <a:off x="4699000" y="3918054"/>
            <a:ext cx="3162300" cy="108574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A68FC7A-3DE3-459B-610D-F0EE138F069C}"/>
              </a:ext>
            </a:extLst>
          </p:cNvPr>
          <p:cNvCxnSpPr>
            <a:cxnSpLocks/>
          </p:cNvCxnSpPr>
          <p:nvPr/>
        </p:nvCxnSpPr>
        <p:spPr>
          <a:xfrm flipV="1">
            <a:off x="4699000" y="5003800"/>
            <a:ext cx="3149600" cy="46822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6702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down)">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randombar(horizont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left)">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down)">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down)">
                                      <p:cBhvr>
                                        <p:cTn id="32" dur="500"/>
                                        <p:tgtEl>
                                          <p:spTgt spid="3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down)">
                                      <p:cBhvr>
                                        <p:cTn id="37" dur="500"/>
                                        <p:tgtEl>
                                          <p:spTgt spid="2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wipe(down)">
                                      <p:cBhvr>
                                        <p:cTn id="42" dur="500"/>
                                        <p:tgtEl>
                                          <p:spTgt spid="34"/>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wipe(down)">
                                      <p:cBhvr>
                                        <p:cTn id="47" dur="500"/>
                                        <p:tgtEl>
                                          <p:spTgt spid="41"/>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45"/>
                                        </p:tgtEl>
                                        <p:attrNameLst>
                                          <p:attrName>style.visibility</p:attrName>
                                        </p:attrNameLst>
                                      </p:cBhvr>
                                      <p:to>
                                        <p:strVal val="visible"/>
                                      </p:to>
                                    </p:set>
                                    <p:animEffect transition="in" filter="wipe(down)">
                                      <p:cBhvr>
                                        <p:cTn id="52" dur="500"/>
                                        <p:tgtEl>
                                          <p:spTgt spid="45"/>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wipe(down)">
                                      <p:cBhvr>
                                        <p:cTn id="5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CB2AB6A-C448-44B7-AD25-BA1B268D61E4}"/>
              </a:ext>
            </a:extLst>
          </p:cNvPr>
          <p:cNvGrpSpPr/>
          <p:nvPr/>
        </p:nvGrpSpPr>
        <p:grpSpPr>
          <a:xfrm>
            <a:off x="371924" y="467376"/>
            <a:ext cx="3761537" cy="1014929"/>
            <a:chOff x="371924" y="467376"/>
            <a:chExt cx="3761537" cy="1014929"/>
          </a:xfrm>
        </p:grpSpPr>
        <p:pic>
          <p:nvPicPr>
            <p:cNvPr id="2" name="Picture 1">
              <a:extLst>
                <a:ext uri="{FF2B5EF4-FFF2-40B4-BE49-F238E27FC236}">
                  <a16:creationId xmlns:a16="http://schemas.microsoft.com/office/drawing/2014/main" id="{8FC48B3D-BB5C-4C78-998C-7136AD93881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71924" y="467376"/>
              <a:ext cx="1280271" cy="1014929"/>
            </a:xfrm>
            <a:prstGeom prst="rect">
              <a:avLst/>
            </a:prstGeom>
          </p:spPr>
        </p:pic>
        <p:sp>
          <p:nvSpPr>
            <p:cNvPr id="3" name="Rectangle 2">
              <a:extLst>
                <a:ext uri="{FF2B5EF4-FFF2-40B4-BE49-F238E27FC236}">
                  <a16:creationId xmlns:a16="http://schemas.microsoft.com/office/drawing/2014/main" id="{49C2C465-FF9B-4667-A170-E54C3E646ACE}"/>
                </a:ext>
              </a:extLst>
            </p:cNvPr>
            <p:cNvSpPr/>
            <p:nvPr/>
          </p:nvSpPr>
          <p:spPr>
            <a:xfrm>
              <a:off x="1752860" y="653374"/>
              <a:ext cx="2380601" cy="642933"/>
            </a:xfrm>
            <a:prstGeom prst="rect">
              <a:avLst/>
            </a:prstGeom>
          </p:spPr>
          <p:txBody>
            <a:bodyPr wrap="square">
              <a:spAutoFit/>
            </a:bodyPr>
            <a:lstStyle/>
            <a:p>
              <a:pPr defTabSz="342900">
                <a:lnSpc>
                  <a:spcPct val="150000"/>
                </a:lnSpc>
              </a:pPr>
              <a:r>
                <a:rPr lang="en-US" sz="2800" b="1">
                  <a:solidFill>
                    <a:srgbClr val="0998D7"/>
                  </a:solidFill>
                  <a:latin typeface="SVN-SAF" panose="02040603050506020204" pitchFamily="18" charset="0"/>
                  <a:cs typeface="Times New Roman" panose="02020603050405020304" pitchFamily="18" charset="0"/>
                </a:rPr>
                <a:t>LUYỆN TẬP</a:t>
              </a:r>
              <a:endParaRPr lang="vi-VN" sz="2800" b="1">
                <a:solidFill>
                  <a:srgbClr val="0998D7"/>
                </a:solidFill>
                <a:latin typeface="SVN-SAF" panose="02040603050506020204" pitchFamily="18" charset="0"/>
                <a:cs typeface="Times New Roman" panose="02020603050405020304" pitchFamily="18" charset="0"/>
              </a:endParaRPr>
            </a:p>
          </p:txBody>
        </p:sp>
      </p:grpSp>
      <p:sp>
        <p:nvSpPr>
          <p:cNvPr id="8" name="Rectangle 7">
            <a:extLst>
              <a:ext uri="{FF2B5EF4-FFF2-40B4-BE49-F238E27FC236}">
                <a16:creationId xmlns:a16="http://schemas.microsoft.com/office/drawing/2014/main" id="{ECB7D36B-B1AE-4BF0-8A2D-25E99CAF3FA0}"/>
              </a:ext>
            </a:extLst>
          </p:cNvPr>
          <p:cNvSpPr/>
          <p:nvPr/>
        </p:nvSpPr>
        <p:spPr>
          <a:xfrm>
            <a:off x="1652195" y="1425059"/>
            <a:ext cx="9751340" cy="967957"/>
          </a:xfrm>
          <a:prstGeom prst="rect">
            <a:avLst/>
          </a:prstGeom>
        </p:spPr>
        <p:txBody>
          <a:bodyPr wrap="square">
            <a:spAutoFit/>
          </a:bodyPr>
          <a:lstStyle/>
          <a:p>
            <a:pPr defTabSz="342900">
              <a:lnSpc>
                <a:spcPct val="150000"/>
              </a:lnSpc>
            </a:pPr>
            <a:r>
              <a:rPr lang="en-US" sz="2000" b="1">
                <a:latin typeface="UTM Avo" panose="02040603050506020204" pitchFamily="18" charset="0"/>
                <a:cs typeface="Times New Roman" panose="02020603050405020304" pitchFamily="18" charset="0"/>
              </a:rPr>
              <a:t>2. </a:t>
            </a:r>
            <a:r>
              <a:rPr lang="en-US" sz="2000">
                <a:latin typeface="UTM Avo" panose="02040603050506020204" pitchFamily="18" charset="0"/>
                <a:cs typeface="Times New Roman" panose="02020603050405020304" pitchFamily="18" charset="0"/>
              </a:rPr>
              <a:t>Hãy sắp xếp các câu sau theo thứ tự thực hiện việc gõ các phím trên hàng phím số theo cách đúng:</a:t>
            </a:r>
            <a:endParaRPr lang="vi-VN" sz="2000">
              <a:latin typeface="UTM Avo" panose="02040603050506020204" pitchFamily="18" charset="0"/>
              <a:cs typeface="Times New Roman" panose="02020603050405020304" pitchFamily="18" charset="0"/>
            </a:endParaRPr>
          </a:p>
        </p:txBody>
      </p:sp>
      <p:pic>
        <p:nvPicPr>
          <p:cNvPr id="5" name="Picture 4" descr="A picture containing text, vector graphics, businesscard&#10;&#10;Description automatically generated">
            <a:extLst>
              <a:ext uri="{FF2B5EF4-FFF2-40B4-BE49-F238E27FC236}">
                <a16:creationId xmlns:a16="http://schemas.microsoft.com/office/drawing/2014/main" id="{58371530-B102-407C-82CD-75EF8CC9927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foregroundMark x1="48817" y1="32840" x2="59467" y2="42308"/>
                        <a14:foregroundMark x1="39941" y1="38462" x2="39941" y2="38462"/>
                        <a14:foregroundMark x1="37278" y1="34615" x2="38757" y2="36391"/>
                        <a14:foregroundMark x1="40533" y1="76923" x2="61538" y2="81953"/>
                        <a14:foregroundMark x1="48817" y1="79586" x2="30473" y2="80769"/>
                        <a14:foregroundMark x1="27219" y1="78402" x2="32840" y2="81953"/>
                        <a14:foregroundMark x1="49408" y1="40828" x2="48817" y2="49704"/>
                      </a14:backgroundRemoval>
                    </a14:imgEffect>
                  </a14:imgLayer>
                </a14:imgProps>
              </a:ext>
              <a:ext uri="{28A0092B-C50C-407E-A947-70E740481C1C}">
                <a14:useLocalDpi xmlns:a14="http://schemas.microsoft.com/office/drawing/2010/main" val="0"/>
              </a:ext>
            </a:extLst>
          </a:blip>
          <a:stretch>
            <a:fillRect/>
          </a:stretch>
        </p:blipFill>
        <p:spPr>
          <a:xfrm>
            <a:off x="-25877" y="5014728"/>
            <a:ext cx="1843272" cy="1843272"/>
          </a:xfrm>
          <a:prstGeom prst="rect">
            <a:avLst/>
          </a:prstGeom>
        </p:spPr>
      </p:pic>
      <p:sp>
        <p:nvSpPr>
          <p:cNvPr id="4" name="TextBox 3">
            <a:extLst>
              <a:ext uri="{FF2B5EF4-FFF2-40B4-BE49-F238E27FC236}">
                <a16:creationId xmlns:a16="http://schemas.microsoft.com/office/drawing/2014/main" id="{4ED052CF-168D-E28E-853C-3B0D751F6F48}"/>
              </a:ext>
            </a:extLst>
          </p:cNvPr>
          <p:cNvSpPr txBox="1"/>
          <p:nvPr/>
        </p:nvSpPr>
        <p:spPr>
          <a:xfrm>
            <a:off x="2344994" y="2698955"/>
            <a:ext cx="6858000" cy="646331"/>
          </a:xfrm>
          <a:prstGeom prst="rect">
            <a:avLst/>
          </a:prstGeom>
          <a:noFill/>
        </p:spPr>
        <p:txBody>
          <a:bodyPr wrap="square" rtlCol="0">
            <a:spAutoFit/>
          </a:bodyPr>
          <a:lstStyle/>
          <a:p>
            <a:r>
              <a:rPr lang="en-US">
                <a:latin typeface="UTM Avo" panose="02040603050506020204"/>
              </a:rPr>
              <a:t>a) Sau khi gõ xong một phím, phải đưa ngón tay trở về vị trí xuất phát tương ứng trên hàng phím cơ sở.</a:t>
            </a:r>
          </a:p>
        </p:txBody>
      </p:sp>
      <p:sp>
        <p:nvSpPr>
          <p:cNvPr id="7" name="TextBox 6">
            <a:extLst>
              <a:ext uri="{FF2B5EF4-FFF2-40B4-BE49-F238E27FC236}">
                <a16:creationId xmlns:a16="http://schemas.microsoft.com/office/drawing/2014/main" id="{AEDDEBC5-4D60-63F7-1C0D-D9E6C8449D7B}"/>
              </a:ext>
            </a:extLst>
          </p:cNvPr>
          <p:cNvSpPr txBox="1"/>
          <p:nvPr/>
        </p:nvSpPr>
        <p:spPr>
          <a:xfrm>
            <a:off x="2344994" y="3380706"/>
            <a:ext cx="6858000" cy="369332"/>
          </a:xfrm>
          <a:prstGeom prst="rect">
            <a:avLst/>
          </a:prstGeom>
          <a:noFill/>
        </p:spPr>
        <p:txBody>
          <a:bodyPr wrap="square" rtlCol="0">
            <a:spAutoFit/>
          </a:bodyPr>
          <a:lstStyle/>
          <a:p>
            <a:r>
              <a:rPr lang="en-US">
                <a:latin typeface="UTM Avo" panose="02040603050506020204"/>
              </a:rPr>
              <a:t>b) Đặt các ngón tay ở vị trí xuất phát trên hàng phím cơ sở.</a:t>
            </a:r>
          </a:p>
        </p:txBody>
      </p:sp>
      <p:sp>
        <p:nvSpPr>
          <p:cNvPr id="9" name="TextBox 8">
            <a:extLst>
              <a:ext uri="{FF2B5EF4-FFF2-40B4-BE49-F238E27FC236}">
                <a16:creationId xmlns:a16="http://schemas.microsoft.com/office/drawing/2014/main" id="{F49FF7F8-E946-68C2-6318-9BEE798A230B}"/>
              </a:ext>
            </a:extLst>
          </p:cNvPr>
          <p:cNvSpPr txBox="1"/>
          <p:nvPr/>
        </p:nvSpPr>
        <p:spPr>
          <a:xfrm>
            <a:off x="2344994" y="3785458"/>
            <a:ext cx="6858000" cy="369332"/>
          </a:xfrm>
          <a:prstGeom prst="rect">
            <a:avLst/>
          </a:prstGeom>
          <a:noFill/>
        </p:spPr>
        <p:txBody>
          <a:bodyPr wrap="square" rtlCol="0">
            <a:spAutoFit/>
          </a:bodyPr>
          <a:lstStyle/>
          <a:p>
            <a:r>
              <a:rPr lang="en-US">
                <a:latin typeface="UTM Avo" panose="02040603050506020204"/>
              </a:rPr>
              <a:t>c) Vươn ngón tay để gõ phím số tương ứng mà ngón tay đó phụ trách. </a:t>
            </a:r>
          </a:p>
        </p:txBody>
      </p:sp>
      <p:sp>
        <p:nvSpPr>
          <p:cNvPr id="10" name="TextBox 9">
            <a:extLst>
              <a:ext uri="{FF2B5EF4-FFF2-40B4-BE49-F238E27FC236}">
                <a16:creationId xmlns:a16="http://schemas.microsoft.com/office/drawing/2014/main" id="{5BE2C4ED-46C9-FD0F-D009-1D23F76ABF48}"/>
              </a:ext>
            </a:extLst>
          </p:cNvPr>
          <p:cNvSpPr txBox="1"/>
          <p:nvPr/>
        </p:nvSpPr>
        <p:spPr>
          <a:xfrm>
            <a:off x="1778037" y="4783895"/>
            <a:ext cx="2330245" cy="461665"/>
          </a:xfrm>
          <a:prstGeom prst="rect">
            <a:avLst/>
          </a:prstGeom>
          <a:noFill/>
        </p:spPr>
        <p:txBody>
          <a:bodyPr wrap="square" rtlCol="0">
            <a:spAutoFit/>
          </a:bodyPr>
          <a:lstStyle/>
          <a:p>
            <a:r>
              <a:rPr lang="en-US" sz="2400">
                <a:solidFill>
                  <a:schemeClr val="accent4">
                    <a:lumMod val="75000"/>
                  </a:schemeClr>
                </a:solidFill>
                <a:latin typeface="UTM Avo" panose="02040603050506020204"/>
              </a:rPr>
              <a:t>ĐÁP ÁN:</a:t>
            </a:r>
          </a:p>
        </p:txBody>
      </p:sp>
      <p:sp>
        <p:nvSpPr>
          <p:cNvPr id="11" name="TextBox 10">
            <a:extLst>
              <a:ext uri="{FF2B5EF4-FFF2-40B4-BE49-F238E27FC236}">
                <a16:creationId xmlns:a16="http://schemas.microsoft.com/office/drawing/2014/main" id="{BAF55BA9-194F-B172-7CDE-A51C6EB3AEFA}"/>
              </a:ext>
            </a:extLst>
          </p:cNvPr>
          <p:cNvSpPr txBox="1"/>
          <p:nvPr/>
        </p:nvSpPr>
        <p:spPr>
          <a:xfrm>
            <a:off x="2943159" y="4783894"/>
            <a:ext cx="1858297" cy="461665"/>
          </a:xfrm>
          <a:prstGeom prst="rect">
            <a:avLst/>
          </a:prstGeom>
          <a:noFill/>
        </p:spPr>
        <p:txBody>
          <a:bodyPr wrap="square" rtlCol="0">
            <a:spAutoFit/>
          </a:bodyPr>
          <a:lstStyle/>
          <a:p>
            <a:pPr algn="ctr"/>
            <a:r>
              <a:rPr lang="en-US" sz="2400">
                <a:solidFill>
                  <a:schemeClr val="accent4">
                    <a:lumMod val="50000"/>
                  </a:schemeClr>
                </a:solidFill>
                <a:latin typeface="UTM Avo" panose="02040603050506020204"/>
              </a:rPr>
              <a:t>b – c – a </a:t>
            </a:r>
          </a:p>
        </p:txBody>
      </p:sp>
    </p:spTree>
    <p:extLst>
      <p:ext uri="{BB962C8B-B14F-4D97-AF65-F5344CB8AC3E}">
        <p14:creationId xmlns:p14="http://schemas.microsoft.com/office/powerpoint/2010/main" val="189231924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 grpId="0"/>
      <p:bldP spid="7" grpId="0"/>
      <p:bldP spid="9" grpId="0"/>
      <p:bldP spid="10"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9">
            <a:extLst>
              <a:ext uri="{FF2B5EF4-FFF2-40B4-BE49-F238E27FC236}">
                <a16:creationId xmlns:a16="http://schemas.microsoft.com/office/drawing/2014/main" id="{8E60D9D7-2C61-A3CF-5B1C-9BEEE7FD41B8}"/>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252059" y="76200"/>
            <a:ext cx="699732" cy="690986"/>
          </a:xfrm>
          <a:prstGeom prst="rect">
            <a:avLst/>
          </a:prstGeom>
        </p:spPr>
      </p:pic>
      <p:pic>
        <p:nvPicPr>
          <p:cNvPr id="17" name="Picture 9">
            <a:extLst>
              <a:ext uri="{FF2B5EF4-FFF2-40B4-BE49-F238E27FC236}">
                <a16:creationId xmlns:a16="http://schemas.microsoft.com/office/drawing/2014/main" id="{31E25A76-5831-D7D5-30F8-7F4780B50E04}"/>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a:off x="11322625" y="584200"/>
            <a:ext cx="617316" cy="609600"/>
          </a:xfrm>
          <a:prstGeom prst="rect">
            <a:avLst/>
          </a:prstGeom>
        </p:spPr>
      </p:pic>
      <p:sp>
        <p:nvSpPr>
          <p:cNvPr id="15" name="TextBox 14">
            <a:extLst>
              <a:ext uri="{FF2B5EF4-FFF2-40B4-BE49-F238E27FC236}">
                <a16:creationId xmlns:a16="http://schemas.microsoft.com/office/drawing/2014/main" id="{31C18511-7F8C-0E5C-74DB-E686D006C1A7}"/>
              </a:ext>
            </a:extLst>
          </p:cNvPr>
          <p:cNvSpPr txBox="1"/>
          <p:nvPr/>
        </p:nvSpPr>
        <p:spPr>
          <a:xfrm>
            <a:off x="1280281" y="280692"/>
            <a:ext cx="10668000" cy="1323696"/>
          </a:xfrm>
          <a:prstGeom prst="rect">
            <a:avLst/>
          </a:prstGeom>
          <a:noFill/>
        </p:spPr>
        <p:txBody>
          <a:bodyPr wrap="square" rtlCol="0">
            <a:spAutoFit/>
          </a:bodyPr>
          <a:lstStyle/>
          <a:p>
            <a:pPr>
              <a:lnSpc>
                <a:spcPct val="150000"/>
              </a:lnSpc>
            </a:pPr>
            <a:r>
              <a:rPr lang="en-US" sz="2667" b="1" i="1">
                <a:latin typeface="Arial" panose="020B0604020202020204" pitchFamily="34" charset="0"/>
                <a:cs typeface="Arial" panose="020B0604020202020204" pitchFamily="34" charset="0"/>
              </a:rPr>
              <a:t>2. Hãy sắp xếp các câu sau theo thứ tự thực hiện việc gõ các phím trên hàng phím số theo đúng cách.</a:t>
            </a:r>
          </a:p>
        </p:txBody>
      </p:sp>
      <p:sp>
        <p:nvSpPr>
          <p:cNvPr id="4" name="Rectangle: Rounded Corners 3">
            <a:extLst>
              <a:ext uri="{FF2B5EF4-FFF2-40B4-BE49-F238E27FC236}">
                <a16:creationId xmlns:a16="http://schemas.microsoft.com/office/drawing/2014/main" id="{5CFB6EE7-B541-1E0C-E2DC-7BB05C7452B6}"/>
              </a:ext>
            </a:extLst>
          </p:cNvPr>
          <p:cNvSpPr/>
          <p:nvPr/>
        </p:nvSpPr>
        <p:spPr>
          <a:xfrm>
            <a:off x="1625600" y="2006600"/>
            <a:ext cx="8940800" cy="1168400"/>
          </a:xfrm>
          <a:prstGeom prst="roundRect">
            <a:avLst/>
          </a:prstGeom>
          <a:solidFill>
            <a:schemeClr val="accent3">
              <a:lumMod val="20000"/>
              <a:lumOff val="80000"/>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a:solidFill>
                  <a:schemeClr val="tx1"/>
                </a:solidFill>
                <a:latin typeface="Arial" panose="020B0604020202020204" pitchFamily="34" charset="0"/>
                <a:cs typeface="Arial" panose="020B0604020202020204" pitchFamily="34" charset="0"/>
              </a:rPr>
              <a:t>a. Sau khi gõ xong một phím, phải đưa ngón tay trở về vị trí xuất phát tương ứng trên hàng phím cơ sở.</a:t>
            </a:r>
          </a:p>
        </p:txBody>
      </p:sp>
      <p:sp>
        <p:nvSpPr>
          <p:cNvPr id="5" name="Rectangle: Rounded Corners 4">
            <a:extLst>
              <a:ext uri="{FF2B5EF4-FFF2-40B4-BE49-F238E27FC236}">
                <a16:creationId xmlns:a16="http://schemas.microsoft.com/office/drawing/2014/main" id="{324932A1-CCAD-6026-2088-3D5A47C70B4A}"/>
              </a:ext>
            </a:extLst>
          </p:cNvPr>
          <p:cNvSpPr/>
          <p:nvPr/>
        </p:nvSpPr>
        <p:spPr>
          <a:xfrm>
            <a:off x="1625600" y="3428999"/>
            <a:ext cx="8940800" cy="1168400"/>
          </a:xfrm>
          <a:prstGeom prst="roundRect">
            <a:avLst/>
          </a:prstGeom>
          <a:solidFill>
            <a:schemeClr val="accent3">
              <a:lumMod val="20000"/>
              <a:lumOff val="80000"/>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a:solidFill>
                  <a:schemeClr val="tx1"/>
                </a:solidFill>
                <a:latin typeface="Arial" panose="020B0604020202020204" pitchFamily="34" charset="0"/>
                <a:cs typeface="Arial" panose="020B0604020202020204" pitchFamily="34" charset="0"/>
              </a:rPr>
              <a:t>b. Đặt các ngón tay ở vị trí trên hàng phím cơ sở. </a:t>
            </a:r>
          </a:p>
        </p:txBody>
      </p:sp>
      <p:sp>
        <p:nvSpPr>
          <p:cNvPr id="6" name="Rectangle: Rounded Corners 5">
            <a:extLst>
              <a:ext uri="{FF2B5EF4-FFF2-40B4-BE49-F238E27FC236}">
                <a16:creationId xmlns:a16="http://schemas.microsoft.com/office/drawing/2014/main" id="{4CB18974-CB95-2986-2F46-2AE7BD19F47A}"/>
              </a:ext>
            </a:extLst>
          </p:cNvPr>
          <p:cNvSpPr/>
          <p:nvPr/>
        </p:nvSpPr>
        <p:spPr>
          <a:xfrm>
            <a:off x="1625600" y="4851399"/>
            <a:ext cx="8940800" cy="1168400"/>
          </a:xfrm>
          <a:prstGeom prst="roundRect">
            <a:avLst/>
          </a:prstGeom>
          <a:solidFill>
            <a:schemeClr val="accent3">
              <a:lumMod val="20000"/>
              <a:lumOff val="80000"/>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dirty="0">
                <a:solidFill>
                  <a:schemeClr val="tx1"/>
                </a:solidFill>
                <a:latin typeface="Arial" panose="020B0604020202020204" pitchFamily="34" charset="0"/>
                <a:cs typeface="Arial" panose="020B0604020202020204" pitchFamily="34" charset="0"/>
              </a:rPr>
              <a:t>c. </a:t>
            </a:r>
            <a:r>
              <a:rPr lang="en-US" sz="2400" dirty="0" err="1">
                <a:solidFill>
                  <a:schemeClr val="tx1"/>
                </a:solidFill>
                <a:latin typeface="Arial" panose="020B0604020202020204" pitchFamily="34" charset="0"/>
                <a:cs typeface="Arial" panose="020B0604020202020204" pitchFamily="34" charset="0"/>
              </a:rPr>
              <a:t>Vươn</a:t>
            </a:r>
            <a:r>
              <a:rPr lang="en-US" sz="2400" dirty="0">
                <a:solidFill>
                  <a:schemeClr val="tx1"/>
                </a:solidFill>
                <a:latin typeface="Arial" panose="020B0604020202020204" pitchFamily="34" charset="0"/>
                <a:cs typeface="Arial" panose="020B0604020202020204" pitchFamily="34" charset="0"/>
              </a:rPr>
              <a:t> </a:t>
            </a:r>
            <a:r>
              <a:rPr lang="en-US" sz="2400" dirty="0" err="1">
                <a:solidFill>
                  <a:schemeClr val="tx1"/>
                </a:solidFill>
                <a:latin typeface="Arial" panose="020B0604020202020204" pitchFamily="34" charset="0"/>
                <a:cs typeface="Arial" panose="020B0604020202020204" pitchFamily="34" charset="0"/>
              </a:rPr>
              <a:t>các</a:t>
            </a:r>
            <a:r>
              <a:rPr lang="en-US" sz="2400" dirty="0">
                <a:solidFill>
                  <a:schemeClr val="tx1"/>
                </a:solidFill>
                <a:latin typeface="Arial" panose="020B0604020202020204" pitchFamily="34" charset="0"/>
                <a:cs typeface="Arial" panose="020B0604020202020204" pitchFamily="34" charset="0"/>
              </a:rPr>
              <a:t> </a:t>
            </a:r>
            <a:r>
              <a:rPr lang="en-US" sz="2400" dirty="0" err="1">
                <a:solidFill>
                  <a:schemeClr val="tx1"/>
                </a:solidFill>
                <a:latin typeface="Arial" panose="020B0604020202020204" pitchFamily="34" charset="0"/>
                <a:cs typeface="Arial" panose="020B0604020202020204" pitchFamily="34" charset="0"/>
              </a:rPr>
              <a:t>ngón</a:t>
            </a:r>
            <a:r>
              <a:rPr lang="en-US" sz="2400" dirty="0">
                <a:solidFill>
                  <a:schemeClr val="tx1"/>
                </a:solidFill>
                <a:latin typeface="Arial" panose="020B0604020202020204" pitchFamily="34" charset="0"/>
                <a:cs typeface="Arial" panose="020B0604020202020204" pitchFamily="34" charset="0"/>
              </a:rPr>
              <a:t> </a:t>
            </a:r>
            <a:r>
              <a:rPr lang="en-US" sz="2400" dirty="0" err="1">
                <a:solidFill>
                  <a:schemeClr val="tx1"/>
                </a:solidFill>
                <a:latin typeface="Arial" panose="020B0604020202020204" pitchFamily="34" charset="0"/>
                <a:cs typeface="Arial" panose="020B0604020202020204" pitchFamily="34" charset="0"/>
              </a:rPr>
              <a:t>tay</a:t>
            </a:r>
            <a:r>
              <a:rPr lang="en-US" sz="2400" dirty="0">
                <a:solidFill>
                  <a:schemeClr val="tx1"/>
                </a:solidFill>
                <a:latin typeface="Arial" panose="020B0604020202020204" pitchFamily="34" charset="0"/>
                <a:cs typeface="Arial" panose="020B0604020202020204" pitchFamily="34" charset="0"/>
              </a:rPr>
              <a:t> </a:t>
            </a:r>
            <a:r>
              <a:rPr lang="en-US" sz="2400" dirty="0" err="1">
                <a:solidFill>
                  <a:schemeClr val="tx1"/>
                </a:solidFill>
                <a:latin typeface="Arial" panose="020B0604020202020204" pitchFamily="34" charset="0"/>
                <a:cs typeface="Arial" panose="020B0604020202020204" pitchFamily="34" charset="0"/>
              </a:rPr>
              <a:t>để</a:t>
            </a:r>
            <a:r>
              <a:rPr lang="en-US" sz="2400" dirty="0">
                <a:solidFill>
                  <a:schemeClr val="tx1"/>
                </a:solidFill>
                <a:latin typeface="Arial" panose="020B0604020202020204" pitchFamily="34" charset="0"/>
                <a:cs typeface="Arial" panose="020B0604020202020204" pitchFamily="34" charset="0"/>
              </a:rPr>
              <a:t> </a:t>
            </a:r>
            <a:r>
              <a:rPr lang="en-US" sz="2400" dirty="0" err="1">
                <a:solidFill>
                  <a:schemeClr val="tx1"/>
                </a:solidFill>
                <a:latin typeface="Arial" panose="020B0604020202020204" pitchFamily="34" charset="0"/>
                <a:cs typeface="Arial" panose="020B0604020202020204" pitchFamily="34" charset="0"/>
              </a:rPr>
              <a:t>gõ</a:t>
            </a:r>
            <a:r>
              <a:rPr lang="en-US" sz="2400" dirty="0">
                <a:solidFill>
                  <a:schemeClr val="tx1"/>
                </a:solidFill>
                <a:latin typeface="Arial" panose="020B0604020202020204" pitchFamily="34" charset="0"/>
                <a:cs typeface="Arial" panose="020B0604020202020204" pitchFamily="34" charset="0"/>
              </a:rPr>
              <a:t> </a:t>
            </a:r>
            <a:r>
              <a:rPr lang="en-US" sz="2400" dirty="0" err="1">
                <a:solidFill>
                  <a:schemeClr val="tx1"/>
                </a:solidFill>
                <a:latin typeface="Arial" panose="020B0604020202020204" pitchFamily="34" charset="0"/>
                <a:cs typeface="Arial" panose="020B0604020202020204" pitchFamily="34" charset="0"/>
              </a:rPr>
              <a:t>phím</a:t>
            </a:r>
            <a:r>
              <a:rPr lang="en-US" sz="2400" dirty="0">
                <a:solidFill>
                  <a:schemeClr val="tx1"/>
                </a:solidFill>
                <a:latin typeface="Arial" panose="020B0604020202020204" pitchFamily="34" charset="0"/>
                <a:cs typeface="Arial" panose="020B0604020202020204" pitchFamily="34" charset="0"/>
              </a:rPr>
              <a:t> </a:t>
            </a:r>
            <a:r>
              <a:rPr lang="en-US" sz="2400" dirty="0" err="1">
                <a:solidFill>
                  <a:schemeClr val="tx1"/>
                </a:solidFill>
                <a:latin typeface="Arial" panose="020B0604020202020204" pitchFamily="34" charset="0"/>
                <a:cs typeface="Arial" panose="020B0604020202020204" pitchFamily="34" charset="0"/>
              </a:rPr>
              <a:t>số</a:t>
            </a:r>
            <a:r>
              <a:rPr lang="en-US" sz="2400" dirty="0">
                <a:solidFill>
                  <a:schemeClr val="tx1"/>
                </a:solidFill>
                <a:latin typeface="Arial" panose="020B0604020202020204" pitchFamily="34" charset="0"/>
                <a:cs typeface="Arial" panose="020B0604020202020204" pitchFamily="34" charset="0"/>
              </a:rPr>
              <a:t> </a:t>
            </a:r>
            <a:r>
              <a:rPr lang="en-US" sz="2400" dirty="0" err="1">
                <a:solidFill>
                  <a:schemeClr val="tx1"/>
                </a:solidFill>
                <a:latin typeface="Arial" panose="020B0604020202020204" pitchFamily="34" charset="0"/>
                <a:cs typeface="Arial" panose="020B0604020202020204" pitchFamily="34" charset="0"/>
              </a:rPr>
              <a:t>tương</a:t>
            </a:r>
            <a:r>
              <a:rPr lang="en-US" sz="2400" dirty="0">
                <a:solidFill>
                  <a:schemeClr val="tx1"/>
                </a:solidFill>
                <a:latin typeface="Arial" panose="020B0604020202020204" pitchFamily="34" charset="0"/>
                <a:cs typeface="Arial" panose="020B0604020202020204" pitchFamily="34" charset="0"/>
              </a:rPr>
              <a:t> </a:t>
            </a:r>
            <a:r>
              <a:rPr lang="en-US" sz="2400" dirty="0" err="1">
                <a:solidFill>
                  <a:schemeClr val="tx1"/>
                </a:solidFill>
                <a:latin typeface="Arial" panose="020B0604020202020204" pitchFamily="34" charset="0"/>
                <a:cs typeface="Arial" panose="020B0604020202020204" pitchFamily="34" charset="0"/>
              </a:rPr>
              <a:t>ứng</a:t>
            </a:r>
            <a:r>
              <a:rPr lang="en-US" sz="2400" dirty="0">
                <a:solidFill>
                  <a:schemeClr val="tx1"/>
                </a:solidFill>
                <a:latin typeface="Arial" panose="020B0604020202020204" pitchFamily="34" charset="0"/>
                <a:cs typeface="Arial" panose="020B0604020202020204" pitchFamily="34" charset="0"/>
              </a:rPr>
              <a:t> </a:t>
            </a:r>
            <a:r>
              <a:rPr lang="en-US" sz="2400" dirty="0" err="1">
                <a:solidFill>
                  <a:schemeClr val="tx1"/>
                </a:solidFill>
                <a:latin typeface="Arial" panose="020B0604020202020204" pitchFamily="34" charset="0"/>
                <a:cs typeface="Arial" panose="020B0604020202020204" pitchFamily="34" charset="0"/>
              </a:rPr>
              <a:t>mà</a:t>
            </a:r>
            <a:r>
              <a:rPr lang="en-US" sz="2400" dirty="0">
                <a:solidFill>
                  <a:schemeClr val="tx1"/>
                </a:solidFill>
                <a:latin typeface="Arial" panose="020B0604020202020204" pitchFamily="34" charset="0"/>
                <a:cs typeface="Arial" panose="020B0604020202020204" pitchFamily="34" charset="0"/>
              </a:rPr>
              <a:t> </a:t>
            </a:r>
            <a:r>
              <a:rPr lang="en-US" sz="2400" dirty="0" err="1">
                <a:solidFill>
                  <a:schemeClr val="tx1"/>
                </a:solidFill>
                <a:latin typeface="Arial" panose="020B0604020202020204" pitchFamily="34" charset="0"/>
                <a:cs typeface="Arial" panose="020B0604020202020204" pitchFamily="34" charset="0"/>
              </a:rPr>
              <a:t>ngón</a:t>
            </a:r>
            <a:r>
              <a:rPr lang="en-US" sz="2400" dirty="0">
                <a:solidFill>
                  <a:schemeClr val="tx1"/>
                </a:solidFill>
                <a:latin typeface="Arial" panose="020B0604020202020204" pitchFamily="34" charset="0"/>
                <a:cs typeface="Arial" panose="020B0604020202020204" pitchFamily="34" charset="0"/>
              </a:rPr>
              <a:t> </a:t>
            </a:r>
            <a:r>
              <a:rPr lang="en-US" sz="2400" dirty="0" err="1">
                <a:solidFill>
                  <a:schemeClr val="tx1"/>
                </a:solidFill>
                <a:latin typeface="Arial" panose="020B0604020202020204" pitchFamily="34" charset="0"/>
                <a:cs typeface="Arial" panose="020B0604020202020204" pitchFamily="34" charset="0"/>
              </a:rPr>
              <a:t>tay</a:t>
            </a:r>
            <a:r>
              <a:rPr lang="en-US" sz="2400" dirty="0">
                <a:solidFill>
                  <a:schemeClr val="tx1"/>
                </a:solidFill>
                <a:latin typeface="Arial" panose="020B0604020202020204" pitchFamily="34" charset="0"/>
                <a:cs typeface="Arial" panose="020B0604020202020204" pitchFamily="34" charset="0"/>
              </a:rPr>
              <a:t> </a:t>
            </a:r>
            <a:r>
              <a:rPr lang="en-US" sz="2400" dirty="0" err="1">
                <a:solidFill>
                  <a:schemeClr val="tx1"/>
                </a:solidFill>
                <a:latin typeface="Arial" panose="020B0604020202020204" pitchFamily="34" charset="0"/>
                <a:cs typeface="Arial" panose="020B0604020202020204" pitchFamily="34" charset="0"/>
              </a:rPr>
              <a:t>đó</a:t>
            </a:r>
            <a:r>
              <a:rPr lang="en-US" sz="2400" dirty="0">
                <a:solidFill>
                  <a:schemeClr val="tx1"/>
                </a:solidFill>
                <a:latin typeface="Arial" panose="020B0604020202020204" pitchFamily="34" charset="0"/>
                <a:cs typeface="Arial" panose="020B0604020202020204" pitchFamily="34" charset="0"/>
              </a:rPr>
              <a:t> </a:t>
            </a:r>
            <a:r>
              <a:rPr lang="en-US" sz="2400" dirty="0" err="1">
                <a:solidFill>
                  <a:schemeClr val="tx1"/>
                </a:solidFill>
                <a:latin typeface="Arial" panose="020B0604020202020204" pitchFamily="34" charset="0"/>
                <a:cs typeface="Arial" panose="020B0604020202020204" pitchFamily="34" charset="0"/>
              </a:rPr>
              <a:t>phụ</a:t>
            </a:r>
            <a:r>
              <a:rPr lang="en-US" sz="2400" dirty="0">
                <a:solidFill>
                  <a:schemeClr val="tx1"/>
                </a:solidFill>
                <a:latin typeface="Arial" panose="020B0604020202020204" pitchFamily="34" charset="0"/>
                <a:cs typeface="Arial" panose="020B0604020202020204" pitchFamily="34" charset="0"/>
              </a:rPr>
              <a:t> </a:t>
            </a:r>
            <a:r>
              <a:rPr lang="en-US" sz="2400" dirty="0" err="1">
                <a:solidFill>
                  <a:schemeClr val="tx1"/>
                </a:solidFill>
                <a:latin typeface="Arial" panose="020B0604020202020204" pitchFamily="34" charset="0"/>
                <a:cs typeface="Arial" panose="020B0604020202020204" pitchFamily="34" charset="0"/>
              </a:rPr>
              <a:t>trách</a:t>
            </a:r>
            <a:r>
              <a:rPr lang="en-US" sz="2400" dirty="0">
                <a:solidFill>
                  <a:schemeClr val="tx1"/>
                </a:solidFill>
                <a:latin typeface="Arial" panose="020B0604020202020204" pitchFamily="34" charset="0"/>
                <a:cs typeface="Arial" panose="020B0604020202020204" pitchFamily="34" charset="0"/>
              </a:rPr>
              <a:t>.</a:t>
            </a:r>
          </a:p>
        </p:txBody>
      </p:sp>
      <p:sp>
        <p:nvSpPr>
          <p:cNvPr id="7" name="Rectangle: Rounded Corners 6">
            <a:extLst>
              <a:ext uri="{FF2B5EF4-FFF2-40B4-BE49-F238E27FC236}">
                <a16:creationId xmlns:a16="http://schemas.microsoft.com/office/drawing/2014/main" id="{0446CDA8-3A4C-C793-0A7C-1874BEA1673F}"/>
              </a:ext>
            </a:extLst>
          </p:cNvPr>
          <p:cNvSpPr/>
          <p:nvPr/>
        </p:nvSpPr>
        <p:spPr>
          <a:xfrm>
            <a:off x="508000" y="2286000"/>
            <a:ext cx="609600" cy="609600"/>
          </a:xfrm>
          <a:prstGeom prst="round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a:solidFill>
                  <a:sysClr val="windowText" lastClr="000000"/>
                </a:solidFill>
                <a:latin typeface="Arial" panose="020B0604020202020204" pitchFamily="34" charset="0"/>
                <a:cs typeface="Arial" panose="020B0604020202020204" pitchFamily="34" charset="0"/>
              </a:rPr>
              <a:t>3</a:t>
            </a:r>
          </a:p>
        </p:txBody>
      </p:sp>
      <p:sp>
        <p:nvSpPr>
          <p:cNvPr id="8" name="Rectangle: Rounded Corners 7">
            <a:extLst>
              <a:ext uri="{FF2B5EF4-FFF2-40B4-BE49-F238E27FC236}">
                <a16:creationId xmlns:a16="http://schemas.microsoft.com/office/drawing/2014/main" id="{1CFD39F4-2A31-830E-A972-3385392D8720}"/>
              </a:ext>
            </a:extLst>
          </p:cNvPr>
          <p:cNvSpPr/>
          <p:nvPr/>
        </p:nvSpPr>
        <p:spPr>
          <a:xfrm>
            <a:off x="508000" y="3708399"/>
            <a:ext cx="609600" cy="609600"/>
          </a:xfrm>
          <a:prstGeom prst="round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a:solidFill>
                  <a:sysClr val="windowText" lastClr="000000"/>
                </a:solidFill>
                <a:latin typeface="Arial" panose="020B0604020202020204" pitchFamily="34" charset="0"/>
                <a:cs typeface="Arial" panose="020B0604020202020204" pitchFamily="34" charset="0"/>
              </a:rPr>
              <a:t>1</a:t>
            </a:r>
          </a:p>
        </p:txBody>
      </p:sp>
      <p:sp>
        <p:nvSpPr>
          <p:cNvPr id="9" name="Rectangle: Rounded Corners 8">
            <a:extLst>
              <a:ext uri="{FF2B5EF4-FFF2-40B4-BE49-F238E27FC236}">
                <a16:creationId xmlns:a16="http://schemas.microsoft.com/office/drawing/2014/main" id="{73BF7212-411D-CAF5-DA31-20AF272918DE}"/>
              </a:ext>
            </a:extLst>
          </p:cNvPr>
          <p:cNvSpPr/>
          <p:nvPr/>
        </p:nvSpPr>
        <p:spPr>
          <a:xfrm>
            <a:off x="508000" y="5043987"/>
            <a:ext cx="609600" cy="609600"/>
          </a:xfrm>
          <a:prstGeom prst="round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a:solidFill>
                  <a:sysClr val="windowText" lastClr="000000"/>
                </a:solidFill>
                <a:latin typeface="Arial" panose="020B0604020202020204" pitchFamily="34" charset="0"/>
                <a:cs typeface="Arial" panose="020B0604020202020204" pitchFamily="34" charset="0"/>
              </a:rPr>
              <a:t>2</a:t>
            </a:r>
          </a:p>
        </p:txBody>
      </p:sp>
    </p:spTree>
    <p:extLst>
      <p:ext uri="{BB962C8B-B14F-4D97-AF65-F5344CB8AC3E}">
        <p14:creationId xmlns:p14="http://schemas.microsoft.com/office/powerpoint/2010/main" val="613051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randombar(horizontal)">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4" grpId="0" animBg="1"/>
      <p:bldP spid="5" grpId="0" animBg="1"/>
      <p:bldP spid="6" grpId="0" animBg="1"/>
      <p:bldP spid="7" grpId="0" animBg="1"/>
      <p:bldP spid="8"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CB2AB6A-C448-44B7-AD25-BA1B268D61E4}"/>
              </a:ext>
            </a:extLst>
          </p:cNvPr>
          <p:cNvGrpSpPr/>
          <p:nvPr/>
        </p:nvGrpSpPr>
        <p:grpSpPr>
          <a:xfrm>
            <a:off x="371924" y="384240"/>
            <a:ext cx="3761537" cy="1181202"/>
            <a:chOff x="371924" y="384240"/>
            <a:chExt cx="3761537" cy="1181202"/>
          </a:xfrm>
        </p:grpSpPr>
        <p:pic>
          <p:nvPicPr>
            <p:cNvPr id="2" name="Picture 1">
              <a:extLst>
                <a:ext uri="{FF2B5EF4-FFF2-40B4-BE49-F238E27FC236}">
                  <a16:creationId xmlns:a16="http://schemas.microsoft.com/office/drawing/2014/main" id="{8FC48B3D-BB5C-4C78-998C-7136AD938817}"/>
                </a:ext>
              </a:extLst>
            </p:cNvPr>
            <p:cNvPicPr>
              <a:picLocks noChangeAspect="1"/>
            </p:cNvPicPr>
            <p:nvPr/>
          </p:nvPicPr>
          <p:blipFill>
            <a:blip r:embed="rId2"/>
            <a:stretch>
              <a:fillRect/>
            </a:stretch>
          </p:blipFill>
          <p:spPr>
            <a:xfrm>
              <a:off x="371924" y="384240"/>
              <a:ext cx="1280271" cy="1181202"/>
            </a:xfrm>
            <a:prstGeom prst="rect">
              <a:avLst/>
            </a:prstGeom>
          </p:spPr>
        </p:pic>
        <p:sp>
          <p:nvSpPr>
            <p:cNvPr id="3" name="Rectangle 2">
              <a:extLst>
                <a:ext uri="{FF2B5EF4-FFF2-40B4-BE49-F238E27FC236}">
                  <a16:creationId xmlns:a16="http://schemas.microsoft.com/office/drawing/2014/main" id="{49C2C465-FF9B-4667-A170-E54C3E646ACE}"/>
                </a:ext>
              </a:extLst>
            </p:cNvPr>
            <p:cNvSpPr/>
            <p:nvPr/>
          </p:nvSpPr>
          <p:spPr>
            <a:xfrm>
              <a:off x="1752860" y="653374"/>
              <a:ext cx="2380601" cy="642933"/>
            </a:xfrm>
            <a:prstGeom prst="rect">
              <a:avLst/>
            </a:prstGeom>
          </p:spPr>
          <p:txBody>
            <a:bodyPr wrap="square">
              <a:spAutoFit/>
            </a:bodyPr>
            <a:lstStyle/>
            <a:p>
              <a:pPr defTabSz="342900">
                <a:lnSpc>
                  <a:spcPct val="150000"/>
                </a:lnSpc>
              </a:pPr>
              <a:r>
                <a:rPr lang="en-US" sz="2800" b="1">
                  <a:solidFill>
                    <a:srgbClr val="0998D7"/>
                  </a:solidFill>
                  <a:latin typeface="SVN-SAF" panose="02040603050506020204" pitchFamily="18" charset="0"/>
                  <a:cs typeface="Times New Roman" panose="02020603050405020304" pitchFamily="18" charset="0"/>
                </a:rPr>
                <a:t>VẬN DỤNG</a:t>
              </a:r>
              <a:endParaRPr lang="vi-VN" sz="2800" b="1">
                <a:solidFill>
                  <a:srgbClr val="0998D7"/>
                </a:solidFill>
                <a:latin typeface="SVN-SAF" panose="02040603050506020204" pitchFamily="18" charset="0"/>
                <a:cs typeface="Times New Roman" panose="02020603050405020304" pitchFamily="18" charset="0"/>
              </a:endParaRPr>
            </a:p>
          </p:txBody>
        </p:sp>
      </p:grpSp>
      <p:sp>
        <p:nvSpPr>
          <p:cNvPr id="5" name="Rectangle 4">
            <a:extLst>
              <a:ext uri="{FF2B5EF4-FFF2-40B4-BE49-F238E27FC236}">
                <a16:creationId xmlns:a16="http://schemas.microsoft.com/office/drawing/2014/main" id="{B3047003-BDC1-441F-A0E1-7728E4169670}"/>
              </a:ext>
            </a:extLst>
          </p:cNvPr>
          <p:cNvSpPr/>
          <p:nvPr/>
        </p:nvSpPr>
        <p:spPr>
          <a:xfrm>
            <a:off x="1652195" y="1425059"/>
            <a:ext cx="9751340" cy="1318181"/>
          </a:xfrm>
          <a:prstGeom prst="rect">
            <a:avLst/>
          </a:prstGeom>
        </p:spPr>
        <p:txBody>
          <a:bodyPr wrap="square">
            <a:spAutoFit/>
          </a:bodyPr>
          <a:lstStyle/>
          <a:p>
            <a:pPr algn="just" defTabSz="342900">
              <a:lnSpc>
                <a:spcPct val="150000"/>
              </a:lnSpc>
            </a:pPr>
            <a:r>
              <a:rPr lang="en-US" sz="2800" b="1">
                <a:latin typeface="UTM Avo" panose="02040603050506020204" pitchFamily="18" charset="0"/>
                <a:cs typeface="Times New Roman" panose="02020603050405020304" pitchFamily="18" charset="0"/>
              </a:rPr>
              <a:t>1. </a:t>
            </a:r>
            <a:r>
              <a:rPr lang="en-US" sz="2800">
                <a:latin typeface="UTM Avo" panose="02040603050506020204" pitchFamily="18" charset="0"/>
                <a:cs typeface="Times New Roman" panose="02020603050405020304" pitchFamily="18" charset="0"/>
              </a:rPr>
              <a:t> Em hãy khởi động phần mềm</a:t>
            </a:r>
            <a:r>
              <a:rPr lang="en-US" sz="2800">
                <a:solidFill>
                  <a:schemeClr val="accent4">
                    <a:lumMod val="50000"/>
                  </a:schemeClr>
                </a:solidFill>
                <a:latin typeface="UTM Avo" panose="02040603050506020204" pitchFamily="18" charset="0"/>
                <a:cs typeface="Times New Roman" panose="02020603050405020304" pitchFamily="18" charset="0"/>
              </a:rPr>
              <a:t> PowerPoint </a:t>
            </a:r>
            <a:r>
              <a:rPr lang="en-US" sz="2800">
                <a:latin typeface="UTM Avo" panose="02040603050506020204" pitchFamily="18" charset="0"/>
                <a:cs typeface="Times New Roman" panose="02020603050405020304" pitchFamily="18" charset="0"/>
              </a:rPr>
              <a:t>và thực hành gõ bàn phím đúng cách để gõ lời một bài hát mà em thích.</a:t>
            </a:r>
            <a:endParaRPr lang="vi-VN" sz="2800">
              <a:latin typeface="UTM Avo" panose="02040603050506020204" pitchFamily="18" charset="0"/>
              <a:cs typeface="Times New Roman" panose="02020603050405020304" pitchFamily="18" charset="0"/>
            </a:endParaRPr>
          </a:p>
        </p:txBody>
      </p:sp>
      <p:pic>
        <p:nvPicPr>
          <p:cNvPr id="8" name="Picture 7" descr="A picture containing toy&#10;&#10;Description automatically generated">
            <a:extLst>
              <a:ext uri="{FF2B5EF4-FFF2-40B4-BE49-F238E27FC236}">
                <a16:creationId xmlns:a16="http://schemas.microsoft.com/office/drawing/2014/main" id="{F369F1F4-4247-42F6-96A7-85BC8D08FEC0}"/>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7348" b="89776" l="9744" r="89776">
                        <a14:foregroundMark x1="44728" y1="24281" x2="56869" y2="27157"/>
                        <a14:foregroundMark x1="56390" y1="26677" x2="57348" y2="28435"/>
                        <a14:foregroundMark x1="38978" y1="27636" x2="60064" y2="33387"/>
                        <a14:foregroundMark x1="60064" y1="33387" x2="42332" y2="32748"/>
                        <a14:foregroundMark x1="55911" y1="21885" x2="56390" y2="20927"/>
                        <a14:foregroundMark x1="53195" y1="24281" x2="51278" y2="22364"/>
                        <a14:foregroundMark x1="42332" y1="29393" x2="62780" y2="37220"/>
                        <a14:foregroundMark x1="62780" y1="37220" x2="45208" y2="24601"/>
                        <a14:foregroundMark x1="45208" y1="24601" x2="43770" y2="27157"/>
                        <a14:foregroundMark x1="56869" y1="25240" x2="55911" y2="28914"/>
                        <a14:foregroundMark x1="57348" y1="29872" x2="57348" y2="29872"/>
                        <a14:foregroundMark x1="57348" y1="29872" x2="57348" y2="29872"/>
                        <a14:foregroundMark x1="57348" y1="26677" x2="57348" y2="26677"/>
                        <a14:foregroundMark x1="51278" y1="9265" x2="51278" y2="9265"/>
                        <a14:foregroundMark x1="52716" y1="7348" x2="52716" y2="7348"/>
                      </a14:backgroundRemoval>
                    </a14:imgEffect>
                  </a14:imgLayer>
                </a14:imgProps>
              </a:ext>
              <a:ext uri="{28A0092B-C50C-407E-A947-70E740481C1C}">
                <a14:useLocalDpi xmlns:a14="http://schemas.microsoft.com/office/drawing/2010/main" val="0"/>
              </a:ext>
            </a:extLst>
          </a:blip>
          <a:stretch>
            <a:fillRect/>
          </a:stretch>
        </p:blipFill>
        <p:spPr>
          <a:xfrm>
            <a:off x="9092046" y="3860717"/>
            <a:ext cx="2975264" cy="2975264"/>
          </a:xfrm>
          <a:prstGeom prst="rect">
            <a:avLst/>
          </a:prstGeom>
        </p:spPr>
      </p:pic>
    </p:spTree>
    <p:extLst>
      <p:ext uri="{BB962C8B-B14F-4D97-AF65-F5344CB8AC3E}">
        <p14:creationId xmlns:p14="http://schemas.microsoft.com/office/powerpoint/2010/main" val="18390253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23" name="组合 1">
            <a:extLst>
              <a:ext uri="{FF2B5EF4-FFF2-40B4-BE49-F238E27FC236}">
                <a16:creationId xmlns:a16="http://schemas.microsoft.com/office/drawing/2014/main" id="{2C6CC85F-80B1-4649-B207-B5609F0D9149}"/>
              </a:ext>
            </a:extLst>
          </p:cNvPr>
          <p:cNvGrpSpPr/>
          <p:nvPr/>
        </p:nvGrpSpPr>
        <p:grpSpPr>
          <a:xfrm>
            <a:off x="2980607" y="1150453"/>
            <a:ext cx="5976143" cy="4679926"/>
            <a:chOff x="2424113" y="688975"/>
            <a:chExt cx="6713537" cy="5619751"/>
          </a:xfrm>
        </p:grpSpPr>
        <p:sp>
          <p:nvSpPr>
            <p:cNvPr id="24" name="AutoShape 3">
              <a:extLst>
                <a:ext uri="{FF2B5EF4-FFF2-40B4-BE49-F238E27FC236}">
                  <a16:creationId xmlns:a16="http://schemas.microsoft.com/office/drawing/2014/main" id="{96F37804-D255-4A9B-A31C-D534DA152B5D}"/>
                </a:ext>
              </a:extLst>
            </p:cNvPr>
            <p:cNvSpPr>
              <a:spLocks noChangeAspect="1" noChangeArrowheads="1" noTextEdit="1"/>
            </p:cNvSpPr>
            <p:nvPr/>
          </p:nvSpPr>
          <p:spPr bwMode="auto">
            <a:xfrm>
              <a:off x="2424113" y="692150"/>
              <a:ext cx="6710362" cy="561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24">
              <a:extLst>
                <a:ext uri="{FF2B5EF4-FFF2-40B4-BE49-F238E27FC236}">
                  <a16:creationId xmlns:a16="http://schemas.microsoft.com/office/drawing/2014/main" id="{0510F233-43DE-4063-A25A-4E4D90C9700C}"/>
                </a:ext>
              </a:extLst>
            </p:cNvPr>
            <p:cNvSpPr>
              <a:spLocks/>
            </p:cNvSpPr>
            <p:nvPr/>
          </p:nvSpPr>
          <p:spPr bwMode="auto">
            <a:xfrm>
              <a:off x="2427288" y="1592263"/>
              <a:ext cx="800100" cy="1198563"/>
            </a:xfrm>
            <a:custGeom>
              <a:avLst/>
              <a:gdLst>
                <a:gd name="T0" fmla="*/ 302 w 302"/>
                <a:gd name="T1" fmla="*/ 432 h 452"/>
                <a:gd name="T2" fmla="*/ 289 w 302"/>
                <a:gd name="T3" fmla="*/ 452 h 452"/>
                <a:gd name="T4" fmla="*/ 13 w 302"/>
                <a:gd name="T5" fmla="*/ 452 h 452"/>
                <a:gd name="T6" fmla="*/ 0 w 302"/>
                <a:gd name="T7" fmla="*/ 432 h 452"/>
                <a:gd name="T8" fmla="*/ 0 w 302"/>
                <a:gd name="T9" fmla="*/ 20 h 452"/>
                <a:gd name="T10" fmla="*/ 13 w 302"/>
                <a:gd name="T11" fmla="*/ 0 h 452"/>
                <a:gd name="T12" fmla="*/ 289 w 302"/>
                <a:gd name="T13" fmla="*/ 0 h 452"/>
                <a:gd name="T14" fmla="*/ 302 w 302"/>
                <a:gd name="T15" fmla="*/ 20 h 452"/>
                <a:gd name="T16" fmla="*/ 302 w 302"/>
                <a:gd name="T17" fmla="*/ 432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452">
                  <a:moveTo>
                    <a:pt x="302" y="432"/>
                  </a:moveTo>
                  <a:cubicBezTo>
                    <a:pt x="302" y="443"/>
                    <a:pt x="296" y="452"/>
                    <a:pt x="289" y="452"/>
                  </a:cubicBezTo>
                  <a:cubicBezTo>
                    <a:pt x="13" y="452"/>
                    <a:pt x="13" y="452"/>
                    <a:pt x="13" y="452"/>
                  </a:cubicBezTo>
                  <a:cubicBezTo>
                    <a:pt x="6" y="452"/>
                    <a:pt x="0" y="443"/>
                    <a:pt x="0" y="432"/>
                  </a:cubicBezTo>
                  <a:cubicBezTo>
                    <a:pt x="0" y="20"/>
                    <a:pt x="0" y="20"/>
                    <a:pt x="0" y="20"/>
                  </a:cubicBezTo>
                  <a:cubicBezTo>
                    <a:pt x="0" y="9"/>
                    <a:pt x="6" y="0"/>
                    <a:pt x="13" y="0"/>
                  </a:cubicBezTo>
                  <a:cubicBezTo>
                    <a:pt x="289" y="0"/>
                    <a:pt x="289" y="0"/>
                    <a:pt x="289" y="0"/>
                  </a:cubicBezTo>
                  <a:cubicBezTo>
                    <a:pt x="296" y="0"/>
                    <a:pt x="302" y="9"/>
                    <a:pt x="302" y="20"/>
                  </a:cubicBezTo>
                  <a:lnTo>
                    <a:pt x="302" y="432"/>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26" name="Freeform 6">
              <a:extLst>
                <a:ext uri="{FF2B5EF4-FFF2-40B4-BE49-F238E27FC236}">
                  <a16:creationId xmlns:a16="http://schemas.microsoft.com/office/drawing/2014/main" id="{D5B3B4D8-2899-4E06-A301-F5AE91FEAC7E}"/>
                </a:ext>
              </a:extLst>
            </p:cNvPr>
            <p:cNvSpPr>
              <a:spLocks/>
            </p:cNvSpPr>
            <p:nvPr/>
          </p:nvSpPr>
          <p:spPr bwMode="auto">
            <a:xfrm>
              <a:off x="3355975" y="703263"/>
              <a:ext cx="800100" cy="1198563"/>
            </a:xfrm>
            <a:custGeom>
              <a:avLst/>
              <a:gdLst>
                <a:gd name="T0" fmla="*/ 302 w 302"/>
                <a:gd name="T1" fmla="*/ 432 h 452"/>
                <a:gd name="T2" fmla="*/ 288 w 302"/>
                <a:gd name="T3" fmla="*/ 452 h 452"/>
                <a:gd name="T4" fmla="*/ 13 w 302"/>
                <a:gd name="T5" fmla="*/ 452 h 452"/>
                <a:gd name="T6" fmla="*/ 0 w 302"/>
                <a:gd name="T7" fmla="*/ 432 h 452"/>
                <a:gd name="T8" fmla="*/ 0 w 302"/>
                <a:gd name="T9" fmla="*/ 20 h 452"/>
                <a:gd name="T10" fmla="*/ 13 w 302"/>
                <a:gd name="T11" fmla="*/ 0 h 452"/>
                <a:gd name="T12" fmla="*/ 288 w 302"/>
                <a:gd name="T13" fmla="*/ 0 h 452"/>
                <a:gd name="T14" fmla="*/ 302 w 302"/>
                <a:gd name="T15" fmla="*/ 20 h 452"/>
                <a:gd name="T16" fmla="*/ 302 w 302"/>
                <a:gd name="T17" fmla="*/ 432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452">
                  <a:moveTo>
                    <a:pt x="302" y="432"/>
                  </a:moveTo>
                  <a:cubicBezTo>
                    <a:pt x="302" y="443"/>
                    <a:pt x="296" y="452"/>
                    <a:pt x="288" y="452"/>
                  </a:cubicBezTo>
                  <a:cubicBezTo>
                    <a:pt x="13" y="452"/>
                    <a:pt x="13" y="452"/>
                    <a:pt x="13" y="452"/>
                  </a:cubicBezTo>
                  <a:cubicBezTo>
                    <a:pt x="6" y="452"/>
                    <a:pt x="0" y="443"/>
                    <a:pt x="0" y="432"/>
                  </a:cubicBezTo>
                  <a:cubicBezTo>
                    <a:pt x="0" y="20"/>
                    <a:pt x="0" y="20"/>
                    <a:pt x="0" y="20"/>
                  </a:cubicBezTo>
                  <a:cubicBezTo>
                    <a:pt x="0" y="9"/>
                    <a:pt x="6" y="0"/>
                    <a:pt x="13" y="0"/>
                  </a:cubicBezTo>
                  <a:cubicBezTo>
                    <a:pt x="288" y="0"/>
                    <a:pt x="288" y="0"/>
                    <a:pt x="288" y="0"/>
                  </a:cubicBezTo>
                  <a:cubicBezTo>
                    <a:pt x="296" y="0"/>
                    <a:pt x="302" y="9"/>
                    <a:pt x="302" y="20"/>
                  </a:cubicBezTo>
                  <a:lnTo>
                    <a:pt x="302" y="432"/>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27" name="Freeform 7">
              <a:extLst>
                <a:ext uri="{FF2B5EF4-FFF2-40B4-BE49-F238E27FC236}">
                  <a16:creationId xmlns:a16="http://schemas.microsoft.com/office/drawing/2014/main" id="{E5DC7212-55A6-41AB-BC0E-A36C5609930B}"/>
                </a:ext>
              </a:extLst>
            </p:cNvPr>
            <p:cNvSpPr>
              <a:spLocks/>
            </p:cNvSpPr>
            <p:nvPr/>
          </p:nvSpPr>
          <p:spPr bwMode="auto">
            <a:xfrm>
              <a:off x="4254500" y="1127125"/>
              <a:ext cx="801687" cy="1200150"/>
            </a:xfrm>
            <a:custGeom>
              <a:avLst/>
              <a:gdLst>
                <a:gd name="T0" fmla="*/ 302 w 302"/>
                <a:gd name="T1" fmla="*/ 432 h 452"/>
                <a:gd name="T2" fmla="*/ 289 w 302"/>
                <a:gd name="T3" fmla="*/ 452 h 452"/>
                <a:gd name="T4" fmla="*/ 14 w 302"/>
                <a:gd name="T5" fmla="*/ 452 h 452"/>
                <a:gd name="T6" fmla="*/ 0 w 302"/>
                <a:gd name="T7" fmla="*/ 432 h 452"/>
                <a:gd name="T8" fmla="*/ 0 w 302"/>
                <a:gd name="T9" fmla="*/ 20 h 452"/>
                <a:gd name="T10" fmla="*/ 14 w 302"/>
                <a:gd name="T11" fmla="*/ 0 h 452"/>
                <a:gd name="T12" fmla="*/ 289 w 302"/>
                <a:gd name="T13" fmla="*/ 0 h 452"/>
                <a:gd name="T14" fmla="*/ 302 w 302"/>
                <a:gd name="T15" fmla="*/ 20 h 452"/>
                <a:gd name="T16" fmla="*/ 302 w 302"/>
                <a:gd name="T17" fmla="*/ 432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452">
                  <a:moveTo>
                    <a:pt x="302" y="432"/>
                  </a:moveTo>
                  <a:cubicBezTo>
                    <a:pt x="302" y="443"/>
                    <a:pt x="296" y="452"/>
                    <a:pt x="289" y="452"/>
                  </a:cubicBezTo>
                  <a:cubicBezTo>
                    <a:pt x="14" y="452"/>
                    <a:pt x="14" y="452"/>
                    <a:pt x="14" y="452"/>
                  </a:cubicBezTo>
                  <a:cubicBezTo>
                    <a:pt x="6" y="452"/>
                    <a:pt x="0" y="443"/>
                    <a:pt x="0" y="432"/>
                  </a:cubicBezTo>
                  <a:cubicBezTo>
                    <a:pt x="0" y="20"/>
                    <a:pt x="0" y="20"/>
                    <a:pt x="0" y="20"/>
                  </a:cubicBezTo>
                  <a:cubicBezTo>
                    <a:pt x="0" y="9"/>
                    <a:pt x="6" y="0"/>
                    <a:pt x="14" y="0"/>
                  </a:cubicBezTo>
                  <a:cubicBezTo>
                    <a:pt x="289" y="0"/>
                    <a:pt x="289" y="0"/>
                    <a:pt x="289" y="0"/>
                  </a:cubicBezTo>
                  <a:cubicBezTo>
                    <a:pt x="296" y="0"/>
                    <a:pt x="302" y="9"/>
                    <a:pt x="302" y="20"/>
                  </a:cubicBezTo>
                  <a:lnTo>
                    <a:pt x="302" y="432"/>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28" name="Freeform 8">
              <a:extLst>
                <a:ext uri="{FF2B5EF4-FFF2-40B4-BE49-F238E27FC236}">
                  <a16:creationId xmlns:a16="http://schemas.microsoft.com/office/drawing/2014/main" id="{C6D25AEF-636D-4758-BC36-3DE084FA5FFC}"/>
                </a:ext>
              </a:extLst>
            </p:cNvPr>
            <p:cNvSpPr>
              <a:spLocks/>
            </p:cNvSpPr>
            <p:nvPr/>
          </p:nvSpPr>
          <p:spPr bwMode="auto">
            <a:xfrm>
              <a:off x="4254500" y="2419350"/>
              <a:ext cx="801687" cy="800100"/>
            </a:xfrm>
            <a:custGeom>
              <a:avLst/>
              <a:gdLst>
                <a:gd name="T0" fmla="*/ 302 w 302"/>
                <a:gd name="T1" fmla="*/ 288 h 301"/>
                <a:gd name="T2" fmla="*/ 289 w 302"/>
                <a:gd name="T3" fmla="*/ 301 h 301"/>
                <a:gd name="T4" fmla="*/ 14 w 302"/>
                <a:gd name="T5" fmla="*/ 301 h 301"/>
                <a:gd name="T6" fmla="*/ 0 w 302"/>
                <a:gd name="T7" fmla="*/ 288 h 301"/>
                <a:gd name="T8" fmla="*/ 0 w 302"/>
                <a:gd name="T9" fmla="*/ 13 h 301"/>
                <a:gd name="T10" fmla="*/ 14 w 302"/>
                <a:gd name="T11" fmla="*/ 0 h 301"/>
                <a:gd name="T12" fmla="*/ 289 w 302"/>
                <a:gd name="T13" fmla="*/ 0 h 301"/>
                <a:gd name="T14" fmla="*/ 302 w 302"/>
                <a:gd name="T15" fmla="*/ 13 h 301"/>
                <a:gd name="T16" fmla="*/ 302 w 302"/>
                <a:gd name="T17" fmla="*/ 28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301">
                  <a:moveTo>
                    <a:pt x="302" y="288"/>
                  </a:moveTo>
                  <a:cubicBezTo>
                    <a:pt x="302" y="295"/>
                    <a:pt x="296" y="301"/>
                    <a:pt x="289" y="301"/>
                  </a:cubicBezTo>
                  <a:cubicBezTo>
                    <a:pt x="14" y="301"/>
                    <a:pt x="14" y="301"/>
                    <a:pt x="14" y="301"/>
                  </a:cubicBezTo>
                  <a:cubicBezTo>
                    <a:pt x="6" y="301"/>
                    <a:pt x="0" y="295"/>
                    <a:pt x="0" y="288"/>
                  </a:cubicBezTo>
                  <a:cubicBezTo>
                    <a:pt x="0" y="13"/>
                    <a:pt x="0" y="13"/>
                    <a:pt x="0" y="13"/>
                  </a:cubicBezTo>
                  <a:cubicBezTo>
                    <a:pt x="0" y="6"/>
                    <a:pt x="6" y="0"/>
                    <a:pt x="14" y="0"/>
                  </a:cubicBezTo>
                  <a:cubicBezTo>
                    <a:pt x="289" y="0"/>
                    <a:pt x="289" y="0"/>
                    <a:pt x="289" y="0"/>
                  </a:cubicBezTo>
                  <a:cubicBezTo>
                    <a:pt x="296" y="0"/>
                    <a:pt x="302" y="6"/>
                    <a:pt x="302" y="13"/>
                  </a:cubicBezTo>
                  <a:lnTo>
                    <a:pt x="302" y="288"/>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29" name="Freeform 9">
              <a:extLst>
                <a:ext uri="{FF2B5EF4-FFF2-40B4-BE49-F238E27FC236}">
                  <a16:creationId xmlns:a16="http://schemas.microsoft.com/office/drawing/2014/main" id="{25B2E583-AE1D-42C1-952E-E6AF49F059D8}"/>
                </a:ext>
              </a:extLst>
            </p:cNvPr>
            <p:cNvSpPr>
              <a:spLocks/>
            </p:cNvSpPr>
            <p:nvPr/>
          </p:nvSpPr>
          <p:spPr bwMode="auto">
            <a:xfrm>
              <a:off x="2427288" y="2847975"/>
              <a:ext cx="800100" cy="798513"/>
            </a:xfrm>
            <a:custGeom>
              <a:avLst/>
              <a:gdLst>
                <a:gd name="T0" fmla="*/ 302 w 302"/>
                <a:gd name="T1" fmla="*/ 287 h 301"/>
                <a:gd name="T2" fmla="*/ 289 w 302"/>
                <a:gd name="T3" fmla="*/ 301 h 301"/>
                <a:gd name="T4" fmla="*/ 13 w 302"/>
                <a:gd name="T5" fmla="*/ 301 h 301"/>
                <a:gd name="T6" fmla="*/ 0 w 302"/>
                <a:gd name="T7" fmla="*/ 287 h 301"/>
                <a:gd name="T8" fmla="*/ 0 w 302"/>
                <a:gd name="T9" fmla="*/ 13 h 301"/>
                <a:gd name="T10" fmla="*/ 13 w 302"/>
                <a:gd name="T11" fmla="*/ 0 h 301"/>
                <a:gd name="T12" fmla="*/ 289 w 302"/>
                <a:gd name="T13" fmla="*/ 0 h 301"/>
                <a:gd name="T14" fmla="*/ 302 w 302"/>
                <a:gd name="T15" fmla="*/ 13 h 301"/>
                <a:gd name="T16" fmla="*/ 302 w 302"/>
                <a:gd name="T17" fmla="*/ 287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301">
                  <a:moveTo>
                    <a:pt x="302" y="287"/>
                  </a:moveTo>
                  <a:cubicBezTo>
                    <a:pt x="302" y="295"/>
                    <a:pt x="296" y="301"/>
                    <a:pt x="289" y="301"/>
                  </a:cubicBezTo>
                  <a:cubicBezTo>
                    <a:pt x="13" y="301"/>
                    <a:pt x="13" y="301"/>
                    <a:pt x="13" y="301"/>
                  </a:cubicBezTo>
                  <a:cubicBezTo>
                    <a:pt x="6" y="301"/>
                    <a:pt x="0" y="295"/>
                    <a:pt x="0" y="287"/>
                  </a:cubicBezTo>
                  <a:cubicBezTo>
                    <a:pt x="0" y="13"/>
                    <a:pt x="0" y="13"/>
                    <a:pt x="0" y="13"/>
                  </a:cubicBezTo>
                  <a:cubicBezTo>
                    <a:pt x="0" y="6"/>
                    <a:pt x="6" y="0"/>
                    <a:pt x="13" y="0"/>
                  </a:cubicBezTo>
                  <a:cubicBezTo>
                    <a:pt x="289" y="0"/>
                    <a:pt x="289" y="0"/>
                    <a:pt x="289" y="0"/>
                  </a:cubicBezTo>
                  <a:cubicBezTo>
                    <a:pt x="296" y="0"/>
                    <a:pt x="302" y="6"/>
                    <a:pt x="302" y="13"/>
                  </a:cubicBezTo>
                  <a:lnTo>
                    <a:pt x="302" y="287"/>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0" name="Freeform 10">
              <a:extLst>
                <a:ext uri="{FF2B5EF4-FFF2-40B4-BE49-F238E27FC236}">
                  <a16:creationId xmlns:a16="http://schemas.microsoft.com/office/drawing/2014/main" id="{33A802D5-A787-4B92-BCB5-8E1C86E731B6}"/>
                </a:ext>
              </a:extLst>
            </p:cNvPr>
            <p:cNvSpPr>
              <a:spLocks/>
            </p:cNvSpPr>
            <p:nvPr/>
          </p:nvSpPr>
          <p:spPr bwMode="auto">
            <a:xfrm>
              <a:off x="2854325" y="1165225"/>
              <a:ext cx="381000" cy="379413"/>
            </a:xfrm>
            <a:custGeom>
              <a:avLst/>
              <a:gdLst>
                <a:gd name="T0" fmla="*/ 144 w 144"/>
                <a:gd name="T1" fmla="*/ 137 h 143"/>
                <a:gd name="T2" fmla="*/ 138 w 144"/>
                <a:gd name="T3" fmla="*/ 143 h 143"/>
                <a:gd name="T4" fmla="*/ 6 w 144"/>
                <a:gd name="T5" fmla="*/ 143 h 143"/>
                <a:gd name="T6" fmla="*/ 0 w 144"/>
                <a:gd name="T7" fmla="*/ 137 h 143"/>
                <a:gd name="T8" fmla="*/ 0 w 144"/>
                <a:gd name="T9" fmla="*/ 7 h 143"/>
                <a:gd name="T10" fmla="*/ 6 w 144"/>
                <a:gd name="T11" fmla="*/ 0 h 143"/>
                <a:gd name="T12" fmla="*/ 138 w 144"/>
                <a:gd name="T13" fmla="*/ 0 h 143"/>
                <a:gd name="T14" fmla="*/ 144 w 144"/>
                <a:gd name="T15" fmla="*/ 7 h 143"/>
                <a:gd name="T16" fmla="*/ 144 w 144"/>
                <a:gd name="T17" fmla="*/ 13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3">
                  <a:moveTo>
                    <a:pt x="144" y="137"/>
                  </a:moveTo>
                  <a:cubicBezTo>
                    <a:pt x="144" y="140"/>
                    <a:pt x="141" y="143"/>
                    <a:pt x="138" y="143"/>
                  </a:cubicBezTo>
                  <a:cubicBezTo>
                    <a:pt x="6" y="143"/>
                    <a:pt x="6" y="143"/>
                    <a:pt x="6" y="143"/>
                  </a:cubicBezTo>
                  <a:cubicBezTo>
                    <a:pt x="3" y="143"/>
                    <a:pt x="0" y="140"/>
                    <a:pt x="0" y="137"/>
                  </a:cubicBezTo>
                  <a:cubicBezTo>
                    <a:pt x="0" y="7"/>
                    <a:pt x="0" y="7"/>
                    <a:pt x="0" y="7"/>
                  </a:cubicBezTo>
                  <a:cubicBezTo>
                    <a:pt x="0" y="3"/>
                    <a:pt x="3" y="0"/>
                    <a:pt x="6" y="0"/>
                  </a:cubicBezTo>
                  <a:cubicBezTo>
                    <a:pt x="138" y="0"/>
                    <a:pt x="138" y="0"/>
                    <a:pt x="138" y="0"/>
                  </a:cubicBezTo>
                  <a:cubicBezTo>
                    <a:pt x="141" y="0"/>
                    <a:pt x="144" y="3"/>
                    <a:pt x="144" y="7"/>
                  </a:cubicBezTo>
                  <a:lnTo>
                    <a:pt x="144" y="137"/>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1" name="Freeform 11">
              <a:extLst>
                <a:ext uri="{FF2B5EF4-FFF2-40B4-BE49-F238E27FC236}">
                  <a16:creationId xmlns:a16="http://schemas.microsoft.com/office/drawing/2014/main" id="{6AEE02AB-4BDC-4469-BEEB-58E5D2F3BE85}"/>
                </a:ext>
              </a:extLst>
            </p:cNvPr>
            <p:cNvSpPr>
              <a:spLocks/>
            </p:cNvSpPr>
            <p:nvPr/>
          </p:nvSpPr>
          <p:spPr bwMode="auto">
            <a:xfrm>
              <a:off x="4254500" y="703263"/>
              <a:ext cx="382587" cy="376238"/>
            </a:xfrm>
            <a:custGeom>
              <a:avLst/>
              <a:gdLst>
                <a:gd name="T0" fmla="*/ 144 w 144"/>
                <a:gd name="T1" fmla="*/ 136 h 142"/>
                <a:gd name="T2" fmla="*/ 138 w 144"/>
                <a:gd name="T3" fmla="*/ 142 h 142"/>
                <a:gd name="T4" fmla="*/ 7 w 144"/>
                <a:gd name="T5" fmla="*/ 142 h 142"/>
                <a:gd name="T6" fmla="*/ 0 w 144"/>
                <a:gd name="T7" fmla="*/ 136 h 142"/>
                <a:gd name="T8" fmla="*/ 0 w 144"/>
                <a:gd name="T9" fmla="*/ 6 h 142"/>
                <a:gd name="T10" fmla="*/ 7 w 144"/>
                <a:gd name="T11" fmla="*/ 0 h 142"/>
                <a:gd name="T12" fmla="*/ 138 w 144"/>
                <a:gd name="T13" fmla="*/ 0 h 142"/>
                <a:gd name="T14" fmla="*/ 144 w 144"/>
                <a:gd name="T15" fmla="*/ 6 h 142"/>
                <a:gd name="T16" fmla="*/ 144 w 144"/>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2">
                  <a:moveTo>
                    <a:pt x="144" y="136"/>
                  </a:moveTo>
                  <a:cubicBezTo>
                    <a:pt x="144" y="139"/>
                    <a:pt x="141" y="142"/>
                    <a:pt x="138" y="142"/>
                  </a:cubicBezTo>
                  <a:cubicBezTo>
                    <a:pt x="7" y="142"/>
                    <a:pt x="7" y="142"/>
                    <a:pt x="7" y="142"/>
                  </a:cubicBezTo>
                  <a:cubicBezTo>
                    <a:pt x="3" y="142"/>
                    <a:pt x="0" y="139"/>
                    <a:pt x="0" y="136"/>
                  </a:cubicBezTo>
                  <a:cubicBezTo>
                    <a:pt x="0" y="6"/>
                    <a:pt x="0" y="6"/>
                    <a:pt x="0" y="6"/>
                  </a:cubicBezTo>
                  <a:cubicBezTo>
                    <a:pt x="0" y="2"/>
                    <a:pt x="3" y="0"/>
                    <a:pt x="7" y="0"/>
                  </a:cubicBezTo>
                  <a:cubicBezTo>
                    <a:pt x="138" y="0"/>
                    <a:pt x="138" y="0"/>
                    <a:pt x="138" y="0"/>
                  </a:cubicBezTo>
                  <a:cubicBezTo>
                    <a:pt x="141" y="0"/>
                    <a:pt x="144" y="2"/>
                    <a:pt x="144" y="6"/>
                  </a:cubicBezTo>
                  <a:lnTo>
                    <a:pt x="144"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2" name="Freeform 12">
              <a:extLst>
                <a:ext uri="{FF2B5EF4-FFF2-40B4-BE49-F238E27FC236}">
                  <a16:creationId xmlns:a16="http://schemas.microsoft.com/office/drawing/2014/main" id="{6AF9EF2C-B8BB-4594-AA12-A7C2B3ADB4AB}"/>
                </a:ext>
              </a:extLst>
            </p:cNvPr>
            <p:cNvSpPr>
              <a:spLocks/>
            </p:cNvSpPr>
            <p:nvPr/>
          </p:nvSpPr>
          <p:spPr bwMode="auto">
            <a:xfrm>
              <a:off x="6948488" y="688975"/>
              <a:ext cx="382587" cy="379413"/>
            </a:xfrm>
            <a:custGeom>
              <a:avLst/>
              <a:gdLst>
                <a:gd name="T0" fmla="*/ 144 w 144"/>
                <a:gd name="T1" fmla="*/ 137 h 143"/>
                <a:gd name="T2" fmla="*/ 138 w 144"/>
                <a:gd name="T3" fmla="*/ 143 h 143"/>
                <a:gd name="T4" fmla="*/ 7 w 144"/>
                <a:gd name="T5" fmla="*/ 143 h 143"/>
                <a:gd name="T6" fmla="*/ 0 w 144"/>
                <a:gd name="T7" fmla="*/ 137 h 143"/>
                <a:gd name="T8" fmla="*/ 0 w 144"/>
                <a:gd name="T9" fmla="*/ 7 h 143"/>
                <a:gd name="T10" fmla="*/ 7 w 144"/>
                <a:gd name="T11" fmla="*/ 0 h 143"/>
                <a:gd name="T12" fmla="*/ 138 w 144"/>
                <a:gd name="T13" fmla="*/ 0 h 143"/>
                <a:gd name="T14" fmla="*/ 144 w 144"/>
                <a:gd name="T15" fmla="*/ 7 h 143"/>
                <a:gd name="T16" fmla="*/ 144 w 144"/>
                <a:gd name="T17" fmla="*/ 13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3">
                  <a:moveTo>
                    <a:pt x="144" y="137"/>
                  </a:moveTo>
                  <a:cubicBezTo>
                    <a:pt x="144" y="140"/>
                    <a:pt x="141" y="143"/>
                    <a:pt x="138" y="143"/>
                  </a:cubicBezTo>
                  <a:cubicBezTo>
                    <a:pt x="7" y="143"/>
                    <a:pt x="7" y="143"/>
                    <a:pt x="7" y="143"/>
                  </a:cubicBezTo>
                  <a:cubicBezTo>
                    <a:pt x="3" y="143"/>
                    <a:pt x="0" y="140"/>
                    <a:pt x="0" y="137"/>
                  </a:cubicBezTo>
                  <a:cubicBezTo>
                    <a:pt x="0" y="7"/>
                    <a:pt x="0" y="7"/>
                    <a:pt x="0" y="7"/>
                  </a:cubicBezTo>
                  <a:cubicBezTo>
                    <a:pt x="0" y="3"/>
                    <a:pt x="3" y="0"/>
                    <a:pt x="7" y="0"/>
                  </a:cubicBezTo>
                  <a:cubicBezTo>
                    <a:pt x="138" y="0"/>
                    <a:pt x="138" y="0"/>
                    <a:pt x="138" y="0"/>
                  </a:cubicBezTo>
                  <a:cubicBezTo>
                    <a:pt x="141" y="0"/>
                    <a:pt x="144" y="3"/>
                    <a:pt x="144" y="7"/>
                  </a:cubicBezTo>
                  <a:lnTo>
                    <a:pt x="144" y="137"/>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3" name="Freeform 13">
              <a:extLst>
                <a:ext uri="{FF2B5EF4-FFF2-40B4-BE49-F238E27FC236}">
                  <a16:creationId xmlns:a16="http://schemas.microsoft.com/office/drawing/2014/main" id="{A22CE38D-535D-4CAF-8AF4-13C41A68BB6D}"/>
                </a:ext>
              </a:extLst>
            </p:cNvPr>
            <p:cNvSpPr>
              <a:spLocks/>
            </p:cNvSpPr>
            <p:nvPr/>
          </p:nvSpPr>
          <p:spPr bwMode="auto">
            <a:xfrm>
              <a:off x="8320088" y="1157288"/>
              <a:ext cx="382587" cy="376238"/>
            </a:xfrm>
            <a:custGeom>
              <a:avLst/>
              <a:gdLst>
                <a:gd name="T0" fmla="*/ 144 w 144"/>
                <a:gd name="T1" fmla="*/ 136 h 142"/>
                <a:gd name="T2" fmla="*/ 138 w 144"/>
                <a:gd name="T3" fmla="*/ 142 h 142"/>
                <a:gd name="T4" fmla="*/ 7 w 144"/>
                <a:gd name="T5" fmla="*/ 142 h 142"/>
                <a:gd name="T6" fmla="*/ 0 w 144"/>
                <a:gd name="T7" fmla="*/ 136 h 142"/>
                <a:gd name="T8" fmla="*/ 0 w 144"/>
                <a:gd name="T9" fmla="*/ 6 h 142"/>
                <a:gd name="T10" fmla="*/ 7 w 144"/>
                <a:gd name="T11" fmla="*/ 0 h 142"/>
                <a:gd name="T12" fmla="*/ 138 w 144"/>
                <a:gd name="T13" fmla="*/ 0 h 142"/>
                <a:gd name="T14" fmla="*/ 144 w 144"/>
                <a:gd name="T15" fmla="*/ 6 h 142"/>
                <a:gd name="T16" fmla="*/ 144 w 144"/>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2">
                  <a:moveTo>
                    <a:pt x="144" y="136"/>
                  </a:moveTo>
                  <a:cubicBezTo>
                    <a:pt x="144" y="140"/>
                    <a:pt x="141" y="142"/>
                    <a:pt x="138" y="142"/>
                  </a:cubicBezTo>
                  <a:cubicBezTo>
                    <a:pt x="7" y="142"/>
                    <a:pt x="7" y="142"/>
                    <a:pt x="7" y="142"/>
                  </a:cubicBezTo>
                  <a:cubicBezTo>
                    <a:pt x="3" y="142"/>
                    <a:pt x="0" y="140"/>
                    <a:pt x="0" y="136"/>
                  </a:cubicBezTo>
                  <a:cubicBezTo>
                    <a:pt x="0" y="6"/>
                    <a:pt x="0" y="6"/>
                    <a:pt x="0" y="6"/>
                  </a:cubicBezTo>
                  <a:cubicBezTo>
                    <a:pt x="0" y="3"/>
                    <a:pt x="3" y="0"/>
                    <a:pt x="7" y="0"/>
                  </a:cubicBezTo>
                  <a:cubicBezTo>
                    <a:pt x="138" y="0"/>
                    <a:pt x="138" y="0"/>
                    <a:pt x="138" y="0"/>
                  </a:cubicBezTo>
                  <a:cubicBezTo>
                    <a:pt x="141" y="0"/>
                    <a:pt x="144" y="3"/>
                    <a:pt x="144" y="6"/>
                  </a:cubicBezTo>
                  <a:lnTo>
                    <a:pt x="144"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4" name="Freeform 14">
              <a:extLst>
                <a:ext uri="{FF2B5EF4-FFF2-40B4-BE49-F238E27FC236}">
                  <a16:creationId xmlns:a16="http://schemas.microsoft.com/office/drawing/2014/main" id="{39B64302-DA1B-4996-A180-A08EC12E8CF6}"/>
                </a:ext>
              </a:extLst>
            </p:cNvPr>
            <p:cNvSpPr>
              <a:spLocks/>
            </p:cNvSpPr>
            <p:nvPr/>
          </p:nvSpPr>
          <p:spPr bwMode="auto">
            <a:xfrm>
              <a:off x="7845425" y="1976438"/>
              <a:ext cx="381000" cy="377825"/>
            </a:xfrm>
            <a:custGeom>
              <a:avLst/>
              <a:gdLst>
                <a:gd name="T0" fmla="*/ 144 w 144"/>
                <a:gd name="T1" fmla="*/ 136 h 142"/>
                <a:gd name="T2" fmla="*/ 138 w 144"/>
                <a:gd name="T3" fmla="*/ 142 h 142"/>
                <a:gd name="T4" fmla="*/ 7 w 144"/>
                <a:gd name="T5" fmla="*/ 142 h 142"/>
                <a:gd name="T6" fmla="*/ 0 w 144"/>
                <a:gd name="T7" fmla="*/ 136 h 142"/>
                <a:gd name="T8" fmla="*/ 0 w 144"/>
                <a:gd name="T9" fmla="*/ 6 h 142"/>
                <a:gd name="T10" fmla="*/ 7 w 144"/>
                <a:gd name="T11" fmla="*/ 0 h 142"/>
                <a:gd name="T12" fmla="*/ 138 w 144"/>
                <a:gd name="T13" fmla="*/ 0 h 142"/>
                <a:gd name="T14" fmla="*/ 144 w 144"/>
                <a:gd name="T15" fmla="*/ 6 h 142"/>
                <a:gd name="T16" fmla="*/ 144 w 144"/>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2">
                  <a:moveTo>
                    <a:pt x="144" y="136"/>
                  </a:moveTo>
                  <a:cubicBezTo>
                    <a:pt x="144" y="139"/>
                    <a:pt x="141" y="142"/>
                    <a:pt x="138" y="142"/>
                  </a:cubicBezTo>
                  <a:cubicBezTo>
                    <a:pt x="7" y="142"/>
                    <a:pt x="7" y="142"/>
                    <a:pt x="7" y="142"/>
                  </a:cubicBezTo>
                  <a:cubicBezTo>
                    <a:pt x="3" y="142"/>
                    <a:pt x="0" y="139"/>
                    <a:pt x="0" y="136"/>
                  </a:cubicBezTo>
                  <a:cubicBezTo>
                    <a:pt x="0" y="6"/>
                    <a:pt x="0" y="6"/>
                    <a:pt x="0" y="6"/>
                  </a:cubicBezTo>
                  <a:cubicBezTo>
                    <a:pt x="0" y="2"/>
                    <a:pt x="3" y="0"/>
                    <a:pt x="7" y="0"/>
                  </a:cubicBezTo>
                  <a:cubicBezTo>
                    <a:pt x="138" y="0"/>
                    <a:pt x="138" y="0"/>
                    <a:pt x="138" y="0"/>
                  </a:cubicBezTo>
                  <a:cubicBezTo>
                    <a:pt x="141" y="0"/>
                    <a:pt x="144" y="2"/>
                    <a:pt x="144" y="6"/>
                  </a:cubicBezTo>
                  <a:lnTo>
                    <a:pt x="144"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5" name="Freeform 15">
              <a:extLst>
                <a:ext uri="{FF2B5EF4-FFF2-40B4-BE49-F238E27FC236}">
                  <a16:creationId xmlns:a16="http://schemas.microsoft.com/office/drawing/2014/main" id="{A30D1B24-4AA2-4F12-8789-6062A4B00180}"/>
                </a:ext>
              </a:extLst>
            </p:cNvPr>
            <p:cNvSpPr>
              <a:spLocks/>
            </p:cNvSpPr>
            <p:nvPr/>
          </p:nvSpPr>
          <p:spPr bwMode="auto">
            <a:xfrm>
              <a:off x="8320088" y="3717925"/>
              <a:ext cx="382587" cy="376238"/>
            </a:xfrm>
            <a:custGeom>
              <a:avLst/>
              <a:gdLst>
                <a:gd name="T0" fmla="*/ 144 w 144"/>
                <a:gd name="T1" fmla="*/ 136 h 142"/>
                <a:gd name="T2" fmla="*/ 138 w 144"/>
                <a:gd name="T3" fmla="*/ 142 h 142"/>
                <a:gd name="T4" fmla="*/ 7 w 144"/>
                <a:gd name="T5" fmla="*/ 142 h 142"/>
                <a:gd name="T6" fmla="*/ 0 w 144"/>
                <a:gd name="T7" fmla="*/ 136 h 142"/>
                <a:gd name="T8" fmla="*/ 0 w 144"/>
                <a:gd name="T9" fmla="*/ 6 h 142"/>
                <a:gd name="T10" fmla="*/ 7 w 144"/>
                <a:gd name="T11" fmla="*/ 0 h 142"/>
                <a:gd name="T12" fmla="*/ 138 w 144"/>
                <a:gd name="T13" fmla="*/ 0 h 142"/>
                <a:gd name="T14" fmla="*/ 144 w 144"/>
                <a:gd name="T15" fmla="*/ 6 h 142"/>
                <a:gd name="T16" fmla="*/ 144 w 144"/>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2">
                  <a:moveTo>
                    <a:pt x="144" y="136"/>
                  </a:moveTo>
                  <a:cubicBezTo>
                    <a:pt x="144" y="140"/>
                    <a:pt x="141" y="142"/>
                    <a:pt x="138" y="142"/>
                  </a:cubicBezTo>
                  <a:cubicBezTo>
                    <a:pt x="7" y="142"/>
                    <a:pt x="7" y="142"/>
                    <a:pt x="7" y="142"/>
                  </a:cubicBezTo>
                  <a:cubicBezTo>
                    <a:pt x="3" y="142"/>
                    <a:pt x="0" y="140"/>
                    <a:pt x="0" y="136"/>
                  </a:cubicBezTo>
                  <a:cubicBezTo>
                    <a:pt x="0" y="6"/>
                    <a:pt x="0" y="6"/>
                    <a:pt x="0" y="6"/>
                  </a:cubicBezTo>
                  <a:cubicBezTo>
                    <a:pt x="0" y="3"/>
                    <a:pt x="3" y="0"/>
                    <a:pt x="7" y="0"/>
                  </a:cubicBezTo>
                  <a:cubicBezTo>
                    <a:pt x="138" y="0"/>
                    <a:pt x="138" y="0"/>
                    <a:pt x="138" y="0"/>
                  </a:cubicBezTo>
                  <a:cubicBezTo>
                    <a:pt x="141" y="0"/>
                    <a:pt x="144" y="3"/>
                    <a:pt x="144" y="6"/>
                  </a:cubicBezTo>
                  <a:lnTo>
                    <a:pt x="144" y="136"/>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6" name="Freeform 16">
              <a:extLst>
                <a:ext uri="{FF2B5EF4-FFF2-40B4-BE49-F238E27FC236}">
                  <a16:creationId xmlns:a16="http://schemas.microsoft.com/office/drawing/2014/main" id="{D621600D-6724-4750-A869-B7C63B67DA46}"/>
                </a:ext>
              </a:extLst>
            </p:cNvPr>
            <p:cNvSpPr>
              <a:spLocks/>
            </p:cNvSpPr>
            <p:nvPr/>
          </p:nvSpPr>
          <p:spPr bwMode="auto">
            <a:xfrm>
              <a:off x="8320088" y="2425700"/>
              <a:ext cx="817562" cy="790575"/>
            </a:xfrm>
            <a:custGeom>
              <a:avLst/>
              <a:gdLst>
                <a:gd name="T0" fmla="*/ 308 w 308"/>
                <a:gd name="T1" fmla="*/ 285 h 298"/>
                <a:gd name="T2" fmla="*/ 295 w 308"/>
                <a:gd name="T3" fmla="*/ 298 h 298"/>
                <a:gd name="T4" fmla="*/ 14 w 308"/>
                <a:gd name="T5" fmla="*/ 298 h 298"/>
                <a:gd name="T6" fmla="*/ 0 w 308"/>
                <a:gd name="T7" fmla="*/ 285 h 298"/>
                <a:gd name="T8" fmla="*/ 0 w 308"/>
                <a:gd name="T9" fmla="*/ 13 h 298"/>
                <a:gd name="T10" fmla="*/ 14 w 308"/>
                <a:gd name="T11" fmla="*/ 0 h 298"/>
                <a:gd name="T12" fmla="*/ 295 w 308"/>
                <a:gd name="T13" fmla="*/ 0 h 298"/>
                <a:gd name="T14" fmla="*/ 308 w 308"/>
                <a:gd name="T15" fmla="*/ 13 h 298"/>
                <a:gd name="T16" fmla="*/ 308 w 308"/>
                <a:gd name="T17" fmla="*/ 285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298">
                  <a:moveTo>
                    <a:pt x="308" y="285"/>
                  </a:moveTo>
                  <a:cubicBezTo>
                    <a:pt x="308" y="292"/>
                    <a:pt x="302" y="298"/>
                    <a:pt x="295" y="298"/>
                  </a:cubicBezTo>
                  <a:cubicBezTo>
                    <a:pt x="14" y="298"/>
                    <a:pt x="14" y="298"/>
                    <a:pt x="14" y="298"/>
                  </a:cubicBezTo>
                  <a:cubicBezTo>
                    <a:pt x="7" y="298"/>
                    <a:pt x="0" y="292"/>
                    <a:pt x="0" y="285"/>
                  </a:cubicBezTo>
                  <a:cubicBezTo>
                    <a:pt x="0" y="13"/>
                    <a:pt x="0" y="13"/>
                    <a:pt x="0" y="13"/>
                  </a:cubicBezTo>
                  <a:cubicBezTo>
                    <a:pt x="0" y="6"/>
                    <a:pt x="7" y="0"/>
                    <a:pt x="14" y="0"/>
                  </a:cubicBezTo>
                  <a:cubicBezTo>
                    <a:pt x="295" y="0"/>
                    <a:pt x="295" y="0"/>
                    <a:pt x="295" y="0"/>
                  </a:cubicBezTo>
                  <a:cubicBezTo>
                    <a:pt x="302" y="0"/>
                    <a:pt x="308" y="6"/>
                    <a:pt x="308" y="13"/>
                  </a:cubicBezTo>
                  <a:lnTo>
                    <a:pt x="308" y="285"/>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7" name="Freeform 17">
              <a:extLst>
                <a:ext uri="{FF2B5EF4-FFF2-40B4-BE49-F238E27FC236}">
                  <a16:creationId xmlns:a16="http://schemas.microsoft.com/office/drawing/2014/main" id="{ECE8626B-FB43-409C-A027-541E3CD43BDB}"/>
                </a:ext>
              </a:extLst>
            </p:cNvPr>
            <p:cNvSpPr>
              <a:spLocks/>
            </p:cNvSpPr>
            <p:nvPr/>
          </p:nvSpPr>
          <p:spPr bwMode="auto">
            <a:xfrm>
              <a:off x="7418388" y="2411413"/>
              <a:ext cx="815975" cy="792163"/>
            </a:xfrm>
            <a:custGeom>
              <a:avLst/>
              <a:gdLst>
                <a:gd name="T0" fmla="*/ 308 w 308"/>
                <a:gd name="T1" fmla="*/ 285 h 298"/>
                <a:gd name="T2" fmla="*/ 294 w 308"/>
                <a:gd name="T3" fmla="*/ 298 h 298"/>
                <a:gd name="T4" fmla="*/ 14 w 308"/>
                <a:gd name="T5" fmla="*/ 298 h 298"/>
                <a:gd name="T6" fmla="*/ 0 w 308"/>
                <a:gd name="T7" fmla="*/ 285 h 298"/>
                <a:gd name="T8" fmla="*/ 0 w 308"/>
                <a:gd name="T9" fmla="*/ 13 h 298"/>
                <a:gd name="T10" fmla="*/ 14 w 308"/>
                <a:gd name="T11" fmla="*/ 0 h 298"/>
                <a:gd name="T12" fmla="*/ 294 w 308"/>
                <a:gd name="T13" fmla="*/ 0 h 298"/>
                <a:gd name="T14" fmla="*/ 308 w 308"/>
                <a:gd name="T15" fmla="*/ 13 h 298"/>
                <a:gd name="T16" fmla="*/ 308 w 308"/>
                <a:gd name="T17" fmla="*/ 285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298">
                  <a:moveTo>
                    <a:pt x="308" y="285"/>
                  </a:moveTo>
                  <a:cubicBezTo>
                    <a:pt x="308" y="292"/>
                    <a:pt x="302" y="298"/>
                    <a:pt x="294" y="298"/>
                  </a:cubicBezTo>
                  <a:cubicBezTo>
                    <a:pt x="14" y="298"/>
                    <a:pt x="14" y="298"/>
                    <a:pt x="14" y="298"/>
                  </a:cubicBezTo>
                  <a:cubicBezTo>
                    <a:pt x="6" y="298"/>
                    <a:pt x="0" y="292"/>
                    <a:pt x="0" y="285"/>
                  </a:cubicBezTo>
                  <a:cubicBezTo>
                    <a:pt x="0" y="13"/>
                    <a:pt x="0" y="13"/>
                    <a:pt x="0" y="13"/>
                  </a:cubicBezTo>
                  <a:cubicBezTo>
                    <a:pt x="0" y="6"/>
                    <a:pt x="6" y="0"/>
                    <a:pt x="14" y="0"/>
                  </a:cubicBezTo>
                  <a:cubicBezTo>
                    <a:pt x="294" y="0"/>
                    <a:pt x="294" y="0"/>
                    <a:pt x="294" y="0"/>
                  </a:cubicBezTo>
                  <a:cubicBezTo>
                    <a:pt x="302" y="0"/>
                    <a:pt x="308" y="6"/>
                    <a:pt x="308" y="13"/>
                  </a:cubicBezTo>
                  <a:lnTo>
                    <a:pt x="308" y="285"/>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8" name="Freeform 18">
              <a:extLst>
                <a:ext uri="{FF2B5EF4-FFF2-40B4-BE49-F238E27FC236}">
                  <a16:creationId xmlns:a16="http://schemas.microsoft.com/office/drawing/2014/main" id="{B4D258B4-846A-4E33-BC05-D6C0F8980487}"/>
                </a:ext>
              </a:extLst>
            </p:cNvPr>
            <p:cNvSpPr>
              <a:spLocks/>
            </p:cNvSpPr>
            <p:nvPr/>
          </p:nvSpPr>
          <p:spPr bwMode="auto">
            <a:xfrm>
              <a:off x="6534150" y="1562100"/>
              <a:ext cx="817562" cy="792163"/>
            </a:xfrm>
            <a:custGeom>
              <a:avLst/>
              <a:gdLst>
                <a:gd name="T0" fmla="*/ 308 w 308"/>
                <a:gd name="T1" fmla="*/ 285 h 298"/>
                <a:gd name="T2" fmla="*/ 294 w 308"/>
                <a:gd name="T3" fmla="*/ 298 h 298"/>
                <a:gd name="T4" fmla="*/ 13 w 308"/>
                <a:gd name="T5" fmla="*/ 298 h 298"/>
                <a:gd name="T6" fmla="*/ 0 w 308"/>
                <a:gd name="T7" fmla="*/ 285 h 298"/>
                <a:gd name="T8" fmla="*/ 0 w 308"/>
                <a:gd name="T9" fmla="*/ 13 h 298"/>
                <a:gd name="T10" fmla="*/ 13 w 308"/>
                <a:gd name="T11" fmla="*/ 0 h 298"/>
                <a:gd name="T12" fmla="*/ 294 w 308"/>
                <a:gd name="T13" fmla="*/ 0 h 298"/>
                <a:gd name="T14" fmla="*/ 308 w 308"/>
                <a:gd name="T15" fmla="*/ 13 h 298"/>
                <a:gd name="T16" fmla="*/ 308 w 308"/>
                <a:gd name="T17" fmla="*/ 285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298">
                  <a:moveTo>
                    <a:pt x="308" y="285"/>
                  </a:moveTo>
                  <a:cubicBezTo>
                    <a:pt x="308" y="292"/>
                    <a:pt x="302" y="298"/>
                    <a:pt x="294" y="298"/>
                  </a:cubicBezTo>
                  <a:cubicBezTo>
                    <a:pt x="13" y="298"/>
                    <a:pt x="13" y="298"/>
                    <a:pt x="13" y="298"/>
                  </a:cubicBezTo>
                  <a:cubicBezTo>
                    <a:pt x="6" y="298"/>
                    <a:pt x="0" y="292"/>
                    <a:pt x="0" y="285"/>
                  </a:cubicBezTo>
                  <a:cubicBezTo>
                    <a:pt x="0" y="13"/>
                    <a:pt x="0" y="13"/>
                    <a:pt x="0" y="13"/>
                  </a:cubicBezTo>
                  <a:cubicBezTo>
                    <a:pt x="0" y="6"/>
                    <a:pt x="6" y="0"/>
                    <a:pt x="13" y="0"/>
                  </a:cubicBezTo>
                  <a:cubicBezTo>
                    <a:pt x="294" y="0"/>
                    <a:pt x="294" y="0"/>
                    <a:pt x="294" y="0"/>
                  </a:cubicBezTo>
                  <a:cubicBezTo>
                    <a:pt x="302" y="0"/>
                    <a:pt x="308" y="6"/>
                    <a:pt x="308" y="13"/>
                  </a:cubicBezTo>
                  <a:lnTo>
                    <a:pt x="308" y="285"/>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solidFill>
                  <a:srgbClr val="F68D91"/>
                </a:solidFill>
                <a:latin typeface="iCiel Cadena"/>
              </a:endParaRPr>
            </a:p>
          </p:txBody>
        </p:sp>
        <p:sp>
          <p:nvSpPr>
            <p:cNvPr id="39" name="Freeform 19">
              <a:extLst>
                <a:ext uri="{FF2B5EF4-FFF2-40B4-BE49-F238E27FC236}">
                  <a16:creationId xmlns:a16="http://schemas.microsoft.com/office/drawing/2014/main" id="{C8195DB7-3FEF-40C7-B7F8-C0BD1ADFD77D}"/>
                </a:ext>
              </a:extLst>
            </p:cNvPr>
            <p:cNvSpPr>
              <a:spLocks/>
            </p:cNvSpPr>
            <p:nvPr/>
          </p:nvSpPr>
          <p:spPr bwMode="auto">
            <a:xfrm>
              <a:off x="8320088" y="1584325"/>
              <a:ext cx="817562" cy="790575"/>
            </a:xfrm>
            <a:custGeom>
              <a:avLst/>
              <a:gdLst>
                <a:gd name="T0" fmla="*/ 308 w 308"/>
                <a:gd name="T1" fmla="*/ 285 h 298"/>
                <a:gd name="T2" fmla="*/ 295 w 308"/>
                <a:gd name="T3" fmla="*/ 298 h 298"/>
                <a:gd name="T4" fmla="*/ 14 w 308"/>
                <a:gd name="T5" fmla="*/ 298 h 298"/>
                <a:gd name="T6" fmla="*/ 0 w 308"/>
                <a:gd name="T7" fmla="*/ 285 h 298"/>
                <a:gd name="T8" fmla="*/ 0 w 308"/>
                <a:gd name="T9" fmla="*/ 14 h 298"/>
                <a:gd name="T10" fmla="*/ 14 w 308"/>
                <a:gd name="T11" fmla="*/ 0 h 298"/>
                <a:gd name="T12" fmla="*/ 295 w 308"/>
                <a:gd name="T13" fmla="*/ 0 h 298"/>
                <a:gd name="T14" fmla="*/ 308 w 308"/>
                <a:gd name="T15" fmla="*/ 14 h 298"/>
                <a:gd name="T16" fmla="*/ 308 w 308"/>
                <a:gd name="T17" fmla="*/ 285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298">
                  <a:moveTo>
                    <a:pt x="308" y="285"/>
                  </a:moveTo>
                  <a:cubicBezTo>
                    <a:pt x="308" y="292"/>
                    <a:pt x="302" y="298"/>
                    <a:pt x="295" y="298"/>
                  </a:cubicBezTo>
                  <a:cubicBezTo>
                    <a:pt x="14" y="298"/>
                    <a:pt x="14" y="298"/>
                    <a:pt x="14" y="298"/>
                  </a:cubicBezTo>
                  <a:cubicBezTo>
                    <a:pt x="7" y="298"/>
                    <a:pt x="0" y="292"/>
                    <a:pt x="0" y="285"/>
                  </a:cubicBezTo>
                  <a:cubicBezTo>
                    <a:pt x="0" y="14"/>
                    <a:pt x="0" y="14"/>
                    <a:pt x="0" y="14"/>
                  </a:cubicBezTo>
                  <a:cubicBezTo>
                    <a:pt x="0" y="6"/>
                    <a:pt x="7" y="0"/>
                    <a:pt x="14" y="0"/>
                  </a:cubicBezTo>
                  <a:cubicBezTo>
                    <a:pt x="295" y="0"/>
                    <a:pt x="295" y="0"/>
                    <a:pt x="295" y="0"/>
                  </a:cubicBezTo>
                  <a:cubicBezTo>
                    <a:pt x="302" y="0"/>
                    <a:pt x="308" y="6"/>
                    <a:pt x="308" y="14"/>
                  </a:cubicBezTo>
                  <a:lnTo>
                    <a:pt x="308" y="285"/>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0" name="Freeform 20">
              <a:extLst>
                <a:ext uri="{FF2B5EF4-FFF2-40B4-BE49-F238E27FC236}">
                  <a16:creationId xmlns:a16="http://schemas.microsoft.com/office/drawing/2014/main" id="{446FF0C3-3437-4D5D-BA15-872119D4E111}"/>
                </a:ext>
              </a:extLst>
            </p:cNvPr>
            <p:cNvSpPr>
              <a:spLocks/>
            </p:cNvSpPr>
            <p:nvPr/>
          </p:nvSpPr>
          <p:spPr bwMode="auto">
            <a:xfrm>
              <a:off x="7423150" y="4614863"/>
              <a:ext cx="382587" cy="379413"/>
            </a:xfrm>
            <a:custGeom>
              <a:avLst/>
              <a:gdLst>
                <a:gd name="T0" fmla="*/ 144 w 144"/>
                <a:gd name="T1" fmla="*/ 136 h 143"/>
                <a:gd name="T2" fmla="*/ 137 w 144"/>
                <a:gd name="T3" fmla="*/ 143 h 143"/>
                <a:gd name="T4" fmla="*/ 6 w 144"/>
                <a:gd name="T5" fmla="*/ 143 h 143"/>
                <a:gd name="T6" fmla="*/ 0 w 144"/>
                <a:gd name="T7" fmla="*/ 136 h 143"/>
                <a:gd name="T8" fmla="*/ 0 w 144"/>
                <a:gd name="T9" fmla="*/ 6 h 143"/>
                <a:gd name="T10" fmla="*/ 6 w 144"/>
                <a:gd name="T11" fmla="*/ 0 h 143"/>
                <a:gd name="T12" fmla="*/ 137 w 144"/>
                <a:gd name="T13" fmla="*/ 0 h 143"/>
                <a:gd name="T14" fmla="*/ 144 w 144"/>
                <a:gd name="T15" fmla="*/ 6 h 143"/>
                <a:gd name="T16" fmla="*/ 144 w 144"/>
                <a:gd name="T17" fmla="*/ 1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3">
                  <a:moveTo>
                    <a:pt x="144" y="136"/>
                  </a:moveTo>
                  <a:cubicBezTo>
                    <a:pt x="144" y="140"/>
                    <a:pt x="141" y="143"/>
                    <a:pt x="137" y="143"/>
                  </a:cubicBezTo>
                  <a:cubicBezTo>
                    <a:pt x="6" y="143"/>
                    <a:pt x="6" y="143"/>
                    <a:pt x="6" y="143"/>
                  </a:cubicBezTo>
                  <a:cubicBezTo>
                    <a:pt x="3" y="143"/>
                    <a:pt x="0" y="140"/>
                    <a:pt x="0" y="136"/>
                  </a:cubicBezTo>
                  <a:cubicBezTo>
                    <a:pt x="0" y="6"/>
                    <a:pt x="0" y="6"/>
                    <a:pt x="0" y="6"/>
                  </a:cubicBezTo>
                  <a:cubicBezTo>
                    <a:pt x="0" y="3"/>
                    <a:pt x="3" y="0"/>
                    <a:pt x="6" y="0"/>
                  </a:cubicBezTo>
                  <a:cubicBezTo>
                    <a:pt x="137" y="0"/>
                    <a:pt x="137" y="0"/>
                    <a:pt x="137" y="0"/>
                  </a:cubicBezTo>
                  <a:cubicBezTo>
                    <a:pt x="141" y="0"/>
                    <a:pt x="144" y="3"/>
                    <a:pt x="144" y="6"/>
                  </a:cubicBezTo>
                  <a:lnTo>
                    <a:pt x="144" y="136"/>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solidFill>
                  <a:srgbClr val="F68D91"/>
                </a:solidFill>
                <a:latin typeface="iCiel Cadena"/>
              </a:endParaRPr>
            </a:p>
          </p:txBody>
        </p:sp>
        <p:sp>
          <p:nvSpPr>
            <p:cNvPr id="41" name="Freeform 21">
              <a:extLst>
                <a:ext uri="{FF2B5EF4-FFF2-40B4-BE49-F238E27FC236}">
                  <a16:creationId xmlns:a16="http://schemas.microsoft.com/office/drawing/2014/main" id="{88FAF475-E03B-445A-83A7-A0168B7A2929}"/>
                </a:ext>
              </a:extLst>
            </p:cNvPr>
            <p:cNvSpPr>
              <a:spLocks/>
            </p:cNvSpPr>
            <p:nvPr/>
          </p:nvSpPr>
          <p:spPr bwMode="auto">
            <a:xfrm>
              <a:off x="6486525" y="5483225"/>
              <a:ext cx="382587" cy="379413"/>
            </a:xfrm>
            <a:custGeom>
              <a:avLst/>
              <a:gdLst>
                <a:gd name="T0" fmla="*/ 144 w 144"/>
                <a:gd name="T1" fmla="*/ 137 h 143"/>
                <a:gd name="T2" fmla="*/ 137 w 144"/>
                <a:gd name="T3" fmla="*/ 143 h 143"/>
                <a:gd name="T4" fmla="*/ 6 w 144"/>
                <a:gd name="T5" fmla="*/ 143 h 143"/>
                <a:gd name="T6" fmla="*/ 0 w 144"/>
                <a:gd name="T7" fmla="*/ 137 h 143"/>
                <a:gd name="T8" fmla="*/ 0 w 144"/>
                <a:gd name="T9" fmla="*/ 6 h 143"/>
                <a:gd name="T10" fmla="*/ 6 w 144"/>
                <a:gd name="T11" fmla="*/ 0 h 143"/>
                <a:gd name="T12" fmla="*/ 137 w 144"/>
                <a:gd name="T13" fmla="*/ 0 h 143"/>
                <a:gd name="T14" fmla="*/ 144 w 144"/>
                <a:gd name="T15" fmla="*/ 6 h 143"/>
                <a:gd name="T16" fmla="*/ 144 w 144"/>
                <a:gd name="T17" fmla="*/ 13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3">
                  <a:moveTo>
                    <a:pt x="144" y="137"/>
                  </a:moveTo>
                  <a:cubicBezTo>
                    <a:pt x="144" y="140"/>
                    <a:pt x="141" y="143"/>
                    <a:pt x="137" y="143"/>
                  </a:cubicBezTo>
                  <a:cubicBezTo>
                    <a:pt x="6" y="143"/>
                    <a:pt x="6" y="143"/>
                    <a:pt x="6" y="143"/>
                  </a:cubicBezTo>
                  <a:cubicBezTo>
                    <a:pt x="3" y="143"/>
                    <a:pt x="0" y="140"/>
                    <a:pt x="0" y="137"/>
                  </a:cubicBezTo>
                  <a:cubicBezTo>
                    <a:pt x="0" y="6"/>
                    <a:pt x="0" y="6"/>
                    <a:pt x="0" y="6"/>
                  </a:cubicBezTo>
                  <a:cubicBezTo>
                    <a:pt x="0" y="3"/>
                    <a:pt x="3" y="0"/>
                    <a:pt x="6" y="0"/>
                  </a:cubicBezTo>
                  <a:cubicBezTo>
                    <a:pt x="137" y="0"/>
                    <a:pt x="137" y="0"/>
                    <a:pt x="137" y="0"/>
                  </a:cubicBezTo>
                  <a:cubicBezTo>
                    <a:pt x="141" y="0"/>
                    <a:pt x="144" y="3"/>
                    <a:pt x="144" y="6"/>
                  </a:cubicBezTo>
                  <a:lnTo>
                    <a:pt x="144" y="137"/>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2" name="Freeform 22">
              <a:extLst>
                <a:ext uri="{FF2B5EF4-FFF2-40B4-BE49-F238E27FC236}">
                  <a16:creationId xmlns:a16="http://schemas.microsoft.com/office/drawing/2014/main" id="{1865E573-CDAB-4975-958D-52B077E338BC}"/>
                </a:ext>
              </a:extLst>
            </p:cNvPr>
            <p:cNvSpPr>
              <a:spLocks/>
            </p:cNvSpPr>
            <p:nvPr/>
          </p:nvSpPr>
          <p:spPr bwMode="auto">
            <a:xfrm>
              <a:off x="5554663" y="5929313"/>
              <a:ext cx="722312" cy="379413"/>
            </a:xfrm>
            <a:custGeom>
              <a:avLst/>
              <a:gdLst>
                <a:gd name="T0" fmla="*/ 272 w 272"/>
                <a:gd name="T1" fmla="*/ 137 h 143"/>
                <a:gd name="T2" fmla="*/ 260 w 272"/>
                <a:gd name="T3" fmla="*/ 143 h 143"/>
                <a:gd name="T4" fmla="*/ 12 w 272"/>
                <a:gd name="T5" fmla="*/ 143 h 143"/>
                <a:gd name="T6" fmla="*/ 0 w 272"/>
                <a:gd name="T7" fmla="*/ 137 h 143"/>
                <a:gd name="T8" fmla="*/ 0 w 272"/>
                <a:gd name="T9" fmla="*/ 7 h 143"/>
                <a:gd name="T10" fmla="*/ 12 w 272"/>
                <a:gd name="T11" fmla="*/ 0 h 143"/>
                <a:gd name="T12" fmla="*/ 260 w 272"/>
                <a:gd name="T13" fmla="*/ 0 h 143"/>
                <a:gd name="T14" fmla="*/ 272 w 272"/>
                <a:gd name="T15" fmla="*/ 7 h 143"/>
                <a:gd name="T16" fmla="*/ 272 w 272"/>
                <a:gd name="T17" fmla="*/ 13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2" h="143">
                  <a:moveTo>
                    <a:pt x="272" y="137"/>
                  </a:moveTo>
                  <a:cubicBezTo>
                    <a:pt x="272" y="140"/>
                    <a:pt x="266" y="143"/>
                    <a:pt x="260" y="143"/>
                  </a:cubicBezTo>
                  <a:cubicBezTo>
                    <a:pt x="12" y="143"/>
                    <a:pt x="12" y="143"/>
                    <a:pt x="12" y="143"/>
                  </a:cubicBezTo>
                  <a:cubicBezTo>
                    <a:pt x="5" y="143"/>
                    <a:pt x="0" y="140"/>
                    <a:pt x="0" y="137"/>
                  </a:cubicBezTo>
                  <a:cubicBezTo>
                    <a:pt x="0" y="7"/>
                    <a:pt x="0" y="7"/>
                    <a:pt x="0" y="7"/>
                  </a:cubicBezTo>
                  <a:cubicBezTo>
                    <a:pt x="0" y="3"/>
                    <a:pt x="5" y="0"/>
                    <a:pt x="12" y="0"/>
                  </a:cubicBezTo>
                  <a:cubicBezTo>
                    <a:pt x="260" y="0"/>
                    <a:pt x="260" y="0"/>
                    <a:pt x="260" y="0"/>
                  </a:cubicBezTo>
                  <a:cubicBezTo>
                    <a:pt x="266" y="0"/>
                    <a:pt x="272" y="3"/>
                    <a:pt x="272" y="7"/>
                  </a:cubicBezTo>
                  <a:lnTo>
                    <a:pt x="272" y="137"/>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3" name="Freeform 23">
              <a:extLst>
                <a:ext uri="{FF2B5EF4-FFF2-40B4-BE49-F238E27FC236}">
                  <a16:creationId xmlns:a16="http://schemas.microsoft.com/office/drawing/2014/main" id="{4A985ED5-8112-404F-BB55-1F9E159066CE}"/>
                </a:ext>
              </a:extLst>
            </p:cNvPr>
            <p:cNvSpPr>
              <a:spLocks/>
            </p:cNvSpPr>
            <p:nvPr/>
          </p:nvSpPr>
          <p:spPr bwMode="auto">
            <a:xfrm>
              <a:off x="6510338" y="5026025"/>
              <a:ext cx="817562" cy="377825"/>
            </a:xfrm>
            <a:custGeom>
              <a:avLst/>
              <a:gdLst>
                <a:gd name="T0" fmla="*/ 308 w 308"/>
                <a:gd name="T1" fmla="*/ 136 h 142"/>
                <a:gd name="T2" fmla="*/ 295 w 308"/>
                <a:gd name="T3" fmla="*/ 142 h 142"/>
                <a:gd name="T4" fmla="*/ 14 w 308"/>
                <a:gd name="T5" fmla="*/ 142 h 142"/>
                <a:gd name="T6" fmla="*/ 0 w 308"/>
                <a:gd name="T7" fmla="*/ 136 h 142"/>
                <a:gd name="T8" fmla="*/ 0 w 308"/>
                <a:gd name="T9" fmla="*/ 6 h 142"/>
                <a:gd name="T10" fmla="*/ 14 w 308"/>
                <a:gd name="T11" fmla="*/ 0 h 142"/>
                <a:gd name="T12" fmla="*/ 295 w 308"/>
                <a:gd name="T13" fmla="*/ 0 h 142"/>
                <a:gd name="T14" fmla="*/ 308 w 308"/>
                <a:gd name="T15" fmla="*/ 6 h 142"/>
                <a:gd name="T16" fmla="*/ 308 w 308"/>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42">
                  <a:moveTo>
                    <a:pt x="308" y="136"/>
                  </a:moveTo>
                  <a:cubicBezTo>
                    <a:pt x="308" y="140"/>
                    <a:pt x="302" y="142"/>
                    <a:pt x="295" y="142"/>
                  </a:cubicBezTo>
                  <a:cubicBezTo>
                    <a:pt x="14" y="142"/>
                    <a:pt x="14" y="142"/>
                    <a:pt x="14" y="142"/>
                  </a:cubicBezTo>
                  <a:cubicBezTo>
                    <a:pt x="6" y="142"/>
                    <a:pt x="0" y="140"/>
                    <a:pt x="0" y="136"/>
                  </a:cubicBezTo>
                  <a:cubicBezTo>
                    <a:pt x="0" y="6"/>
                    <a:pt x="0" y="6"/>
                    <a:pt x="0" y="6"/>
                  </a:cubicBezTo>
                  <a:cubicBezTo>
                    <a:pt x="0" y="3"/>
                    <a:pt x="6" y="0"/>
                    <a:pt x="14" y="0"/>
                  </a:cubicBezTo>
                  <a:cubicBezTo>
                    <a:pt x="295" y="0"/>
                    <a:pt x="295" y="0"/>
                    <a:pt x="295" y="0"/>
                  </a:cubicBezTo>
                  <a:cubicBezTo>
                    <a:pt x="302" y="0"/>
                    <a:pt x="308" y="3"/>
                    <a:pt x="308" y="6"/>
                  </a:cubicBezTo>
                  <a:lnTo>
                    <a:pt x="308" y="136"/>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4" name="Freeform 24">
              <a:extLst>
                <a:ext uri="{FF2B5EF4-FFF2-40B4-BE49-F238E27FC236}">
                  <a16:creationId xmlns:a16="http://schemas.microsoft.com/office/drawing/2014/main" id="{B9B4BA42-CEFC-477D-AAD1-92B56619B100}"/>
                </a:ext>
              </a:extLst>
            </p:cNvPr>
            <p:cNvSpPr>
              <a:spLocks/>
            </p:cNvSpPr>
            <p:nvPr/>
          </p:nvSpPr>
          <p:spPr bwMode="auto">
            <a:xfrm>
              <a:off x="6510338" y="1122363"/>
              <a:ext cx="817562" cy="379413"/>
            </a:xfrm>
            <a:custGeom>
              <a:avLst/>
              <a:gdLst>
                <a:gd name="T0" fmla="*/ 308 w 308"/>
                <a:gd name="T1" fmla="*/ 136 h 143"/>
                <a:gd name="T2" fmla="*/ 295 w 308"/>
                <a:gd name="T3" fmla="*/ 143 h 143"/>
                <a:gd name="T4" fmla="*/ 14 w 308"/>
                <a:gd name="T5" fmla="*/ 143 h 143"/>
                <a:gd name="T6" fmla="*/ 0 w 308"/>
                <a:gd name="T7" fmla="*/ 136 h 143"/>
                <a:gd name="T8" fmla="*/ 0 w 308"/>
                <a:gd name="T9" fmla="*/ 6 h 143"/>
                <a:gd name="T10" fmla="*/ 14 w 308"/>
                <a:gd name="T11" fmla="*/ 0 h 143"/>
                <a:gd name="T12" fmla="*/ 295 w 308"/>
                <a:gd name="T13" fmla="*/ 0 h 143"/>
                <a:gd name="T14" fmla="*/ 308 w 308"/>
                <a:gd name="T15" fmla="*/ 6 h 143"/>
                <a:gd name="T16" fmla="*/ 308 w 308"/>
                <a:gd name="T17" fmla="*/ 1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43">
                  <a:moveTo>
                    <a:pt x="308" y="136"/>
                  </a:moveTo>
                  <a:cubicBezTo>
                    <a:pt x="308" y="140"/>
                    <a:pt x="302" y="143"/>
                    <a:pt x="295" y="143"/>
                  </a:cubicBezTo>
                  <a:cubicBezTo>
                    <a:pt x="14" y="143"/>
                    <a:pt x="14" y="143"/>
                    <a:pt x="14" y="143"/>
                  </a:cubicBezTo>
                  <a:cubicBezTo>
                    <a:pt x="6" y="143"/>
                    <a:pt x="0" y="140"/>
                    <a:pt x="0" y="136"/>
                  </a:cubicBezTo>
                  <a:cubicBezTo>
                    <a:pt x="0" y="6"/>
                    <a:pt x="0" y="6"/>
                    <a:pt x="0" y="6"/>
                  </a:cubicBezTo>
                  <a:cubicBezTo>
                    <a:pt x="0" y="3"/>
                    <a:pt x="6" y="0"/>
                    <a:pt x="14" y="0"/>
                  </a:cubicBezTo>
                  <a:cubicBezTo>
                    <a:pt x="295" y="0"/>
                    <a:pt x="295" y="0"/>
                    <a:pt x="295" y="0"/>
                  </a:cubicBezTo>
                  <a:cubicBezTo>
                    <a:pt x="302" y="0"/>
                    <a:pt x="308" y="3"/>
                    <a:pt x="308" y="6"/>
                  </a:cubicBezTo>
                  <a:lnTo>
                    <a:pt x="308" y="136"/>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5" name="Freeform 25">
              <a:extLst>
                <a:ext uri="{FF2B5EF4-FFF2-40B4-BE49-F238E27FC236}">
                  <a16:creationId xmlns:a16="http://schemas.microsoft.com/office/drawing/2014/main" id="{2CE17DD6-3BBA-4441-B1E5-054F5B8A9ABB}"/>
                </a:ext>
              </a:extLst>
            </p:cNvPr>
            <p:cNvSpPr>
              <a:spLocks/>
            </p:cNvSpPr>
            <p:nvPr/>
          </p:nvSpPr>
          <p:spPr bwMode="auto">
            <a:xfrm>
              <a:off x="7418388" y="4181475"/>
              <a:ext cx="815975" cy="377825"/>
            </a:xfrm>
            <a:custGeom>
              <a:avLst/>
              <a:gdLst>
                <a:gd name="T0" fmla="*/ 308 w 308"/>
                <a:gd name="T1" fmla="*/ 136 h 142"/>
                <a:gd name="T2" fmla="*/ 294 w 308"/>
                <a:gd name="T3" fmla="*/ 142 h 142"/>
                <a:gd name="T4" fmla="*/ 14 w 308"/>
                <a:gd name="T5" fmla="*/ 142 h 142"/>
                <a:gd name="T6" fmla="*/ 0 w 308"/>
                <a:gd name="T7" fmla="*/ 136 h 142"/>
                <a:gd name="T8" fmla="*/ 0 w 308"/>
                <a:gd name="T9" fmla="*/ 6 h 142"/>
                <a:gd name="T10" fmla="*/ 14 w 308"/>
                <a:gd name="T11" fmla="*/ 0 h 142"/>
                <a:gd name="T12" fmla="*/ 294 w 308"/>
                <a:gd name="T13" fmla="*/ 0 h 142"/>
                <a:gd name="T14" fmla="*/ 308 w 308"/>
                <a:gd name="T15" fmla="*/ 6 h 142"/>
                <a:gd name="T16" fmla="*/ 308 w 308"/>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42">
                  <a:moveTo>
                    <a:pt x="308" y="136"/>
                  </a:moveTo>
                  <a:cubicBezTo>
                    <a:pt x="308" y="140"/>
                    <a:pt x="302" y="142"/>
                    <a:pt x="294" y="142"/>
                  </a:cubicBezTo>
                  <a:cubicBezTo>
                    <a:pt x="14" y="142"/>
                    <a:pt x="14" y="142"/>
                    <a:pt x="14" y="142"/>
                  </a:cubicBezTo>
                  <a:cubicBezTo>
                    <a:pt x="6" y="142"/>
                    <a:pt x="0" y="140"/>
                    <a:pt x="0" y="136"/>
                  </a:cubicBezTo>
                  <a:cubicBezTo>
                    <a:pt x="0" y="6"/>
                    <a:pt x="0" y="6"/>
                    <a:pt x="0" y="6"/>
                  </a:cubicBezTo>
                  <a:cubicBezTo>
                    <a:pt x="0" y="3"/>
                    <a:pt x="6" y="0"/>
                    <a:pt x="14" y="0"/>
                  </a:cubicBezTo>
                  <a:cubicBezTo>
                    <a:pt x="294" y="0"/>
                    <a:pt x="294" y="0"/>
                    <a:pt x="294" y="0"/>
                  </a:cubicBezTo>
                  <a:cubicBezTo>
                    <a:pt x="302" y="0"/>
                    <a:pt x="308" y="3"/>
                    <a:pt x="308" y="6"/>
                  </a:cubicBezTo>
                  <a:lnTo>
                    <a:pt x="308"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6" name="Freeform 26">
              <a:extLst>
                <a:ext uri="{FF2B5EF4-FFF2-40B4-BE49-F238E27FC236}">
                  <a16:creationId xmlns:a16="http://schemas.microsoft.com/office/drawing/2014/main" id="{E9B3D340-EC01-4036-B03B-4703C1ED7BA3}"/>
                </a:ext>
              </a:extLst>
            </p:cNvPr>
            <p:cNvSpPr>
              <a:spLocks/>
            </p:cNvSpPr>
            <p:nvPr/>
          </p:nvSpPr>
          <p:spPr bwMode="auto">
            <a:xfrm>
              <a:off x="7418388" y="3733800"/>
              <a:ext cx="815975" cy="379413"/>
            </a:xfrm>
            <a:custGeom>
              <a:avLst/>
              <a:gdLst>
                <a:gd name="T0" fmla="*/ 308 w 308"/>
                <a:gd name="T1" fmla="*/ 136 h 143"/>
                <a:gd name="T2" fmla="*/ 294 w 308"/>
                <a:gd name="T3" fmla="*/ 143 h 143"/>
                <a:gd name="T4" fmla="*/ 14 w 308"/>
                <a:gd name="T5" fmla="*/ 143 h 143"/>
                <a:gd name="T6" fmla="*/ 0 w 308"/>
                <a:gd name="T7" fmla="*/ 136 h 143"/>
                <a:gd name="T8" fmla="*/ 0 w 308"/>
                <a:gd name="T9" fmla="*/ 6 h 143"/>
                <a:gd name="T10" fmla="*/ 14 w 308"/>
                <a:gd name="T11" fmla="*/ 0 h 143"/>
                <a:gd name="T12" fmla="*/ 294 w 308"/>
                <a:gd name="T13" fmla="*/ 0 h 143"/>
                <a:gd name="T14" fmla="*/ 308 w 308"/>
                <a:gd name="T15" fmla="*/ 6 h 143"/>
                <a:gd name="T16" fmla="*/ 308 w 308"/>
                <a:gd name="T17" fmla="*/ 1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43">
                  <a:moveTo>
                    <a:pt x="308" y="136"/>
                  </a:moveTo>
                  <a:cubicBezTo>
                    <a:pt x="308" y="140"/>
                    <a:pt x="302" y="143"/>
                    <a:pt x="294" y="143"/>
                  </a:cubicBezTo>
                  <a:cubicBezTo>
                    <a:pt x="14" y="143"/>
                    <a:pt x="14" y="143"/>
                    <a:pt x="14" y="143"/>
                  </a:cubicBezTo>
                  <a:cubicBezTo>
                    <a:pt x="6" y="143"/>
                    <a:pt x="0" y="140"/>
                    <a:pt x="0" y="136"/>
                  </a:cubicBezTo>
                  <a:cubicBezTo>
                    <a:pt x="0" y="6"/>
                    <a:pt x="0" y="6"/>
                    <a:pt x="0" y="6"/>
                  </a:cubicBezTo>
                  <a:cubicBezTo>
                    <a:pt x="0" y="3"/>
                    <a:pt x="6" y="0"/>
                    <a:pt x="14" y="0"/>
                  </a:cubicBezTo>
                  <a:cubicBezTo>
                    <a:pt x="294" y="0"/>
                    <a:pt x="294" y="0"/>
                    <a:pt x="294" y="0"/>
                  </a:cubicBezTo>
                  <a:cubicBezTo>
                    <a:pt x="302" y="0"/>
                    <a:pt x="308" y="3"/>
                    <a:pt x="308" y="6"/>
                  </a:cubicBezTo>
                  <a:lnTo>
                    <a:pt x="308" y="136"/>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7" name="Freeform 27">
              <a:extLst>
                <a:ext uri="{FF2B5EF4-FFF2-40B4-BE49-F238E27FC236}">
                  <a16:creationId xmlns:a16="http://schemas.microsoft.com/office/drawing/2014/main" id="{F2B8D980-9442-4FCB-BD10-185D1A79EAFD}"/>
                </a:ext>
              </a:extLst>
            </p:cNvPr>
            <p:cNvSpPr>
              <a:spLocks/>
            </p:cNvSpPr>
            <p:nvPr/>
          </p:nvSpPr>
          <p:spPr bwMode="auto">
            <a:xfrm>
              <a:off x="8320088" y="3268663"/>
              <a:ext cx="817562" cy="377825"/>
            </a:xfrm>
            <a:custGeom>
              <a:avLst/>
              <a:gdLst>
                <a:gd name="T0" fmla="*/ 308 w 308"/>
                <a:gd name="T1" fmla="*/ 136 h 142"/>
                <a:gd name="T2" fmla="*/ 295 w 308"/>
                <a:gd name="T3" fmla="*/ 142 h 142"/>
                <a:gd name="T4" fmla="*/ 14 w 308"/>
                <a:gd name="T5" fmla="*/ 142 h 142"/>
                <a:gd name="T6" fmla="*/ 0 w 308"/>
                <a:gd name="T7" fmla="*/ 136 h 142"/>
                <a:gd name="T8" fmla="*/ 0 w 308"/>
                <a:gd name="T9" fmla="*/ 6 h 142"/>
                <a:gd name="T10" fmla="*/ 14 w 308"/>
                <a:gd name="T11" fmla="*/ 0 h 142"/>
                <a:gd name="T12" fmla="*/ 295 w 308"/>
                <a:gd name="T13" fmla="*/ 0 h 142"/>
                <a:gd name="T14" fmla="*/ 308 w 308"/>
                <a:gd name="T15" fmla="*/ 6 h 142"/>
                <a:gd name="T16" fmla="*/ 308 w 308"/>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42">
                  <a:moveTo>
                    <a:pt x="308" y="136"/>
                  </a:moveTo>
                  <a:cubicBezTo>
                    <a:pt x="308" y="140"/>
                    <a:pt x="302" y="142"/>
                    <a:pt x="295" y="142"/>
                  </a:cubicBezTo>
                  <a:cubicBezTo>
                    <a:pt x="14" y="142"/>
                    <a:pt x="14" y="142"/>
                    <a:pt x="14" y="142"/>
                  </a:cubicBezTo>
                  <a:cubicBezTo>
                    <a:pt x="7" y="142"/>
                    <a:pt x="0" y="140"/>
                    <a:pt x="0" y="136"/>
                  </a:cubicBezTo>
                  <a:cubicBezTo>
                    <a:pt x="0" y="6"/>
                    <a:pt x="0" y="6"/>
                    <a:pt x="0" y="6"/>
                  </a:cubicBezTo>
                  <a:cubicBezTo>
                    <a:pt x="0" y="3"/>
                    <a:pt x="7" y="0"/>
                    <a:pt x="14" y="0"/>
                  </a:cubicBezTo>
                  <a:cubicBezTo>
                    <a:pt x="295" y="0"/>
                    <a:pt x="295" y="0"/>
                    <a:pt x="295" y="0"/>
                  </a:cubicBezTo>
                  <a:cubicBezTo>
                    <a:pt x="302" y="0"/>
                    <a:pt x="308" y="3"/>
                    <a:pt x="308" y="6"/>
                  </a:cubicBezTo>
                  <a:lnTo>
                    <a:pt x="308" y="136"/>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8" name="Freeform 28">
              <a:extLst>
                <a:ext uri="{FF2B5EF4-FFF2-40B4-BE49-F238E27FC236}">
                  <a16:creationId xmlns:a16="http://schemas.microsoft.com/office/drawing/2014/main" id="{85911E16-34EC-4BE8-A277-08F4B1A67DE2}"/>
                </a:ext>
              </a:extLst>
            </p:cNvPr>
            <p:cNvSpPr>
              <a:spLocks/>
            </p:cNvSpPr>
            <p:nvPr/>
          </p:nvSpPr>
          <p:spPr bwMode="auto">
            <a:xfrm>
              <a:off x="6534150" y="3733800"/>
              <a:ext cx="817562" cy="379413"/>
            </a:xfrm>
            <a:custGeom>
              <a:avLst/>
              <a:gdLst>
                <a:gd name="T0" fmla="*/ 308 w 308"/>
                <a:gd name="T1" fmla="*/ 136 h 143"/>
                <a:gd name="T2" fmla="*/ 294 w 308"/>
                <a:gd name="T3" fmla="*/ 143 h 143"/>
                <a:gd name="T4" fmla="*/ 13 w 308"/>
                <a:gd name="T5" fmla="*/ 143 h 143"/>
                <a:gd name="T6" fmla="*/ 0 w 308"/>
                <a:gd name="T7" fmla="*/ 136 h 143"/>
                <a:gd name="T8" fmla="*/ 0 w 308"/>
                <a:gd name="T9" fmla="*/ 6 h 143"/>
                <a:gd name="T10" fmla="*/ 13 w 308"/>
                <a:gd name="T11" fmla="*/ 0 h 143"/>
                <a:gd name="T12" fmla="*/ 294 w 308"/>
                <a:gd name="T13" fmla="*/ 0 h 143"/>
                <a:gd name="T14" fmla="*/ 308 w 308"/>
                <a:gd name="T15" fmla="*/ 6 h 143"/>
                <a:gd name="T16" fmla="*/ 308 w 308"/>
                <a:gd name="T17" fmla="*/ 1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43">
                  <a:moveTo>
                    <a:pt x="308" y="136"/>
                  </a:moveTo>
                  <a:cubicBezTo>
                    <a:pt x="308" y="140"/>
                    <a:pt x="302" y="143"/>
                    <a:pt x="294" y="143"/>
                  </a:cubicBezTo>
                  <a:cubicBezTo>
                    <a:pt x="13" y="143"/>
                    <a:pt x="13" y="143"/>
                    <a:pt x="13" y="143"/>
                  </a:cubicBezTo>
                  <a:cubicBezTo>
                    <a:pt x="6" y="143"/>
                    <a:pt x="0" y="140"/>
                    <a:pt x="0" y="136"/>
                  </a:cubicBezTo>
                  <a:cubicBezTo>
                    <a:pt x="0" y="6"/>
                    <a:pt x="0" y="6"/>
                    <a:pt x="0" y="6"/>
                  </a:cubicBezTo>
                  <a:cubicBezTo>
                    <a:pt x="0" y="3"/>
                    <a:pt x="6" y="0"/>
                    <a:pt x="13" y="0"/>
                  </a:cubicBezTo>
                  <a:cubicBezTo>
                    <a:pt x="294" y="0"/>
                    <a:pt x="294" y="0"/>
                    <a:pt x="294" y="0"/>
                  </a:cubicBezTo>
                  <a:cubicBezTo>
                    <a:pt x="302" y="0"/>
                    <a:pt x="308" y="3"/>
                    <a:pt x="308" y="6"/>
                  </a:cubicBezTo>
                  <a:lnTo>
                    <a:pt x="308" y="136"/>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9" name="Freeform 29">
              <a:extLst>
                <a:ext uri="{FF2B5EF4-FFF2-40B4-BE49-F238E27FC236}">
                  <a16:creationId xmlns:a16="http://schemas.microsoft.com/office/drawing/2014/main" id="{4F1A3DF0-A097-4B67-968F-B60672337A66}"/>
                </a:ext>
              </a:extLst>
            </p:cNvPr>
            <p:cNvSpPr>
              <a:spLocks/>
            </p:cNvSpPr>
            <p:nvPr/>
          </p:nvSpPr>
          <p:spPr bwMode="auto">
            <a:xfrm>
              <a:off x="5159375" y="5483225"/>
              <a:ext cx="379412" cy="379413"/>
            </a:xfrm>
            <a:custGeom>
              <a:avLst/>
              <a:gdLst>
                <a:gd name="T0" fmla="*/ 143 w 143"/>
                <a:gd name="T1" fmla="*/ 137 h 143"/>
                <a:gd name="T2" fmla="*/ 137 w 143"/>
                <a:gd name="T3" fmla="*/ 143 h 143"/>
                <a:gd name="T4" fmla="*/ 6 w 143"/>
                <a:gd name="T5" fmla="*/ 143 h 143"/>
                <a:gd name="T6" fmla="*/ 0 w 143"/>
                <a:gd name="T7" fmla="*/ 137 h 143"/>
                <a:gd name="T8" fmla="*/ 0 w 143"/>
                <a:gd name="T9" fmla="*/ 6 h 143"/>
                <a:gd name="T10" fmla="*/ 6 w 143"/>
                <a:gd name="T11" fmla="*/ 0 h 143"/>
                <a:gd name="T12" fmla="*/ 137 w 143"/>
                <a:gd name="T13" fmla="*/ 0 h 143"/>
                <a:gd name="T14" fmla="*/ 143 w 143"/>
                <a:gd name="T15" fmla="*/ 6 h 143"/>
                <a:gd name="T16" fmla="*/ 143 w 143"/>
                <a:gd name="T17" fmla="*/ 13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143">
                  <a:moveTo>
                    <a:pt x="143" y="137"/>
                  </a:moveTo>
                  <a:cubicBezTo>
                    <a:pt x="143" y="140"/>
                    <a:pt x="141" y="143"/>
                    <a:pt x="137" y="143"/>
                  </a:cubicBezTo>
                  <a:cubicBezTo>
                    <a:pt x="6" y="143"/>
                    <a:pt x="6" y="143"/>
                    <a:pt x="6" y="143"/>
                  </a:cubicBezTo>
                  <a:cubicBezTo>
                    <a:pt x="2" y="143"/>
                    <a:pt x="0" y="140"/>
                    <a:pt x="0" y="137"/>
                  </a:cubicBezTo>
                  <a:cubicBezTo>
                    <a:pt x="0" y="6"/>
                    <a:pt x="0" y="6"/>
                    <a:pt x="0" y="6"/>
                  </a:cubicBezTo>
                  <a:cubicBezTo>
                    <a:pt x="0" y="3"/>
                    <a:pt x="2" y="0"/>
                    <a:pt x="6" y="0"/>
                  </a:cubicBezTo>
                  <a:cubicBezTo>
                    <a:pt x="137" y="0"/>
                    <a:pt x="137" y="0"/>
                    <a:pt x="137" y="0"/>
                  </a:cubicBezTo>
                  <a:cubicBezTo>
                    <a:pt x="141" y="0"/>
                    <a:pt x="143" y="3"/>
                    <a:pt x="143" y="6"/>
                  </a:cubicBezTo>
                  <a:lnTo>
                    <a:pt x="143" y="137"/>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solidFill>
                  <a:srgbClr val="F68D91"/>
                </a:solidFill>
                <a:latin typeface="iCiel Cadena"/>
              </a:endParaRPr>
            </a:p>
          </p:txBody>
        </p:sp>
        <p:sp>
          <p:nvSpPr>
            <p:cNvPr id="50" name="Freeform 30">
              <a:extLst>
                <a:ext uri="{FF2B5EF4-FFF2-40B4-BE49-F238E27FC236}">
                  <a16:creationId xmlns:a16="http://schemas.microsoft.com/office/drawing/2014/main" id="{B462CC04-E75E-484C-80CB-C323F951C73A}"/>
                </a:ext>
              </a:extLst>
            </p:cNvPr>
            <p:cNvSpPr>
              <a:spLocks/>
            </p:cNvSpPr>
            <p:nvPr/>
          </p:nvSpPr>
          <p:spPr bwMode="auto">
            <a:xfrm>
              <a:off x="3838575" y="4614863"/>
              <a:ext cx="382587" cy="379413"/>
            </a:xfrm>
            <a:custGeom>
              <a:avLst/>
              <a:gdLst>
                <a:gd name="T0" fmla="*/ 144 w 144"/>
                <a:gd name="T1" fmla="*/ 136 h 143"/>
                <a:gd name="T2" fmla="*/ 137 w 144"/>
                <a:gd name="T3" fmla="*/ 143 h 143"/>
                <a:gd name="T4" fmla="*/ 6 w 144"/>
                <a:gd name="T5" fmla="*/ 143 h 143"/>
                <a:gd name="T6" fmla="*/ 0 w 144"/>
                <a:gd name="T7" fmla="*/ 136 h 143"/>
                <a:gd name="T8" fmla="*/ 0 w 144"/>
                <a:gd name="T9" fmla="*/ 6 h 143"/>
                <a:gd name="T10" fmla="*/ 6 w 144"/>
                <a:gd name="T11" fmla="*/ 0 h 143"/>
                <a:gd name="T12" fmla="*/ 137 w 144"/>
                <a:gd name="T13" fmla="*/ 0 h 143"/>
                <a:gd name="T14" fmla="*/ 144 w 144"/>
                <a:gd name="T15" fmla="*/ 6 h 143"/>
                <a:gd name="T16" fmla="*/ 144 w 144"/>
                <a:gd name="T17" fmla="*/ 1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3">
                  <a:moveTo>
                    <a:pt x="144" y="136"/>
                  </a:moveTo>
                  <a:cubicBezTo>
                    <a:pt x="144" y="140"/>
                    <a:pt x="141" y="143"/>
                    <a:pt x="137" y="143"/>
                  </a:cubicBezTo>
                  <a:cubicBezTo>
                    <a:pt x="6" y="143"/>
                    <a:pt x="6" y="143"/>
                    <a:pt x="6" y="143"/>
                  </a:cubicBezTo>
                  <a:cubicBezTo>
                    <a:pt x="3" y="143"/>
                    <a:pt x="0" y="140"/>
                    <a:pt x="0" y="136"/>
                  </a:cubicBezTo>
                  <a:cubicBezTo>
                    <a:pt x="0" y="6"/>
                    <a:pt x="0" y="6"/>
                    <a:pt x="0" y="6"/>
                  </a:cubicBezTo>
                  <a:cubicBezTo>
                    <a:pt x="0" y="3"/>
                    <a:pt x="3" y="0"/>
                    <a:pt x="6" y="0"/>
                  </a:cubicBezTo>
                  <a:cubicBezTo>
                    <a:pt x="137" y="0"/>
                    <a:pt x="137" y="0"/>
                    <a:pt x="137" y="0"/>
                  </a:cubicBezTo>
                  <a:cubicBezTo>
                    <a:pt x="141" y="0"/>
                    <a:pt x="144" y="3"/>
                    <a:pt x="144" y="6"/>
                  </a:cubicBezTo>
                  <a:lnTo>
                    <a:pt x="144" y="136"/>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51" name="Freeform 31">
              <a:extLst>
                <a:ext uri="{FF2B5EF4-FFF2-40B4-BE49-F238E27FC236}">
                  <a16:creationId xmlns:a16="http://schemas.microsoft.com/office/drawing/2014/main" id="{8ED94519-1B51-4A42-B79F-0508C1ACE880}"/>
                </a:ext>
              </a:extLst>
            </p:cNvPr>
            <p:cNvSpPr>
              <a:spLocks/>
            </p:cNvSpPr>
            <p:nvPr/>
          </p:nvSpPr>
          <p:spPr bwMode="auto">
            <a:xfrm>
              <a:off x="4284663" y="4614863"/>
              <a:ext cx="379412" cy="788988"/>
            </a:xfrm>
            <a:custGeom>
              <a:avLst/>
              <a:gdLst>
                <a:gd name="T0" fmla="*/ 143 w 143"/>
                <a:gd name="T1" fmla="*/ 284 h 297"/>
                <a:gd name="T2" fmla="*/ 137 w 143"/>
                <a:gd name="T3" fmla="*/ 297 h 297"/>
                <a:gd name="T4" fmla="*/ 6 w 143"/>
                <a:gd name="T5" fmla="*/ 297 h 297"/>
                <a:gd name="T6" fmla="*/ 0 w 143"/>
                <a:gd name="T7" fmla="*/ 284 h 297"/>
                <a:gd name="T8" fmla="*/ 0 w 143"/>
                <a:gd name="T9" fmla="*/ 13 h 297"/>
                <a:gd name="T10" fmla="*/ 6 w 143"/>
                <a:gd name="T11" fmla="*/ 0 h 297"/>
                <a:gd name="T12" fmla="*/ 137 w 143"/>
                <a:gd name="T13" fmla="*/ 0 h 297"/>
                <a:gd name="T14" fmla="*/ 143 w 143"/>
                <a:gd name="T15" fmla="*/ 13 h 297"/>
                <a:gd name="T16" fmla="*/ 143 w 143"/>
                <a:gd name="T17" fmla="*/ 284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297">
                  <a:moveTo>
                    <a:pt x="143" y="284"/>
                  </a:moveTo>
                  <a:cubicBezTo>
                    <a:pt x="143" y="292"/>
                    <a:pt x="141" y="297"/>
                    <a:pt x="137" y="297"/>
                  </a:cubicBezTo>
                  <a:cubicBezTo>
                    <a:pt x="6" y="297"/>
                    <a:pt x="6" y="297"/>
                    <a:pt x="6" y="297"/>
                  </a:cubicBezTo>
                  <a:cubicBezTo>
                    <a:pt x="2" y="297"/>
                    <a:pt x="0" y="292"/>
                    <a:pt x="0" y="284"/>
                  </a:cubicBezTo>
                  <a:cubicBezTo>
                    <a:pt x="0" y="13"/>
                    <a:pt x="0" y="13"/>
                    <a:pt x="0" y="13"/>
                  </a:cubicBezTo>
                  <a:cubicBezTo>
                    <a:pt x="0" y="6"/>
                    <a:pt x="2" y="0"/>
                    <a:pt x="6" y="0"/>
                  </a:cubicBezTo>
                  <a:cubicBezTo>
                    <a:pt x="137" y="0"/>
                    <a:pt x="137" y="0"/>
                    <a:pt x="137" y="0"/>
                  </a:cubicBezTo>
                  <a:cubicBezTo>
                    <a:pt x="141" y="0"/>
                    <a:pt x="143" y="6"/>
                    <a:pt x="143" y="13"/>
                  </a:cubicBezTo>
                  <a:lnTo>
                    <a:pt x="143" y="284"/>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52" name="Freeform 32">
              <a:extLst>
                <a:ext uri="{FF2B5EF4-FFF2-40B4-BE49-F238E27FC236}">
                  <a16:creationId xmlns:a16="http://schemas.microsoft.com/office/drawing/2014/main" id="{D7A6CF31-BF6F-4671-9FAA-721289DFA42E}"/>
                </a:ext>
              </a:extLst>
            </p:cNvPr>
            <p:cNvSpPr>
              <a:spLocks/>
            </p:cNvSpPr>
            <p:nvPr/>
          </p:nvSpPr>
          <p:spPr bwMode="auto">
            <a:xfrm>
              <a:off x="6942138" y="4184650"/>
              <a:ext cx="382587" cy="788988"/>
            </a:xfrm>
            <a:custGeom>
              <a:avLst/>
              <a:gdLst>
                <a:gd name="T0" fmla="*/ 144 w 144"/>
                <a:gd name="T1" fmla="*/ 284 h 297"/>
                <a:gd name="T2" fmla="*/ 137 w 144"/>
                <a:gd name="T3" fmla="*/ 297 h 297"/>
                <a:gd name="T4" fmla="*/ 6 w 144"/>
                <a:gd name="T5" fmla="*/ 297 h 297"/>
                <a:gd name="T6" fmla="*/ 0 w 144"/>
                <a:gd name="T7" fmla="*/ 284 h 297"/>
                <a:gd name="T8" fmla="*/ 0 w 144"/>
                <a:gd name="T9" fmla="*/ 13 h 297"/>
                <a:gd name="T10" fmla="*/ 6 w 144"/>
                <a:gd name="T11" fmla="*/ 0 h 297"/>
                <a:gd name="T12" fmla="*/ 137 w 144"/>
                <a:gd name="T13" fmla="*/ 0 h 297"/>
                <a:gd name="T14" fmla="*/ 144 w 144"/>
                <a:gd name="T15" fmla="*/ 13 h 297"/>
                <a:gd name="T16" fmla="*/ 144 w 144"/>
                <a:gd name="T17" fmla="*/ 284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297">
                  <a:moveTo>
                    <a:pt x="144" y="284"/>
                  </a:moveTo>
                  <a:cubicBezTo>
                    <a:pt x="144" y="291"/>
                    <a:pt x="141" y="297"/>
                    <a:pt x="137" y="297"/>
                  </a:cubicBezTo>
                  <a:cubicBezTo>
                    <a:pt x="6" y="297"/>
                    <a:pt x="6" y="297"/>
                    <a:pt x="6" y="297"/>
                  </a:cubicBezTo>
                  <a:cubicBezTo>
                    <a:pt x="3" y="297"/>
                    <a:pt x="0" y="291"/>
                    <a:pt x="0" y="284"/>
                  </a:cubicBezTo>
                  <a:cubicBezTo>
                    <a:pt x="0" y="13"/>
                    <a:pt x="0" y="13"/>
                    <a:pt x="0" y="13"/>
                  </a:cubicBezTo>
                  <a:cubicBezTo>
                    <a:pt x="0" y="6"/>
                    <a:pt x="3" y="0"/>
                    <a:pt x="6" y="0"/>
                  </a:cubicBezTo>
                  <a:cubicBezTo>
                    <a:pt x="137" y="0"/>
                    <a:pt x="137" y="0"/>
                    <a:pt x="137" y="0"/>
                  </a:cubicBezTo>
                  <a:cubicBezTo>
                    <a:pt x="141" y="0"/>
                    <a:pt x="144" y="6"/>
                    <a:pt x="144" y="13"/>
                  </a:cubicBezTo>
                  <a:lnTo>
                    <a:pt x="144" y="284"/>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53" name="Freeform 33">
              <a:extLst>
                <a:ext uri="{FF2B5EF4-FFF2-40B4-BE49-F238E27FC236}">
                  <a16:creationId xmlns:a16="http://schemas.microsoft.com/office/drawing/2014/main" id="{4DA6197D-968E-4547-B4DD-9D32DA530C80}"/>
                </a:ext>
              </a:extLst>
            </p:cNvPr>
            <p:cNvSpPr>
              <a:spLocks/>
            </p:cNvSpPr>
            <p:nvPr/>
          </p:nvSpPr>
          <p:spPr bwMode="auto">
            <a:xfrm>
              <a:off x="2854325" y="3697288"/>
              <a:ext cx="381000" cy="379413"/>
            </a:xfrm>
            <a:custGeom>
              <a:avLst/>
              <a:gdLst>
                <a:gd name="T0" fmla="*/ 144 w 144"/>
                <a:gd name="T1" fmla="*/ 137 h 143"/>
                <a:gd name="T2" fmla="*/ 138 w 144"/>
                <a:gd name="T3" fmla="*/ 143 h 143"/>
                <a:gd name="T4" fmla="*/ 7 w 144"/>
                <a:gd name="T5" fmla="*/ 143 h 143"/>
                <a:gd name="T6" fmla="*/ 0 w 144"/>
                <a:gd name="T7" fmla="*/ 137 h 143"/>
                <a:gd name="T8" fmla="*/ 0 w 144"/>
                <a:gd name="T9" fmla="*/ 7 h 143"/>
                <a:gd name="T10" fmla="*/ 7 w 144"/>
                <a:gd name="T11" fmla="*/ 0 h 143"/>
                <a:gd name="T12" fmla="*/ 138 w 144"/>
                <a:gd name="T13" fmla="*/ 0 h 143"/>
                <a:gd name="T14" fmla="*/ 144 w 144"/>
                <a:gd name="T15" fmla="*/ 7 h 143"/>
                <a:gd name="T16" fmla="*/ 144 w 144"/>
                <a:gd name="T17" fmla="*/ 13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3">
                  <a:moveTo>
                    <a:pt x="144" y="137"/>
                  </a:moveTo>
                  <a:cubicBezTo>
                    <a:pt x="144" y="140"/>
                    <a:pt x="141" y="143"/>
                    <a:pt x="138" y="143"/>
                  </a:cubicBezTo>
                  <a:cubicBezTo>
                    <a:pt x="7" y="143"/>
                    <a:pt x="7" y="143"/>
                    <a:pt x="7" y="143"/>
                  </a:cubicBezTo>
                  <a:cubicBezTo>
                    <a:pt x="3" y="143"/>
                    <a:pt x="0" y="140"/>
                    <a:pt x="0" y="137"/>
                  </a:cubicBezTo>
                  <a:cubicBezTo>
                    <a:pt x="0" y="7"/>
                    <a:pt x="0" y="7"/>
                    <a:pt x="0" y="7"/>
                  </a:cubicBezTo>
                  <a:cubicBezTo>
                    <a:pt x="0" y="3"/>
                    <a:pt x="3" y="0"/>
                    <a:pt x="7" y="0"/>
                  </a:cubicBezTo>
                  <a:cubicBezTo>
                    <a:pt x="138" y="0"/>
                    <a:pt x="138" y="0"/>
                    <a:pt x="138" y="0"/>
                  </a:cubicBezTo>
                  <a:cubicBezTo>
                    <a:pt x="141" y="0"/>
                    <a:pt x="144" y="3"/>
                    <a:pt x="144" y="7"/>
                  </a:cubicBezTo>
                  <a:lnTo>
                    <a:pt x="144" y="137"/>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54" name="Freeform 34">
              <a:extLst>
                <a:ext uri="{FF2B5EF4-FFF2-40B4-BE49-F238E27FC236}">
                  <a16:creationId xmlns:a16="http://schemas.microsoft.com/office/drawing/2014/main" id="{D3C9F0CA-4BAA-47B4-BA79-3D34FDDB3093}"/>
                </a:ext>
              </a:extLst>
            </p:cNvPr>
            <p:cNvSpPr>
              <a:spLocks/>
            </p:cNvSpPr>
            <p:nvPr/>
          </p:nvSpPr>
          <p:spPr bwMode="auto">
            <a:xfrm>
              <a:off x="5159375" y="4181475"/>
              <a:ext cx="379412" cy="377825"/>
            </a:xfrm>
            <a:custGeom>
              <a:avLst/>
              <a:gdLst>
                <a:gd name="T0" fmla="*/ 143 w 143"/>
                <a:gd name="T1" fmla="*/ 136 h 142"/>
                <a:gd name="T2" fmla="*/ 137 w 143"/>
                <a:gd name="T3" fmla="*/ 142 h 142"/>
                <a:gd name="T4" fmla="*/ 6 w 143"/>
                <a:gd name="T5" fmla="*/ 142 h 142"/>
                <a:gd name="T6" fmla="*/ 0 w 143"/>
                <a:gd name="T7" fmla="*/ 136 h 142"/>
                <a:gd name="T8" fmla="*/ 0 w 143"/>
                <a:gd name="T9" fmla="*/ 6 h 142"/>
                <a:gd name="T10" fmla="*/ 6 w 143"/>
                <a:gd name="T11" fmla="*/ 0 h 142"/>
                <a:gd name="T12" fmla="*/ 137 w 143"/>
                <a:gd name="T13" fmla="*/ 0 h 142"/>
                <a:gd name="T14" fmla="*/ 143 w 143"/>
                <a:gd name="T15" fmla="*/ 6 h 142"/>
                <a:gd name="T16" fmla="*/ 143 w 143"/>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142">
                  <a:moveTo>
                    <a:pt x="143" y="136"/>
                  </a:moveTo>
                  <a:cubicBezTo>
                    <a:pt x="143" y="140"/>
                    <a:pt x="141" y="142"/>
                    <a:pt x="137" y="142"/>
                  </a:cubicBezTo>
                  <a:cubicBezTo>
                    <a:pt x="6" y="142"/>
                    <a:pt x="6" y="142"/>
                    <a:pt x="6" y="142"/>
                  </a:cubicBezTo>
                  <a:cubicBezTo>
                    <a:pt x="2" y="142"/>
                    <a:pt x="0" y="140"/>
                    <a:pt x="0" y="136"/>
                  </a:cubicBezTo>
                  <a:cubicBezTo>
                    <a:pt x="0" y="6"/>
                    <a:pt x="0" y="6"/>
                    <a:pt x="0" y="6"/>
                  </a:cubicBezTo>
                  <a:cubicBezTo>
                    <a:pt x="0" y="3"/>
                    <a:pt x="2" y="0"/>
                    <a:pt x="6" y="0"/>
                  </a:cubicBezTo>
                  <a:cubicBezTo>
                    <a:pt x="137" y="0"/>
                    <a:pt x="137" y="0"/>
                    <a:pt x="137" y="0"/>
                  </a:cubicBezTo>
                  <a:cubicBezTo>
                    <a:pt x="141" y="0"/>
                    <a:pt x="143" y="3"/>
                    <a:pt x="143" y="6"/>
                  </a:cubicBezTo>
                  <a:lnTo>
                    <a:pt x="143" y="136"/>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solidFill>
                  <a:srgbClr val="F68D91"/>
                </a:solidFill>
                <a:latin typeface="iCiel Cadena"/>
              </a:endParaRPr>
            </a:p>
          </p:txBody>
        </p:sp>
        <p:sp>
          <p:nvSpPr>
            <p:cNvPr id="55" name="Freeform 35">
              <a:extLst>
                <a:ext uri="{FF2B5EF4-FFF2-40B4-BE49-F238E27FC236}">
                  <a16:creationId xmlns:a16="http://schemas.microsoft.com/office/drawing/2014/main" id="{C0926FC1-276C-4B39-9A3A-523A86234176}"/>
                </a:ext>
              </a:extLst>
            </p:cNvPr>
            <p:cNvSpPr>
              <a:spLocks/>
            </p:cNvSpPr>
            <p:nvPr/>
          </p:nvSpPr>
          <p:spPr bwMode="auto">
            <a:xfrm>
              <a:off x="7426325" y="1976438"/>
              <a:ext cx="381000" cy="377825"/>
            </a:xfrm>
            <a:custGeom>
              <a:avLst/>
              <a:gdLst>
                <a:gd name="T0" fmla="*/ 144 w 144"/>
                <a:gd name="T1" fmla="*/ 136 h 142"/>
                <a:gd name="T2" fmla="*/ 138 w 144"/>
                <a:gd name="T3" fmla="*/ 142 h 142"/>
                <a:gd name="T4" fmla="*/ 6 w 144"/>
                <a:gd name="T5" fmla="*/ 142 h 142"/>
                <a:gd name="T6" fmla="*/ 0 w 144"/>
                <a:gd name="T7" fmla="*/ 136 h 142"/>
                <a:gd name="T8" fmla="*/ 0 w 144"/>
                <a:gd name="T9" fmla="*/ 6 h 142"/>
                <a:gd name="T10" fmla="*/ 6 w 144"/>
                <a:gd name="T11" fmla="*/ 0 h 142"/>
                <a:gd name="T12" fmla="*/ 138 w 144"/>
                <a:gd name="T13" fmla="*/ 0 h 142"/>
                <a:gd name="T14" fmla="*/ 144 w 144"/>
                <a:gd name="T15" fmla="*/ 6 h 142"/>
                <a:gd name="T16" fmla="*/ 144 w 144"/>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2">
                  <a:moveTo>
                    <a:pt x="144" y="136"/>
                  </a:moveTo>
                  <a:cubicBezTo>
                    <a:pt x="144" y="139"/>
                    <a:pt x="141" y="142"/>
                    <a:pt x="138" y="142"/>
                  </a:cubicBezTo>
                  <a:cubicBezTo>
                    <a:pt x="6" y="142"/>
                    <a:pt x="6" y="142"/>
                    <a:pt x="6" y="142"/>
                  </a:cubicBezTo>
                  <a:cubicBezTo>
                    <a:pt x="3" y="142"/>
                    <a:pt x="0" y="139"/>
                    <a:pt x="0" y="136"/>
                  </a:cubicBezTo>
                  <a:cubicBezTo>
                    <a:pt x="0" y="6"/>
                    <a:pt x="0" y="6"/>
                    <a:pt x="0" y="6"/>
                  </a:cubicBezTo>
                  <a:cubicBezTo>
                    <a:pt x="0" y="2"/>
                    <a:pt x="3" y="0"/>
                    <a:pt x="6" y="0"/>
                  </a:cubicBezTo>
                  <a:cubicBezTo>
                    <a:pt x="138" y="0"/>
                    <a:pt x="138" y="0"/>
                    <a:pt x="138" y="0"/>
                  </a:cubicBezTo>
                  <a:cubicBezTo>
                    <a:pt x="141" y="0"/>
                    <a:pt x="144" y="2"/>
                    <a:pt x="144" y="6"/>
                  </a:cubicBezTo>
                  <a:lnTo>
                    <a:pt x="144"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56" name="Freeform 36">
              <a:extLst>
                <a:ext uri="{FF2B5EF4-FFF2-40B4-BE49-F238E27FC236}">
                  <a16:creationId xmlns:a16="http://schemas.microsoft.com/office/drawing/2014/main" id="{26C9039D-D265-4917-95DD-DBE0AED5E301}"/>
                </a:ext>
              </a:extLst>
            </p:cNvPr>
            <p:cNvSpPr>
              <a:spLocks/>
            </p:cNvSpPr>
            <p:nvPr/>
          </p:nvSpPr>
          <p:spPr bwMode="auto">
            <a:xfrm>
              <a:off x="7845425" y="3268663"/>
              <a:ext cx="381000" cy="377825"/>
            </a:xfrm>
            <a:custGeom>
              <a:avLst/>
              <a:gdLst>
                <a:gd name="T0" fmla="*/ 144 w 144"/>
                <a:gd name="T1" fmla="*/ 136 h 142"/>
                <a:gd name="T2" fmla="*/ 138 w 144"/>
                <a:gd name="T3" fmla="*/ 142 h 142"/>
                <a:gd name="T4" fmla="*/ 7 w 144"/>
                <a:gd name="T5" fmla="*/ 142 h 142"/>
                <a:gd name="T6" fmla="*/ 0 w 144"/>
                <a:gd name="T7" fmla="*/ 136 h 142"/>
                <a:gd name="T8" fmla="*/ 0 w 144"/>
                <a:gd name="T9" fmla="*/ 6 h 142"/>
                <a:gd name="T10" fmla="*/ 7 w 144"/>
                <a:gd name="T11" fmla="*/ 0 h 142"/>
                <a:gd name="T12" fmla="*/ 138 w 144"/>
                <a:gd name="T13" fmla="*/ 0 h 142"/>
                <a:gd name="T14" fmla="*/ 144 w 144"/>
                <a:gd name="T15" fmla="*/ 6 h 142"/>
                <a:gd name="T16" fmla="*/ 144 w 144"/>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2">
                  <a:moveTo>
                    <a:pt x="144" y="136"/>
                  </a:moveTo>
                  <a:cubicBezTo>
                    <a:pt x="144" y="140"/>
                    <a:pt x="141" y="142"/>
                    <a:pt x="138" y="142"/>
                  </a:cubicBezTo>
                  <a:cubicBezTo>
                    <a:pt x="7" y="142"/>
                    <a:pt x="7" y="142"/>
                    <a:pt x="7" y="142"/>
                  </a:cubicBezTo>
                  <a:cubicBezTo>
                    <a:pt x="3" y="142"/>
                    <a:pt x="0" y="140"/>
                    <a:pt x="0" y="136"/>
                  </a:cubicBezTo>
                  <a:cubicBezTo>
                    <a:pt x="0" y="6"/>
                    <a:pt x="0" y="6"/>
                    <a:pt x="0" y="6"/>
                  </a:cubicBezTo>
                  <a:cubicBezTo>
                    <a:pt x="0" y="3"/>
                    <a:pt x="3" y="0"/>
                    <a:pt x="7" y="0"/>
                  </a:cubicBezTo>
                  <a:cubicBezTo>
                    <a:pt x="138" y="0"/>
                    <a:pt x="138" y="0"/>
                    <a:pt x="138" y="0"/>
                  </a:cubicBezTo>
                  <a:cubicBezTo>
                    <a:pt x="141" y="0"/>
                    <a:pt x="144" y="3"/>
                    <a:pt x="144" y="6"/>
                  </a:cubicBezTo>
                  <a:lnTo>
                    <a:pt x="144"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57" name="Freeform 37">
              <a:extLst>
                <a:ext uri="{FF2B5EF4-FFF2-40B4-BE49-F238E27FC236}">
                  <a16:creationId xmlns:a16="http://schemas.microsoft.com/office/drawing/2014/main" id="{F51D5F3D-71A7-4CB3-8A2A-62FBC16ECD30}"/>
                </a:ext>
              </a:extLst>
            </p:cNvPr>
            <p:cNvSpPr>
              <a:spLocks/>
            </p:cNvSpPr>
            <p:nvPr/>
          </p:nvSpPr>
          <p:spPr bwMode="auto">
            <a:xfrm>
              <a:off x="7426325" y="3268663"/>
              <a:ext cx="381000" cy="377825"/>
            </a:xfrm>
            <a:custGeom>
              <a:avLst/>
              <a:gdLst>
                <a:gd name="T0" fmla="*/ 144 w 144"/>
                <a:gd name="T1" fmla="*/ 136 h 142"/>
                <a:gd name="T2" fmla="*/ 138 w 144"/>
                <a:gd name="T3" fmla="*/ 142 h 142"/>
                <a:gd name="T4" fmla="*/ 6 w 144"/>
                <a:gd name="T5" fmla="*/ 142 h 142"/>
                <a:gd name="T6" fmla="*/ 0 w 144"/>
                <a:gd name="T7" fmla="*/ 136 h 142"/>
                <a:gd name="T8" fmla="*/ 0 w 144"/>
                <a:gd name="T9" fmla="*/ 6 h 142"/>
                <a:gd name="T10" fmla="*/ 6 w 144"/>
                <a:gd name="T11" fmla="*/ 0 h 142"/>
                <a:gd name="T12" fmla="*/ 138 w 144"/>
                <a:gd name="T13" fmla="*/ 0 h 142"/>
                <a:gd name="T14" fmla="*/ 144 w 144"/>
                <a:gd name="T15" fmla="*/ 6 h 142"/>
                <a:gd name="T16" fmla="*/ 144 w 144"/>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2">
                  <a:moveTo>
                    <a:pt x="144" y="136"/>
                  </a:moveTo>
                  <a:cubicBezTo>
                    <a:pt x="144" y="140"/>
                    <a:pt x="141" y="142"/>
                    <a:pt x="138" y="142"/>
                  </a:cubicBezTo>
                  <a:cubicBezTo>
                    <a:pt x="6" y="142"/>
                    <a:pt x="6" y="142"/>
                    <a:pt x="6" y="142"/>
                  </a:cubicBezTo>
                  <a:cubicBezTo>
                    <a:pt x="3" y="142"/>
                    <a:pt x="0" y="140"/>
                    <a:pt x="0" y="136"/>
                  </a:cubicBezTo>
                  <a:cubicBezTo>
                    <a:pt x="0" y="6"/>
                    <a:pt x="0" y="6"/>
                    <a:pt x="0" y="6"/>
                  </a:cubicBezTo>
                  <a:cubicBezTo>
                    <a:pt x="0" y="3"/>
                    <a:pt x="3" y="0"/>
                    <a:pt x="6" y="0"/>
                  </a:cubicBezTo>
                  <a:cubicBezTo>
                    <a:pt x="138" y="0"/>
                    <a:pt x="138" y="0"/>
                    <a:pt x="138" y="0"/>
                  </a:cubicBezTo>
                  <a:cubicBezTo>
                    <a:pt x="141" y="0"/>
                    <a:pt x="144" y="3"/>
                    <a:pt x="144" y="6"/>
                  </a:cubicBezTo>
                  <a:lnTo>
                    <a:pt x="144"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58" name="Freeform 38">
              <a:extLst>
                <a:ext uri="{FF2B5EF4-FFF2-40B4-BE49-F238E27FC236}">
                  <a16:creationId xmlns:a16="http://schemas.microsoft.com/office/drawing/2014/main" id="{463A32C7-479A-4B51-BAB3-AA5F8904332D}"/>
                </a:ext>
              </a:extLst>
            </p:cNvPr>
            <p:cNvSpPr>
              <a:spLocks/>
            </p:cNvSpPr>
            <p:nvPr/>
          </p:nvSpPr>
          <p:spPr bwMode="auto">
            <a:xfrm>
              <a:off x="6027738" y="3268663"/>
              <a:ext cx="379412" cy="377825"/>
            </a:xfrm>
            <a:custGeom>
              <a:avLst/>
              <a:gdLst>
                <a:gd name="T0" fmla="*/ 143 w 143"/>
                <a:gd name="T1" fmla="*/ 136 h 142"/>
                <a:gd name="T2" fmla="*/ 137 w 143"/>
                <a:gd name="T3" fmla="*/ 142 h 142"/>
                <a:gd name="T4" fmla="*/ 6 w 143"/>
                <a:gd name="T5" fmla="*/ 142 h 142"/>
                <a:gd name="T6" fmla="*/ 0 w 143"/>
                <a:gd name="T7" fmla="*/ 136 h 142"/>
                <a:gd name="T8" fmla="*/ 0 w 143"/>
                <a:gd name="T9" fmla="*/ 6 h 142"/>
                <a:gd name="T10" fmla="*/ 6 w 143"/>
                <a:gd name="T11" fmla="*/ 0 h 142"/>
                <a:gd name="T12" fmla="*/ 137 w 143"/>
                <a:gd name="T13" fmla="*/ 0 h 142"/>
                <a:gd name="T14" fmla="*/ 143 w 143"/>
                <a:gd name="T15" fmla="*/ 6 h 142"/>
                <a:gd name="T16" fmla="*/ 143 w 143"/>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142">
                  <a:moveTo>
                    <a:pt x="143" y="136"/>
                  </a:moveTo>
                  <a:cubicBezTo>
                    <a:pt x="143" y="140"/>
                    <a:pt x="141" y="142"/>
                    <a:pt x="137" y="142"/>
                  </a:cubicBezTo>
                  <a:cubicBezTo>
                    <a:pt x="6" y="142"/>
                    <a:pt x="6" y="142"/>
                    <a:pt x="6" y="142"/>
                  </a:cubicBezTo>
                  <a:cubicBezTo>
                    <a:pt x="2" y="142"/>
                    <a:pt x="0" y="140"/>
                    <a:pt x="0" y="136"/>
                  </a:cubicBezTo>
                  <a:cubicBezTo>
                    <a:pt x="0" y="6"/>
                    <a:pt x="0" y="6"/>
                    <a:pt x="0" y="6"/>
                  </a:cubicBezTo>
                  <a:cubicBezTo>
                    <a:pt x="0" y="3"/>
                    <a:pt x="2" y="0"/>
                    <a:pt x="6" y="0"/>
                  </a:cubicBezTo>
                  <a:cubicBezTo>
                    <a:pt x="137" y="0"/>
                    <a:pt x="137" y="0"/>
                    <a:pt x="137" y="0"/>
                  </a:cubicBezTo>
                  <a:cubicBezTo>
                    <a:pt x="141" y="0"/>
                    <a:pt x="143" y="3"/>
                    <a:pt x="143" y="6"/>
                  </a:cubicBezTo>
                  <a:lnTo>
                    <a:pt x="143"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59" name="Freeform 39">
              <a:extLst>
                <a:ext uri="{FF2B5EF4-FFF2-40B4-BE49-F238E27FC236}">
                  <a16:creationId xmlns:a16="http://schemas.microsoft.com/office/drawing/2014/main" id="{258DD1E4-D60D-4DEF-A219-EB7C38A9720E}"/>
                </a:ext>
              </a:extLst>
            </p:cNvPr>
            <p:cNvSpPr>
              <a:spLocks/>
            </p:cNvSpPr>
            <p:nvPr/>
          </p:nvSpPr>
          <p:spPr bwMode="auto">
            <a:xfrm>
              <a:off x="6035675" y="3733800"/>
              <a:ext cx="382587" cy="379413"/>
            </a:xfrm>
            <a:custGeom>
              <a:avLst/>
              <a:gdLst>
                <a:gd name="T0" fmla="*/ 144 w 144"/>
                <a:gd name="T1" fmla="*/ 136 h 143"/>
                <a:gd name="T2" fmla="*/ 137 w 144"/>
                <a:gd name="T3" fmla="*/ 143 h 143"/>
                <a:gd name="T4" fmla="*/ 6 w 144"/>
                <a:gd name="T5" fmla="*/ 143 h 143"/>
                <a:gd name="T6" fmla="*/ 0 w 144"/>
                <a:gd name="T7" fmla="*/ 136 h 143"/>
                <a:gd name="T8" fmla="*/ 0 w 144"/>
                <a:gd name="T9" fmla="*/ 6 h 143"/>
                <a:gd name="T10" fmla="*/ 6 w 144"/>
                <a:gd name="T11" fmla="*/ 0 h 143"/>
                <a:gd name="T12" fmla="*/ 137 w 144"/>
                <a:gd name="T13" fmla="*/ 0 h 143"/>
                <a:gd name="T14" fmla="*/ 144 w 144"/>
                <a:gd name="T15" fmla="*/ 6 h 143"/>
                <a:gd name="T16" fmla="*/ 144 w 144"/>
                <a:gd name="T17" fmla="*/ 1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3">
                  <a:moveTo>
                    <a:pt x="144" y="136"/>
                  </a:moveTo>
                  <a:cubicBezTo>
                    <a:pt x="144" y="140"/>
                    <a:pt x="141" y="143"/>
                    <a:pt x="137" y="143"/>
                  </a:cubicBezTo>
                  <a:cubicBezTo>
                    <a:pt x="6" y="143"/>
                    <a:pt x="6" y="143"/>
                    <a:pt x="6" y="143"/>
                  </a:cubicBezTo>
                  <a:cubicBezTo>
                    <a:pt x="3" y="143"/>
                    <a:pt x="0" y="140"/>
                    <a:pt x="0" y="136"/>
                  </a:cubicBezTo>
                  <a:cubicBezTo>
                    <a:pt x="0" y="6"/>
                    <a:pt x="0" y="6"/>
                    <a:pt x="0" y="6"/>
                  </a:cubicBezTo>
                  <a:cubicBezTo>
                    <a:pt x="0" y="3"/>
                    <a:pt x="3" y="0"/>
                    <a:pt x="6" y="0"/>
                  </a:cubicBezTo>
                  <a:cubicBezTo>
                    <a:pt x="137" y="0"/>
                    <a:pt x="137" y="0"/>
                    <a:pt x="137" y="0"/>
                  </a:cubicBezTo>
                  <a:cubicBezTo>
                    <a:pt x="141" y="0"/>
                    <a:pt x="144" y="3"/>
                    <a:pt x="144" y="6"/>
                  </a:cubicBezTo>
                  <a:lnTo>
                    <a:pt x="144"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0" name="Freeform 40">
              <a:extLst>
                <a:ext uri="{FF2B5EF4-FFF2-40B4-BE49-F238E27FC236}">
                  <a16:creationId xmlns:a16="http://schemas.microsoft.com/office/drawing/2014/main" id="{870D3001-83D2-4DC2-8FDD-208F7BE655E6}"/>
                </a:ext>
              </a:extLst>
            </p:cNvPr>
            <p:cNvSpPr>
              <a:spLocks/>
            </p:cNvSpPr>
            <p:nvPr/>
          </p:nvSpPr>
          <p:spPr bwMode="auto">
            <a:xfrm>
              <a:off x="5170488" y="1562100"/>
              <a:ext cx="1230312" cy="1643063"/>
            </a:xfrm>
            <a:custGeom>
              <a:avLst/>
              <a:gdLst>
                <a:gd name="T0" fmla="*/ 464 w 464"/>
                <a:gd name="T1" fmla="*/ 592 h 619"/>
                <a:gd name="T2" fmla="*/ 443 w 464"/>
                <a:gd name="T3" fmla="*/ 619 h 619"/>
                <a:gd name="T4" fmla="*/ 21 w 464"/>
                <a:gd name="T5" fmla="*/ 619 h 619"/>
                <a:gd name="T6" fmla="*/ 0 w 464"/>
                <a:gd name="T7" fmla="*/ 592 h 619"/>
                <a:gd name="T8" fmla="*/ 0 w 464"/>
                <a:gd name="T9" fmla="*/ 28 h 619"/>
                <a:gd name="T10" fmla="*/ 21 w 464"/>
                <a:gd name="T11" fmla="*/ 0 h 619"/>
                <a:gd name="T12" fmla="*/ 443 w 464"/>
                <a:gd name="T13" fmla="*/ 0 h 619"/>
                <a:gd name="T14" fmla="*/ 464 w 464"/>
                <a:gd name="T15" fmla="*/ 28 h 619"/>
                <a:gd name="T16" fmla="*/ 464 w 464"/>
                <a:gd name="T17" fmla="*/ 592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619">
                  <a:moveTo>
                    <a:pt x="464" y="592"/>
                  </a:moveTo>
                  <a:cubicBezTo>
                    <a:pt x="464" y="607"/>
                    <a:pt x="454" y="619"/>
                    <a:pt x="443" y="619"/>
                  </a:cubicBezTo>
                  <a:cubicBezTo>
                    <a:pt x="21" y="619"/>
                    <a:pt x="21" y="619"/>
                    <a:pt x="21" y="619"/>
                  </a:cubicBezTo>
                  <a:cubicBezTo>
                    <a:pt x="9" y="619"/>
                    <a:pt x="0" y="607"/>
                    <a:pt x="0" y="592"/>
                  </a:cubicBezTo>
                  <a:cubicBezTo>
                    <a:pt x="0" y="28"/>
                    <a:pt x="0" y="28"/>
                    <a:pt x="0" y="28"/>
                  </a:cubicBezTo>
                  <a:cubicBezTo>
                    <a:pt x="0" y="12"/>
                    <a:pt x="9" y="0"/>
                    <a:pt x="21" y="0"/>
                  </a:cubicBezTo>
                  <a:cubicBezTo>
                    <a:pt x="443" y="0"/>
                    <a:pt x="443" y="0"/>
                    <a:pt x="443" y="0"/>
                  </a:cubicBezTo>
                  <a:cubicBezTo>
                    <a:pt x="454" y="0"/>
                    <a:pt x="464" y="12"/>
                    <a:pt x="464" y="28"/>
                  </a:cubicBezTo>
                  <a:lnTo>
                    <a:pt x="464" y="592"/>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1" name="Freeform 41">
              <a:extLst>
                <a:ext uri="{FF2B5EF4-FFF2-40B4-BE49-F238E27FC236}">
                  <a16:creationId xmlns:a16="http://schemas.microsoft.com/office/drawing/2014/main" id="{F49E952E-8D94-4BFD-B940-69187D07D709}"/>
                </a:ext>
              </a:extLst>
            </p:cNvPr>
            <p:cNvSpPr>
              <a:spLocks/>
            </p:cNvSpPr>
            <p:nvPr/>
          </p:nvSpPr>
          <p:spPr bwMode="auto">
            <a:xfrm>
              <a:off x="4703763" y="4625975"/>
              <a:ext cx="835025" cy="777875"/>
            </a:xfrm>
            <a:custGeom>
              <a:avLst/>
              <a:gdLst>
                <a:gd name="T0" fmla="*/ 315 w 315"/>
                <a:gd name="T1" fmla="*/ 280 h 293"/>
                <a:gd name="T2" fmla="*/ 301 w 315"/>
                <a:gd name="T3" fmla="*/ 293 h 293"/>
                <a:gd name="T4" fmla="*/ 14 w 315"/>
                <a:gd name="T5" fmla="*/ 293 h 293"/>
                <a:gd name="T6" fmla="*/ 0 w 315"/>
                <a:gd name="T7" fmla="*/ 280 h 293"/>
                <a:gd name="T8" fmla="*/ 0 w 315"/>
                <a:gd name="T9" fmla="*/ 13 h 293"/>
                <a:gd name="T10" fmla="*/ 14 w 315"/>
                <a:gd name="T11" fmla="*/ 0 h 293"/>
                <a:gd name="T12" fmla="*/ 301 w 315"/>
                <a:gd name="T13" fmla="*/ 0 h 293"/>
                <a:gd name="T14" fmla="*/ 315 w 315"/>
                <a:gd name="T15" fmla="*/ 13 h 293"/>
                <a:gd name="T16" fmla="*/ 315 w 315"/>
                <a:gd name="T17" fmla="*/ 280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93">
                  <a:moveTo>
                    <a:pt x="315" y="280"/>
                  </a:moveTo>
                  <a:cubicBezTo>
                    <a:pt x="315" y="288"/>
                    <a:pt x="309" y="293"/>
                    <a:pt x="301" y="293"/>
                  </a:cubicBezTo>
                  <a:cubicBezTo>
                    <a:pt x="14" y="293"/>
                    <a:pt x="14" y="293"/>
                    <a:pt x="14" y="293"/>
                  </a:cubicBezTo>
                  <a:cubicBezTo>
                    <a:pt x="6" y="293"/>
                    <a:pt x="0" y="288"/>
                    <a:pt x="0" y="280"/>
                  </a:cubicBezTo>
                  <a:cubicBezTo>
                    <a:pt x="0" y="13"/>
                    <a:pt x="0" y="13"/>
                    <a:pt x="0" y="13"/>
                  </a:cubicBezTo>
                  <a:cubicBezTo>
                    <a:pt x="0" y="6"/>
                    <a:pt x="6" y="0"/>
                    <a:pt x="14" y="0"/>
                  </a:cubicBezTo>
                  <a:cubicBezTo>
                    <a:pt x="301" y="0"/>
                    <a:pt x="301" y="0"/>
                    <a:pt x="301" y="0"/>
                  </a:cubicBezTo>
                  <a:cubicBezTo>
                    <a:pt x="309" y="0"/>
                    <a:pt x="315" y="6"/>
                    <a:pt x="315" y="13"/>
                  </a:cubicBezTo>
                  <a:lnTo>
                    <a:pt x="315" y="280"/>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2" name="Freeform 42">
              <a:extLst>
                <a:ext uri="{FF2B5EF4-FFF2-40B4-BE49-F238E27FC236}">
                  <a16:creationId xmlns:a16="http://schemas.microsoft.com/office/drawing/2014/main" id="{1E5CC48C-A6AF-4347-B4A4-ABAE741FE41F}"/>
                </a:ext>
              </a:extLst>
            </p:cNvPr>
            <p:cNvSpPr>
              <a:spLocks/>
            </p:cNvSpPr>
            <p:nvPr/>
          </p:nvSpPr>
          <p:spPr bwMode="auto">
            <a:xfrm>
              <a:off x="5605463" y="5068888"/>
              <a:ext cx="817562" cy="779463"/>
            </a:xfrm>
            <a:custGeom>
              <a:avLst/>
              <a:gdLst>
                <a:gd name="T0" fmla="*/ 308 w 308"/>
                <a:gd name="T1" fmla="*/ 281 h 294"/>
                <a:gd name="T2" fmla="*/ 294 w 308"/>
                <a:gd name="T3" fmla="*/ 294 h 294"/>
                <a:gd name="T4" fmla="*/ 14 w 308"/>
                <a:gd name="T5" fmla="*/ 294 h 294"/>
                <a:gd name="T6" fmla="*/ 0 w 308"/>
                <a:gd name="T7" fmla="*/ 281 h 294"/>
                <a:gd name="T8" fmla="*/ 0 w 308"/>
                <a:gd name="T9" fmla="*/ 13 h 294"/>
                <a:gd name="T10" fmla="*/ 14 w 308"/>
                <a:gd name="T11" fmla="*/ 0 h 294"/>
                <a:gd name="T12" fmla="*/ 294 w 308"/>
                <a:gd name="T13" fmla="*/ 0 h 294"/>
                <a:gd name="T14" fmla="*/ 308 w 308"/>
                <a:gd name="T15" fmla="*/ 13 h 294"/>
                <a:gd name="T16" fmla="*/ 308 w 308"/>
                <a:gd name="T17" fmla="*/ 281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294">
                  <a:moveTo>
                    <a:pt x="308" y="281"/>
                  </a:moveTo>
                  <a:cubicBezTo>
                    <a:pt x="308" y="288"/>
                    <a:pt x="302" y="294"/>
                    <a:pt x="294" y="294"/>
                  </a:cubicBezTo>
                  <a:cubicBezTo>
                    <a:pt x="14" y="294"/>
                    <a:pt x="14" y="294"/>
                    <a:pt x="14" y="294"/>
                  </a:cubicBezTo>
                  <a:cubicBezTo>
                    <a:pt x="6" y="294"/>
                    <a:pt x="0" y="288"/>
                    <a:pt x="0" y="281"/>
                  </a:cubicBezTo>
                  <a:cubicBezTo>
                    <a:pt x="0" y="13"/>
                    <a:pt x="0" y="13"/>
                    <a:pt x="0" y="13"/>
                  </a:cubicBezTo>
                  <a:cubicBezTo>
                    <a:pt x="0" y="6"/>
                    <a:pt x="6" y="0"/>
                    <a:pt x="14" y="0"/>
                  </a:cubicBezTo>
                  <a:cubicBezTo>
                    <a:pt x="294" y="0"/>
                    <a:pt x="294" y="0"/>
                    <a:pt x="294" y="0"/>
                  </a:cubicBezTo>
                  <a:cubicBezTo>
                    <a:pt x="302" y="0"/>
                    <a:pt x="308" y="6"/>
                    <a:pt x="308" y="13"/>
                  </a:cubicBezTo>
                  <a:lnTo>
                    <a:pt x="308" y="281"/>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3" name="Freeform 43">
              <a:extLst>
                <a:ext uri="{FF2B5EF4-FFF2-40B4-BE49-F238E27FC236}">
                  <a16:creationId xmlns:a16="http://schemas.microsoft.com/office/drawing/2014/main" id="{9FE3AAA6-983C-40A9-8F1C-B812655D6946}"/>
                </a:ext>
              </a:extLst>
            </p:cNvPr>
            <p:cNvSpPr>
              <a:spLocks/>
            </p:cNvSpPr>
            <p:nvPr/>
          </p:nvSpPr>
          <p:spPr bwMode="auto">
            <a:xfrm>
              <a:off x="5167313" y="3316288"/>
              <a:ext cx="809625" cy="777875"/>
            </a:xfrm>
            <a:custGeom>
              <a:avLst/>
              <a:gdLst>
                <a:gd name="T0" fmla="*/ 305 w 305"/>
                <a:gd name="T1" fmla="*/ 280 h 293"/>
                <a:gd name="T2" fmla="*/ 291 w 305"/>
                <a:gd name="T3" fmla="*/ 293 h 293"/>
                <a:gd name="T4" fmla="*/ 13 w 305"/>
                <a:gd name="T5" fmla="*/ 293 h 293"/>
                <a:gd name="T6" fmla="*/ 0 w 305"/>
                <a:gd name="T7" fmla="*/ 280 h 293"/>
                <a:gd name="T8" fmla="*/ 0 w 305"/>
                <a:gd name="T9" fmla="*/ 13 h 293"/>
                <a:gd name="T10" fmla="*/ 13 w 305"/>
                <a:gd name="T11" fmla="*/ 0 h 293"/>
                <a:gd name="T12" fmla="*/ 291 w 305"/>
                <a:gd name="T13" fmla="*/ 0 h 293"/>
                <a:gd name="T14" fmla="*/ 305 w 305"/>
                <a:gd name="T15" fmla="*/ 13 h 293"/>
                <a:gd name="T16" fmla="*/ 305 w 305"/>
                <a:gd name="T17" fmla="*/ 280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5" h="293">
                  <a:moveTo>
                    <a:pt x="305" y="280"/>
                  </a:moveTo>
                  <a:cubicBezTo>
                    <a:pt x="305" y="288"/>
                    <a:pt x="299" y="293"/>
                    <a:pt x="291" y="293"/>
                  </a:cubicBezTo>
                  <a:cubicBezTo>
                    <a:pt x="13" y="293"/>
                    <a:pt x="13" y="293"/>
                    <a:pt x="13" y="293"/>
                  </a:cubicBezTo>
                  <a:cubicBezTo>
                    <a:pt x="6" y="293"/>
                    <a:pt x="0" y="288"/>
                    <a:pt x="0" y="280"/>
                  </a:cubicBezTo>
                  <a:cubicBezTo>
                    <a:pt x="0" y="13"/>
                    <a:pt x="0" y="13"/>
                    <a:pt x="0" y="13"/>
                  </a:cubicBezTo>
                  <a:cubicBezTo>
                    <a:pt x="0" y="6"/>
                    <a:pt x="6" y="0"/>
                    <a:pt x="13" y="0"/>
                  </a:cubicBezTo>
                  <a:cubicBezTo>
                    <a:pt x="291" y="0"/>
                    <a:pt x="291" y="0"/>
                    <a:pt x="291" y="0"/>
                  </a:cubicBezTo>
                  <a:cubicBezTo>
                    <a:pt x="299" y="0"/>
                    <a:pt x="305" y="6"/>
                    <a:pt x="305" y="13"/>
                  </a:cubicBezTo>
                  <a:lnTo>
                    <a:pt x="305" y="280"/>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4" name="Freeform 44">
              <a:extLst>
                <a:ext uri="{FF2B5EF4-FFF2-40B4-BE49-F238E27FC236}">
                  <a16:creationId xmlns:a16="http://schemas.microsoft.com/office/drawing/2014/main" id="{CCC666AD-2635-48AC-BB69-17CED0467E79}"/>
                </a:ext>
              </a:extLst>
            </p:cNvPr>
            <p:cNvSpPr>
              <a:spLocks/>
            </p:cNvSpPr>
            <p:nvPr/>
          </p:nvSpPr>
          <p:spPr bwMode="auto">
            <a:xfrm>
              <a:off x="7426325" y="703263"/>
              <a:ext cx="800100" cy="1198563"/>
            </a:xfrm>
            <a:custGeom>
              <a:avLst/>
              <a:gdLst>
                <a:gd name="T0" fmla="*/ 302 w 302"/>
                <a:gd name="T1" fmla="*/ 432 h 452"/>
                <a:gd name="T2" fmla="*/ 289 w 302"/>
                <a:gd name="T3" fmla="*/ 452 h 452"/>
                <a:gd name="T4" fmla="*/ 13 w 302"/>
                <a:gd name="T5" fmla="*/ 452 h 452"/>
                <a:gd name="T6" fmla="*/ 0 w 302"/>
                <a:gd name="T7" fmla="*/ 432 h 452"/>
                <a:gd name="T8" fmla="*/ 0 w 302"/>
                <a:gd name="T9" fmla="*/ 20 h 452"/>
                <a:gd name="T10" fmla="*/ 13 w 302"/>
                <a:gd name="T11" fmla="*/ 0 h 452"/>
                <a:gd name="T12" fmla="*/ 289 w 302"/>
                <a:gd name="T13" fmla="*/ 0 h 452"/>
                <a:gd name="T14" fmla="*/ 302 w 302"/>
                <a:gd name="T15" fmla="*/ 20 h 452"/>
                <a:gd name="T16" fmla="*/ 302 w 302"/>
                <a:gd name="T17" fmla="*/ 432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452">
                  <a:moveTo>
                    <a:pt x="302" y="432"/>
                  </a:moveTo>
                  <a:cubicBezTo>
                    <a:pt x="302" y="443"/>
                    <a:pt x="296" y="452"/>
                    <a:pt x="289" y="452"/>
                  </a:cubicBezTo>
                  <a:cubicBezTo>
                    <a:pt x="13" y="452"/>
                    <a:pt x="13" y="452"/>
                    <a:pt x="13" y="452"/>
                  </a:cubicBezTo>
                  <a:cubicBezTo>
                    <a:pt x="6" y="452"/>
                    <a:pt x="0" y="443"/>
                    <a:pt x="0" y="432"/>
                  </a:cubicBezTo>
                  <a:cubicBezTo>
                    <a:pt x="0" y="20"/>
                    <a:pt x="0" y="20"/>
                    <a:pt x="0" y="20"/>
                  </a:cubicBezTo>
                  <a:cubicBezTo>
                    <a:pt x="0" y="9"/>
                    <a:pt x="6" y="0"/>
                    <a:pt x="13" y="0"/>
                  </a:cubicBezTo>
                  <a:cubicBezTo>
                    <a:pt x="289" y="0"/>
                    <a:pt x="289" y="0"/>
                    <a:pt x="289" y="0"/>
                  </a:cubicBezTo>
                  <a:cubicBezTo>
                    <a:pt x="296" y="0"/>
                    <a:pt x="302" y="9"/>
                    <a:pt x="302" y="20"/>
                  </a:cubicBezTo>
                  <a:lnTo>
                    <a:pt x="302" y="432"/>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5" name="Freeform 45">
              <a:extLst>
                <a:ext uri="{FF2B5EF4-FFF2-40B4-BE49-F238E27FC236}">
                  <a16:creationId xmlns:a16="http://schemas.microsoft.com/office/drawing/2014/main" id="{AEE195D8-6357-4095-AA8D-2A2694C12801}"/>
                </a:ext>
              </a:extLst>
            </p:cNvPr>
            <p:cNvSpPr>
              <a:spLocks/>
            </p:cNvSpPr>
            <p:nvPr/>
          </p:nvSpPr>
          <p:spPr bwMode="auto">
            <a:xfrm>
              <a:off x="6546850" y="2419350"/>
              <a:ext cx="801687" cy="1200150"/>
            </a:xfrm>
            <a:custGeom>
              <a:avLst/>
              <a:gdLst>
                <a:gd name="T0" fmla="*/ 302 w 302"/>
                <a:gd name="T1" fmla="*/ 432 h 452"/>
                <a:gd name="T2" fmla="*/ 289 w 302"/>
                <a:gd name="T3" fmla="*/ 452 h 452"/>
                <a:gd name="T4" fmla="*/ 14 w 302"/>
                <a:gd name="T5" fmla="*/ 452 h 452"/>
                <a:gd name="T6" fmla="*/ 0 w 302"/>
                <a:gd name="T7" fmla="*/ 432 h 452"/>
                <a:gd name="T8" fmla="*/ 0 w 302"/>
                <a:gd name="T9" fmla="*/ 20 h 452"/>
                <a:gd name="T10" fmla="*/ 14 w 302"/>
                <a:gd name="T11" fmla="*/ 0 h 452"/>
                <a:gd name="T12" fmla="*/ 289 w 302"/>
                <a:gd name="T13" fmla="*/ 0 h 452"/>
                <a:gd name="T14" fmla="*/ 302 w 302"/>
                <a:gd name="T15" fmla="*/ 20 h 452"/>
                <a:gd name="T16" fmla="*/ 302 w 302"/>
                <a:gd name="T17" fmla="*/ 432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452">
                  <a:moveTo>
                    <a:pt x="302" y="432"/>
                  </a:moveTo>
                  <a:cubicBezTo>
                    <a:pt x="302" y="443"/>
                    <a:pt x="296" y="452"/>
                    <a:pt x="289" y="452"/>
                  </a:cubicBezTo>
                  <a:cubicBezTo>
                    <a:pt x="14" y="452"/>
                    <a:pt x="14" y="452"/>
                    <a:pt x="14" y="452"/>
                  </a:cubicBezTo>
                  <a:cubicBezTo>
                    <a:pt x="6" y="452"/>
                    <a:pt x="0" y="443"/>
                    <a:pt x="0" y="432"/>
                  </a:cubicBezTo>
                  <a:cubicBezTo>
                    <a:pt x="0" y="20"/>
                    <a:pt x="0" y="20"/>
                    <a:pt x="0" y="20"/>
                  </a:cubicBezTo>
                  <a:cubicBezTo>
                    <a:pt x="0" y="9"/>
                    <a:pt x="6" y="0"/>
                    <a:pt x="14" y="0"/>
                  </a:cubicBezTo>
                  <a:cubicBezTo>
                    <a:pt x="289" y="0"/>
                    <a:pt x="289" y="0"/>
                    <a:pt x="289" y="0"/>
                  </a:cubicBezTo>
                  <a:cubicBezTo>
                    <a:pt x="296" y="0"/>
                    <a:pt x="302" y="9"/>
                    <a:pt x="302" y="20"/>
                  </a:cubicBezTo>
                  <a:lnTo>
                    <a:pt x="302" y="432"/>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6" name="Freeform 46">
              <a:extLst>
                <a:ext uri="{FF2B5EF4-FFF2-40B4-BE49-F238E27FC236}">
                  <a16:creationId xmlns:a16="http://schemas.microsoft.com/office/drawing/2014/main" id="{18BB957F-1EE8-4FF0-85A8-5227C4852FC1}"/>
                </a:ext>
              </a:extLst>
            </p:cNvPr>
            <p:cNvSpPr>
              <a:spLocks/>
            </p:cNvSpPr>
            <p:nvPr/>
          </p:nvSpPr>
          <p:spPr bwMode="auto">
            <a:xfrm>
              <a:off x="5605463" y="4206875"/>
              <a:ext cx="1223962" cy="766763"/>
            </a:xfrm>
            <a:custGeom>
              <a:avLst/>
              <a:gdLst>
                <a:gd name="T0" fmla="*/ 461 w 461"/>
                <a:gd name="T1" fmla="*/ 276 h 289"/>
                <a:gd name="T2" fmla="*/ 441 w 461"/>
                <a:gd name="T3" fmla="*/ 289 h 289"/>
                <a:gd name="T4" fmla="*/ 20 w 461"/>
                <a:gd name="T5" fmla="*/ 289 h 289"/>
                <a:gd name="T6" fmla="*/ 0 w 461"/>
                <a:gd name="T7" fmla="*/ 276 h 289"/>
                <a:gd name="T8" fmla="*/ 0 w 461"/>
                <a:gd name="T9" fmla="*/ 13 h 289"/>
                <a:gd name="T10" fmla="*/ 20 w 461"/>
                <a:gd name="T11" fmla="*/ 0 h 289"/>
                <a:gd name="T12" fmla="*/ 441 w 461"/>
                <a:gd name="T13" fmla="*/ 0 h 289"/>
                <a:gd name="T14" fmla="*/ 461 w 461"/>
                <a:gd name="T15" fmla="*/ 13 h 289"/>
                <a:gd name="T16" fmla="*/ 461 w 461"/>
                <a:gd name="T17" fmla="*/ 276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1" h="289">
                  <a:moveTo>
                    <a:pt x="461" y="276"/>
                  </a:moveTo>
                  <a:cubicBezTo>
                    <a:pt x="461" y="283"/>
                    <a:pt x="452" y="289"/>
                    <a:pt x="441" y="289"/>
                  </a:cubicBezTo>
                  <a:cubicBezTo>
                    <a:pt x="20" y="289"/>
                    <a:pt x="20" y="289"/>
                    <a:pt x="20" y="289"/>
                  </a:cubicBezTo>
                  <a:cubicBezTo>
                    <a:pt x="9" y="289"/>
                    <a:pt x="0" y="283"/>
                    <a:pt x="0" y="276"/>
                  </a:cubicBezTo>
                  <a:cubicBezTo>
                    <a:pt x="0" y="13"/>
                    <a:pt x="0" y="13"/>
                    <a:pt x="0" y="13"/>
                  </a:cubicBezTo>
                  <a:cubicBezTo>
                    <a:pt x="0" y="6"/>
                    <a:pt x="9" y="0"/>
                    <a:pt x="20" y="0"/>
                  </a:cubicBezTo>
                  <a:cubicBezTo>
                    <a:pt x="441" y="0"/>
                    <a:pt x="441" y="0"/>
                    <a:pt x="441" y="0"/>
                  </a:cubicBezTo>
                  <a:cubicBezTo>
                    <a:pt x="452" y="0"/>
                    <a:pt x="461" y="6"/>
                    <a:pt x="461" y="13"/>
                  </a:cubicBezTo>
                  <a:lnTo>
                    <a:pt x="461" y="276"/>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7" name="Freeform 47">
              <a:extLst>
                <a:ext uri="{FF2B5EF4-FFF2-40B4-BE49-F238E27FC236}">
                  <a16:creationId xmlns:a16="http://schemas.microsoft.com/office/drawing/2014/main" id="{CADECC54-B54F-467C-B5B0-1CE0E77A6E97}"/>
                </a:ext>
              </a:extLst>
            </p:cNvPr>
            <p:cNvSpPr>
              <a:spLocks/>
            </p:cNvSpPr>
            <p:nvPr/>
          </p:nvSpPr>
          <p:spPr bwMode="auto">
            <a:xfrm>
              <a:off x="3352800" y="3322638"/>
              <a:ext cx="1716087" cy="1201738"/>
            </a:xfrm>
            <a:custGeom>
              <a:avLst/>
              <a:gdLst>
                <a:gd name="T0" fmla="*/ 647 w 647"/>
                <a:gd name="T1" fmla="*/ 433 h 453"/>
                <a:gd name="T2" fmla="*/ 618 w 647"/>
                <a:gd name="T3" fmla="*/ 453 h 453"/>
                <a:gd name="T4" fmla="*/ 29 w 647"/>
                <a:gd name="T5" fmla="*/ 453 h 453"/>
                <a:gd name="T6" fmla="*/ 0 w 647"/>
                <a:gd name="T7" fmla="*/ 433 h 453"/>
                <a:gd name="T8" fmla="*/ 0 w 647"/>
                <a:gd name="T9" fmla="*/ 20 h 453"/>
                <a:gd name="T10" fmla="*/ 29 w 647"/>
                <a:gd name="T11" fmla="*/ 0 h 453"/>
                <a:gd name="T12" fmla="*/ 618 w 647"/>
                <a:gd name="T13" fmla="*/ 0 h 453"/>
                <a:gd name="T14" fmla="*/ 647 w 647"/>
                <a:gd name="T15" fmla="*/ 20 h 453"/>
                <a:gd name="T16" fmla="*/ 647 w 647"/>
                <a:gd name="T17" fmla="*/ 433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7" h="453">
                  <a:moveTo>
                    <a:pt x="647" y="433"/>
                  </a:moveTo>
                  <a:cubicBezTo>
                    <a:pt x="647" y="444"/>
                    <a:pt x="634" y="453"/>
                    <a:pt x="618" y="453"/>
                  </a:cubicBezTo>
                  <a:cubicBezTo>
                    <a:pt x="29" y="453"/>
                    <a:pt x="29" y="453"/>
                    <a:pt x="29" y="453"/>
                  </a:cubicBezTo>
                  <a:cubicBezTo>
                    <a:pt x="13" y="453"/>
                    <a:pt x="0" y="444"/>
                    <a:pt x="0" y="433"/>
                  </a:cubicBezTo>
                  <a:cubicBezTo>
                    <a:pt x="0" y="20"/>
                    <a:pt x="0" y="20"/>
                    <a:pt x="0" y="20"/>
                  </a:cubicBezTo>
                  <a:cubicBezTo>
                    <a:pt x="0" y="9"/>
                    <a:pt x="13" y="0"/>
                    <a:pt x="29" y="0"/>
                  </a:cubicBezTo>
                  <a:cubicBezTo>
                    <a:pt x="618" y="0"/>
                    <a:pt x="618" y="0"/>
                    <a:pt x="618" y="0"/>
                  </a:cubicBezTo>
                  <a:cubicBezTo>
                    <a:pt x="634" y="0"/>
                    <a:pt x="647" y="9"/>
                    <a:pt x="647" y="20"/>
                  </a:cubicBezTo>
                  <a:lnTo>
                    <a:pt x="647" y="433"/>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8" name="Freeform 48">
              <a:extLst>
                <a:ext uri="{FF2B5EF4-FFF2-40B4-BE49-F238E27FC236}">
                  <a16:creationId xmlns:a16="http://schemas.microsoft.com/office/drawing/2014/main" id="{180124DB-F2AE-47AC-981D-66F4BB1CB4F0}"/>
                </a:ext>
              </a:extLst>
            </p:cNvPr>
            <p:cNvSpPr>
              <a:spLocks/>
            </p:cNvSpPr>
            <p:nvPr/>
          </p:nvSpPr>
          <p:spPr bwMode="auto">
            <a:xfrm>
              <a:off x="3355975" y="2014538"/>
              <a:ext cx="800100" cy="1209675"/>
            </a:xfrm>
            <a:custGeom>
              <a:avLst/>
              <a:gdLst>
                <a:gd name="T0" fmla="*/ 302 w 302"/>
                <a:gd name="T1" fmla="*/ 436 h 456"/>
                <a:gd name="T2" fmla="*/ 288 w 302"/>
                <a:gd name="T3" fmla="*/ 456 h 456"/>
                <a:gd name="T4" fmla="*/ 13 w 302"/>
                <a:gd name="T5" fmla="*/ 456 h 456"/>
                <a:gd name="T6" fmla="*/ 0 w 302"/>
                <a:gd name="T7" fmla="*/ 436 h 456"/>
                <a:gd name="T8" fmla="*/ 0 w 302"/>
                <a:gd name="T9" fmla="*/ 20 h 456"/>
                <a:gd name="T10" fmla="*/ 13 w 302"/>
                <a:gd name="T11" fmla="*/ 0 h 456"/>
                <a:gd name="T12" fmla="*/ 288 w 302"/>
                <a:gd name="T13" fmla="*/ 0 h 456"/>
                <a:gd name="T14" fmla="*/ 302 w 302"/>
                <a:gd name="T15" fmla="*/ 20 h 456"/>
                <a:gd name="T16" fmla="*/ 302 w 302"/>
                <a:gd name="T17" fmla="*/ 436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456">
                  <a:moveTo>
                    <a:pt x="302" y="436"/>
                  </a:moveTo>
                  <a:cubicBezTo>
                    <a:pt x="302" y="447"/>
                    <a:pt x="296" y="456"/>
                    <a:pt x="288" y="456"/>
                  </a:cubicBezTo>
                  <a:cubicBezTo>
                    <a:pt x="13" y="456"/>
                    <a:pt x="13" y="456"/>
                    <a:pt x="13" y="456"/>
                  </a:cubicBezTo>
                  <a:cubicBezTo>
                    <a:pt x="6" y="456"/>
                    <a:pt x="0" y="447"/>
                    <a:pt x="0" y="436"/>
                  </a:cubicBezTo>
                  <a:cubicBezTo>
                    <a:pt x="0" y="20"/>
                    <a:pt x="0" y="20"/>
                    <a:pt x="0" y="20"/>
                  </a:cubicBezTo>
                  <a:cubicBezTo>
                    <a:pt x="0" y="9"/>
                    <a:pt x="6" y="0"/>
                    <a:pt x="13" y="0"/>
                  </a:cubicBezTo>
                  <a:cubicBezTo>
                    <a:pt x="288" y="0"/>
                    <a:pt x="288" y="0"/>
                    <a:pt x="288" y="0"/>
                  </a:cubicBezTo>
                  <a:cubicBezTo>
                    <a:pt x="296" y="0"/>
                    <a:pt x="302" y="9"/>
                    <a:pt x="302" y="20"/>
                  </a:cubicBezTo>
                  <a:lnTo>
                    <a:pt x="302" y="436"/>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9" name="Rectangle 49">
              <a:extLst>
                <a:ext uri="{FF2B5EF4-FFF2-40B4-BE49-F238E27FC236}">
                  <a16:creationId xmlns:a16="http://schemas.microsoft.com/office/drawing/2014/main" id="{15F1DBC8-B663-4CB9-9B42-271E4CB93563}"/>
                </a:ext>
              </a:extLst>
            </p:cNvPr>
            <p:cNvSpPr>
              <a:spLocks noChangeArrowheads="1"/>
            </p:cNvSpPr>
            <p:nvPr/>
          </p:nvSpPr>
          <p:spPr bwMode="auto">
            <a:xfrm>
              <a:off x="7464697" y="1984678"/>
              <a:ext cx="606005" cy="36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rgbClr val="FFFFFF"/>
                  </a:solidFill>
                  <a:effectLst/>
                  <a:latin typeface="iCiel Cadena"/>
                  <a:ea typeface="微软雅黑" panose="020B0503020204020204" pitchFamily="34" charset="-122"/>
                </a:rPr>
                <a:t>LOVE</a:t>
              </a:r>
              <a:endParaRPr kumimoji="0" lang="zh-CN" altLang="zh-CN" sz="1600" b="0" i="0" u="none" strike="noStrike" cap="none" normalizeH="0" baseline="0" dirty="0">
                <a:ln>
                  <a:noFill/>
                </a:ln>
                <a:solidFill>
                  <a:schemeClr val="tx1"/>
                </a:solidFill>
                <a:effectLst/>
                <a:latin typeface="iCiel Cadena"/>
              </a:endParaRPr>
            </a:p>
          </p:txBody>
        </p:sp>
        <p:sp>
          <p:nvSpPr>
            <p:cNvPr id="70" name="Rectangle 50">
              <a:extLst>
                <a:ext uri="{FF2B5EF4-FFF2-40B4-BE49-F238E27FC236}">
                  <a16:creationId xmlns:a16="http://schemas.microsoft.com/office/drawing/2014/main" id="{41E5E95D-8AE9-420E-ABD9-6F7DD481F1B6}"/>
                </a:ext>
              </a:extLst>
            </p:cNvPr>
            <p:cNvSpPr>
              <a:spLocks noChangeArrowheads="1"/>
            </p:cNvSpPr>
            <p:nvPr/>
          </p:nvSpPr>
          <p:spPr bwMode="auto">
            <a:xfrm>
              <a:off x="2908300" y="1149350"/>
              <a:ext cx="138662" cy="425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zh-CN" sz="2300" dirty="0">
                  <a:solidFill>
                    <a:srgbClr val="FFFFFF"/>
                  </a:solidFill>
                  <a:latin typeface="iCiel Cadena"/>
                  <a:ea typeface="微软雅黑" panose="020B0503020204020204" pitchFamily="34" charset="-122"/>
                </a:rPr>
                <a:t>L</a:t>
              </a:r>
              <a:endParaRPr kumimoji="0" lang="zh-CN" altLang="zh-CN" sz="1800" b="0" i="0" u="none" strike="noStrike" cap="none" normalizeH="0" baseline="0" dirty="0">
                <a:ln>
                  <a:noFill/>
                </a:ln>
                <a:solidFill>
                  <a:schemeClr val="tx1"/>
                </a:solidFill>
                <a:effectLst/>
                <a:latin typeface="iCiel Cadena"/>
              </a:endParaRPr>
            </a:p>
          </p:txBody>
        </p:sp>
        <p:sp>
          <p:nvSpPr>
            <p:cNvPr id="71" name="Rectangle 51">
              <a:extLst>
                <a:ext uri="{FF2B5EF4-FFF2-40B4-BE49-F238E27FC236}">
                  <a16:creationId xmlns:a16="http://schemas.microsoft.com/office/drawing/2014/main" id="{66B708E3-0311-4D3D-AC73-EE47BD38CE95}"/>
                </a:ext>
              </a:extLst>
            </p:cNvPr>
            <p:cNvSpPr>
              <a:spLocks noChangeArrowheads="1"/>
            </p:cNvSpPr>
            <p:nvPr/>
          </p:nvSpPr>
          <p:spPr bwMode="auto">
            <a:xfrm>
              <a:off x="2908300" y="3684587"/>
              <a:ext cx="145865" cy="443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rgbClr val="FFFFFF"/>
                  </a:solidFill>
                  <a:effectLst/>
                  <a:latin typeface="iCiel Cadena"/>
                  <a:ea typeface="微软雅黑" panose="020B0503020204020204" pitchFamily="34" charset="-122"/>
                </a:rPr>
                <a:t>L</a:t>
              </a:r>
              <a:endParaRPr kumimoji="0" lang="zh-CN" altLang="zh-CN" sz="1800" b="0" i="0" u="none" strike="noStrike" cap="none" normalizeH="0" baseline="0" dirty="0">
                <a:ln>
                  <a:noFill/>
                </a:ln>
                <a:solidFill>
                  <a:schemeClr val="tx1"/>
                </a:solidFill>
                <a:effectLst/>
                <a:latin typeface="iCiel Cadena"/>
              </a:endParaRPr>
            </a:p>
          </p:txBody>
        </p:sp>
        <p:sp>
          <p:nvSpPr>
            <p:cNvPr id="72" name="Rectangle 52">
              <a:extLst>
                <a:ext uri="{FF2B5EF4-FFF2-40B4-BE49-F238E27FC236}">
                  <a16:creationId xmlns:a16="http://schemas.microsoft.com/office/drawing/2014/main" id="{FBDF44F0-B975-4DBF-80DF-F60717F3BD3F}"/>
                </a:ext>
              </a:extLst>
            </p:cNvPr>
            <p:cNvSpPr>
              <a:spLocks noChangeArrowheads="1"/>
            </p:cNvSpPr>
            <p:nvPr/>
          </p:nvSpPr>
          <p:spPr bwMode="auto">
            <a:xfrm>
              <a:off x="8366125" y="1149350"/>
              <a:ext cx="260350" cy="425022"/>
            </a:xfrm>
            <a:prstGeom prst="rect">
              <a:avLst/>
            </a:prstGeom>
            <a:noFill/>
            <a:ln>
              <a:noFill/>
            </a:ln>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300" b="0" i="0" u="none" strike="noStrike" cap="none" normalizeH="0" baseline="0" dirty="0">
                  <a:ln>
                    <a:noFill/>
                  </a:ln>
                  <a:solidFill>
                    <a:schemeClr val="bg1"/>
                  </a:solidFill>
                  <a:effectLst/>
                  <a:latin typeface="iCiel Cadena"/>
                  <a:ea typeface="微软雅黑" panose="020B0503020204020204" pitchFamily="34" charset="-122"/>
                </a:rPr>
                <a:t>L</a:t>
              </a:r>
              <a:endParaRPr kumimoji="0" lang="zh-CN" altLang="zh-CN" sz="1800" b="0" i="0" u="none" strike="noStrike" cap="none" normalizeH="0" baseline="0" dirty="0">
                <a:ln>
                  <a:noFill/>
                </a:ln>
                <a:solidFill>
                  <a:schemeClr val="bg1"/>
                </a:solidFill>
                <a:effectLst/>
                <a:latin typeface="iCiel Cadena"/>
              </a:endParaRPr>
            </a:p>
          </p:txBody>
        </p:sp>
        <p:sp>
          <p:nvSpPr>
            <p:cNvPr id="73" name="Rectangle 53">
              <a:extLst>
                <a:ext uri="{FF2B5EF4-FFF2-40B4-BE49-F238E27FC236}">
                  <a16:creationId xmlns:a16="http://schemas.microsoft.com/office/drawing/2014/main" id="{1FB81681-A380-4158-9AF9-F7EFD2BDCA80}"/>
                </a:ext>
              </a:extLst>
            </p:cNvPr>
            <p:cNvSpPr>
              <a:spLocks noChangeArrowheads="1"/>
            </p:cNvSpPr>
            <p:nvPr/>
          </p:nvSpPr>
          <p:spPr bwMode="auto">
            <a:xfrm>
              <a:off x="6526213" y="5449888"/>
              <a:ext cx="145865" cy="443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rgbClr val="FFFFFF"/>
                  </a:solidFill>
                  <a:effectLst/>
                  <a:latin typeface="iCiel Cadena"/>
                  <a:ea typeface="微软雅黑" panose="020B0503020204020204" pitchFamily="34" charset="-122"/>
                </a:rPr>
                <a:t>L</a:t>
              </a:r>
              <a:endParaRPr kumimoji="0" lang="zh-CN" altLang="zh-CN" sz="1800" b="0" i="0" u="none" strike="noStrike" cap="none" normalizeH="0" baseline="0" dirty="0">
                <a:ln>
                  <a:noFill/>
                </a:ln>
                <a:solidFill>
                  <a:schemeClr val="tx1"/>
                </a:solidFill>
                <a:effectLst/>
                <a:latin typeface="iCiel Cadena"/>
              </a:endParaRPr>
            </a:p>
          </p:txBody>
        </p:sp>
        <p:sp>
          <p:nvSpPr>
            <p:cNvPr id="74" name="Rectangle 54">
              <a:extLst>
                <a:ext uri="{FF2B5EF4-FFF2-40B4-BE49-F238E27FC236}">
                  <a16:creationId xmlns:a16="http://schemas.microsoft.com/office/drawing/2014/main" id="{2FA22E07-C71A-482B-9422-81D404CC81E4}"/>
                </a:ext>
              </a:extLst>
            </p:cNvPr>
            <p:cNvSpPr>
              <a:spLocks noChangeArrowheads="1"/>
            </p:cNvSpPr>
            <p:nvPr/>
          </p:nvSpPr>
          <p:spPr bwMode="auto">
            <a:xfrm>
              <a:off x="7436353" y="3302375"/>
              <a:ext cx="600963" cy="332626"/>
            </a:xfrm>
            <a:prstGeom prst="rect">
              <a:avLst/>
            </a:prstGeom>
            <a:noFill/>
            <a:ln>
              <a:noFill/>
            </a:ln>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b="0" i="0" u="none" strike="noStrike" cap="none" normalizeH="0" baseline="0" dirty="0">
                  <a:ln>
                    <a:noFill/>
                  </a:ln>
                  <a:solidFill>
                    <a:schemeClr val="bg1"/>
                  </a:solidFill>
                  <a:effectLst/>
                  <a:latin typeface="iCiel Cadena"/>
                  <a:ea typeface="微软雅黑" panose="020B0503020204020204" pitchFamily="34" charset="-122"/>
                </a:rPr>
                <a:t>PIRCE</a:t>
              </a:r>
              <a:endParaRPr kumimoji="0" lang="zh-CN" altLang="zh-CN" sz="1400" b="0" i="0" u="none" strike="noStrike" cap="none" normalizeH="0" baseline="0" dirty="0">
                <a:ln>
                  <a:noFill/>
                </a:ln>
                <a:solidFill>
                  <a:schemeClr val="bg1"/>
                </a:solidFill>
                <a:effectLst/>
                <a:latin typeface="iCiel Cadena"/>
              </a:endParaRPr>
            </a:p>
          </p:txBody>
        </p:sp>
        <p:sp>
          <p:nvSpPr>
            <p:cNvPr id="75" name="Rectangle 55">
              <a:extLst>
                <a:ext uri="{FF2B5EF4-FFF2-40B4-BE49-F238E27FC236}">
                  <a16:creationId xmlns:a16="http://schemas.microsoft.com/office/drawing/2014/main" id="{F4994BDB-0663-453D-8693-5509DC8D4AF5}"/>
                </a:ext>
              </a:extLst>
            </p:cNvPr>
            <p:cNvSpPr>
              <a:spLocks noChangeArrowheads="1"/>
            </p:cNvSpPr>
            <p:nvPr/>
          </p:nvSpPr>
          <p:spPr bwMode="auto">
            <a:xfrm>
              <a:off x="6073774" y="3275013"/>
              <a:ext cx="217897" cy="443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rgbClr val="FFFFFF"/>
                  </a:solidFill>
                  <a:effectLst/>
                  <a:latin typeface="iCiel Cadena"/>
                  <a:ea typeface="微软雅黑" panose="020B0503020204020204" pitchFamily="34" charset="-122"/>
                </a:rPr>
                <a:t>G</a:t>
              </a:r>
              <a:endParaRPr kumimoji="0" lang="zh-CN" altLang="zh-CN" sz="1800" b="0" i="0" u="none" strike="noStrike" cap="none" normalizeH="0" baseline="0" dirty="0">
                <a:ln>
                  <a:noFill/>
                </a:ln>
                <a:solidFill>
                  <a:schemeClr val="tx1"/>
                </a:solidFill>
                <a:effectLst/>
                <a:latin typeface="iCiel Cadena"/>
              </a:endParaRPr>
            </a:p>
          </p:txBody>
        </p:sp>
        <p:sp>
          <p:nvSpPr>
            <p:cNvPr id="76" name="Rectangle 56">
              <a:extLst>
                <a:ext uri="{FF2B5EF4-FFF2-40B4-BE49-F238E27FC236}">
                  <a16:creationId xmlns:a16="http://schemas.microsoft.com/office/drawing/2014/main" id="{9A64F0FB-6F84-4FFF-9CB8-EAFD443A43AC}"/>
                </a:ext>
              </a:extLst>
            </p:cNvPr>
            <p:cNvSpPr>
              <a:spLocks noChangeArrowheads="1"/>
            </p:cNvSpPr>
            <p:nvPr/>
          </p:nvSpPr>
          <p:spPr bwMode="auto">
            <a:xfrm>
              <a:off x="6073774" y="3709988"/>
              <a:ext cx="158470" cy="443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rgbClr val="FFFFFF"/>
                  </a:solidFill>
                  <a:effectLst/>
                  <a:latin typeface="iCiel Cadena"/>
                  <a:ea typeface="微软雅黑" panose="020B0503020204020204" pitchFamily="34" charset="-122"/>
                </a:rPr>
                <a:t>S</a:t>
              </a:r>
              <a:endParaRPr kumimoji="0" lang="zh-CN" altLang="zh-CN" sz="1800" b="0" i="0" u="none" strike="noStrike" cap="none" normalizeH="0" baseline="0" dirty="0">
                <a:ln>
                  <a:noFill/>
                </a:ln>
                <a:solidFill>
                  <a:schemeClr val="tx1"/>
                </a:solidFill>
                <a:effectLst/>
                <a:latin typeface="iCiel Cadena"/>
              </a:endParaRPr>
            </a:p>
          </p:txBody>
        </p:sp>
        <p:sp>
          <p:nvSpPr>
            <p:cNvPr id="77" name="Rectangle 57">
              <a:extLst>
                <a:ext uri="{FF2B5EF4-FFF2-40B4-BE49-F238E27FC236}">
                  <a16:creationId xmlns:a16="http://schemas.microsoft.com/office/drawing/2014/main" id="{E4C505D5-C5ED-434D-8653-EE649CADCB6F}"/>
                </a:ext>
              </a:extLst>
            </p:cNvPr>
            <p:cNvSpPr>
              <a:spLocks noChangeArrowheads="1"/>
            </p:cNvSpPr>
            <p:nvPr/>
          </p:nvSpPr>
          <p:spPr bwMode="auto">
            <a:xfrm>
              <a:off x="4335463" y="4602163"/>
              <a:ext cx="169275" cy="443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rgbClr val="FFFFFF"/>
                  </a:solidFill>
                  <a:effectLst/>
                  <a:latin typeface="iCiel Cadena"/>
                  <a:ea typeface="微软雅黑" panose="020B0503020204020204" pitchFamily="34" charset="-122"/>
                </a:rPr>
                <a:t>T</a:t>
              </a:r>
              <a:endParaRPr kumimoji="0" lang="zh-CN" altLang="zh-CN" sz="1800" b="0" i="0" u="none" strike="noStrike" cap="none" normalizeH="0" baseline="0" dirty="0">
                <a:ln>
                  <a:noFill/>
                </a:ln>
                <a:solidFill>
                  <a:schemeClr val="tx1"/>
                </a:solidFill>
                <a:effectLst/>
                <a:latin typeface="iCiel Cadena"/>
              </a:endParaRPr>
            </a:p>
          </p:txBody>
        </p:sp>
        <p:sp>
          <p:nvSpPr>
            <p:cNvPr id="78" name="Rectangle 58">
              <a:extLst>
                <a:ext uri="{FF2B5EF4-FFF2-40B4-BE49-F238E27FC236}">
                  <a16:creationId xmlns:a16="http://schemas.microsoft.com/office/drawing/2014/main" id="{DEFF40AE-ED0F-4466-ABCE-E566165508D5}"/>
                </a:ext>
              </a:extLst>
            </p:cNvPr>
            <p:cNvSpPr>
              <a:spLocks noChangeArrowheads="1"/>
            </p:cNvSpPr>
            <p:nvPr/>
          </p:nvSpPr>
          <p:spPr bwMode="auto">
            <a:xfrm>
              <a:off x="4335463" y="4948238"/>
              <a:ext cx="216095" cy="443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rgbClr val="FFFFFF"/>
                  </a:solidFill>
                  <a:effectLst/>
                  <a:latin typeface="iCiel Cadena"/>
                  <a:ea typeface="微软雅黑" panose="020B0503020204020204" pitchFamily="34" charset="-122"/>
                </a:rPr>
                <a:t>H</a:t>
              </a:r>
              <a:endParaRPr kumimoji="0" lang="zh-CN" altLang="zh-CN" sz="1800" b="0" i="0" u="none" strike="noStrike" cap="none" normalizeH="0" baseline="0" dirty="0">
                <a:ln>
                  <a:noFill/>
                </a:ln>
                <a:solidFill>
                  <a:schemeClr val="tx1"/>
                </a:solidFill>
                <a:effectLst/>
                <a:latin typeface="iCiel Cadena"/>
              </a:endParaRPr>
            </a:p>
          </p:txBody>
        </p:sp>
      </p:grpSp>
      <p:sp>
        <p:nvSpPr>
          <p:cNvPr id="79" name="Rectangle 78"/>
          <p:cNvSpPr/>
          <p:nvPr/>
        </p:nvSpPr>
        <p:spPr>
          <a:xfrm>
            <a:off x="1967602" y="3249041"/>
            <a:ext cx="8417625" cy="830997"/>
          </a:xfrm>
          <a:prstGeom prst="rect">
            <a:avLst/>
          </a:prstGeom>
          <a:solidFill>
            <a:schemeClr val="bg1"/>
          </a:solidFill>
        </p:spPr>
        <p:txBody>
          <a:bodyPr wrap="none" lIns="91440" tIns="45720" rIns="91440" bIns="45720">
            <a:spAutoFit/>
          </a:bodyPr>
          <a:lstStyle/>
          <a:p>
            <a:pPr algn="ctr"/>
            <a:r>
              <a:rPr lang="en-US" sz="4800" b="1" dirty="0">
                <a:ln w="22225">
                  <a:solidFill>
                    <a:schemeClr val="accent2"/>
                  </a:solidFill>
                  <a:prstDash val="solid"/>
                </a:ln>
                <a:solidFill>
                  <a:schemeClr val="accent2">
                    <a:lumMod val="75000"/>
                  </a:schemeClr>
                </a:solidFill>
                <a:latin typeface="Times New Roman" panose="02020603050405020304" pitchFamily="18" charset="0"/>
                <a:cs typeface="Times New Roman" panose="02020603050405020304" pitchFamily="18" charset="0"/>
              </a:rPr>
              <a:t>TẠM BIỆT VÀ HẸN GẶP LẠI</a:t>
            </a:r>
          </a:p>
        </p:txBody>
      </p:sp>
      <p:pic>
        <p:nvPicPr>
          <p:cNvPr id="83" name="图片 14">
            <a:extLst>
              <a:ext uri="{FF2B5EF4-FFF2-40B4-BE49-F238E27FC236}">
                <a16:creationId xmlns:a16="http://schemas.microsoft.com/office/drawing/2014/main" id="{24C4C1C4-43C3-40EE-887E-6B37C3452A6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3687" y="4174670"/>
            <a:ext cx="4084635" cy="2041582"/>
          </a:xfrm>
          <a:prstGeom prst="rect">
            <a:avLst/>
          </a:prstGeom>
        </p:spPr>
      </p:pic>
      <p:pic>
        <p:nvPicPr>
          <p:cNvPr id="84" name="图片 6">
            <a:extLst>
              <a:ext uri="{FF2B5EF4-FFF2-40B4-BE49-F238E27FC236}">
                <a16:creationId xmlns:a16="http://schemas.microsoft.com/office/drawing/2014/main" id="{D55673E8-2FB0-4E85-B254-56C877C27F9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9863874" y="-342891"/>
            <a:ext cx="2162083" cy="2588323"/>
          </a:xfrm>
          <a:prstGeom prst="rect">
            <a:avLst/>
          </a:prstGeom>
        </p:spPr>
      </p:pic>
      <p:pic>
        <p:nvPicPr>
          <p:cNvPr id="80" name="Picture 79">
            <a:extLst>
              <a:ext uri="{FF2B5EF4-FFF2-40B4-BE49-F238E27FC236}">
                <a16:creationId xmlns:a16="http://schemas.microsoft.com/office/drawing/2014/main" id="{FF85D3EF-17EE-4619-83D9-5AC6D9348B15}"/>
              </a:ext>
            </a:extLst>
          </p:cNvPr>
          <p:cNvPicPr>
            <a:picLocks noChangeAspect="1"/>
          </p:cNvPicPr>
          <p:nvPr/>
        </p:nvPicPr>
        <p:blipFill>
          <a:blip r:embed="rId6"/>
          <a:stretch>
            <a:fillRect/>
          </a:stretch>
        </p:blipFill>
        <p:spPr>
          <a:xfrm>
            <a:off x="132402" y="2491800"/>
            <a:ext cx="589731" cy="520622"/>
          </a:xfrm>
          <a:prstGeom prst="rect">
            <a:avLst/>
          </a:prstGeom>
        </p:spPr>
      </p:pic>
    </p:spTree>
    <p:extLst>
      <p:ext uri="{BB962C8B-B14F-4D97-AF65-F5344CB8AC3E}">
        <p14:creationId xmlns:p14="http://schemas.microsoft.com/office/powerpoint/2010/main" val="217694279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fade">
                                      <p:cBhvr>
                                        <p:cTn id="7" dur="1000"/>
                                        <p:tgtEl>
                                          <p:spTgt spid="84"/>
                                        </p:tgtEl>
                                      </p:cBhvr>
                                    </p:animEffect>
                                    <p:anim calcmode="lin" valueType="num">
                                      <p:cBhvr>
                                        <p:cTn id="8" dur="1000" fill="hold"/>
                                        <p:tgtEl>
                                          <p:spTgt spid="84"/>
                                        </p:tgtEl>
                                        <p:attrNameLst>
                                          <p:attrName>ppt_x</p:attrName>
                                        </p:attrNameLst>
                                      </p:cBhvr>
                                      <p:tavLst>
                                        <p:tav tm="0">
                                          <p:val>
                                            <p:strVal val="#ppt_x"/>
                                          </p:val>
                                        </p:tav>
                                        <p:tav tm="100000">
                                          <p:val>
                                            <p:strVal val="#ppt_x"/>
                                          </p:val>
                                        </p:tav>
                                      </p:tavLst>
                                    </p:anim>
                                    <p:anim calcmode="lin" valueType="num">
                                      <p:cBhvr>
                                        <p:cTn id="9" dur="1000" fill="hold"/>
                                        <p:tgtEl>
                                          <p:spTgt spid="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4.6|21.8|32.7|2.7|1.5|1.1"/>
</p:tagLst>
</file>

<file path=ppt/theme/theme1.xml><?xml version="1.0" encoding="utf-8"?>
<a:theme xmlns:a="http://schemas.openxmlformats.org/drawingml/2006/main" name="1_Office 主题">
  <a:themeElements>
    <a:clrScheme name="Office">
      <a:dk1>
        <a:srgbClr val="000000"/>
      </a:dk1>
      <a:lt1>
        <a:srgbClr val="FFFFFF"/>
      </a:lt1>
      <a:dk2>
        <a:srgbClr val="44546A"/>
      </a:dk2>
      <a:lt2>
        <a:srgbClr val="E7E6E6"/>
      </a:lt2>
      <a:accent1>
        <a:srgbClr val="008A3B"/>
      </a:accent1>
      <a:accent2>
        <a:srgbClr val="7DC8FF"/>
      </a:accent2>
      <a:accent3>
        <a:srgbClr val="56AF35"/>
      </a:accent3>
      <a:accent4>
        <a:srgbClr val="CDD500"/>
      </a:accent4>
      <a:accent5>
        <a:srgbClr val="4472C4"/>
      </a:accent5>
      <a:accent6>
        <a:srgbClr val="F95421"/>
      </a:accent6>
      <a:hlink>
        <a:srgbClr val="0563C1"/>
      </a:hlink>
      <a:folHlink>
        <a:srgbClr val="954F72"/>
      </a:folHlink>
    </a:clrScheme>
    <a:fontScheme name="zezbname">
      <a:majorFont>
        <a:latin typeface="Segoe Print"/>
        <a:ea typeface="方正黑体_GBK"/>
        <a:cs typeface=""/>
      </a:majorFont>
      <a:minorFont>
        <a:latin typeface="Segoe Print"/>
        <a:ea typeface="方正黑体_GBK"/>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ài liệu" ma:contentTypeID="0x010100296E9C3C362A044CA05F374C16836DFE" ma:contentTypeVersion="0" ma:contentTypeDescription="Tạo tài liệu mới." ma:contentTypeScope="" ma:versionID="d7d9affb88c6fb6ab8fc3f6191ade1c1">
  <xsd:schema xmlns:xsd="http://www.w3.org/2001/XMLSchema" xmlns:xs="http://www.w3.org/2001/XMLSchema" xmlns:p="http://schemas.microsoft.com/office/2006/metadata/properties" targetNamespace="http://schemas.microsoft.com/office/2006/metadata/properties" ma:root="true" ma:fieldsID="9603430f1180f1cf5f55b0708fc534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Loại Nội dung"/>
        <xsd:element ref="dc:title" minOccurs="0" maxOccurs="1" ma:index="4" ma:displayName="Tiêu đề"/>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CC60E7C-5282-48A7-AF49-DB24816312A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6B4BB67E-F4FE-4DBE-9E1E-1927342F9F85}">
  <ds:schemaRefs>
    <ds:schemaRef ds:uri="http://schemas.microsoft.com/office/infopath/2007/PartnerControl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http://www.w3.org/XML/1998/namespace"/>
  </ds:schemaRefs>
</ds:datastoreItem>
</file>

<file path=customXml/itemProps3.xml><?xml version="1.0" encoding="utf-8"?>
<ds:datastoreItem xmlns:ds="http://schemas.openxmlformats.org/officeDocument/2006/customXml" ds:itemID="{06BEC212-A68A-4BDB-972E-94F1CC78D4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6105</TotalTime>
  <Words>1279</Words>
  <Application>Microsoft Office PowerPoint</Application>
  <PresentationFormat>Widescreen</PresentationFormat>
  <Paragraphs>145</Paragraphs>
  <Slides>15</Slides>
  <Notes>2</Notes>
  <HiddenSlides>0</HiddenSlides>
  <MMClips>0</MMClips>
  <ScaleCrop>false</ScaleCrop>
  <HeadingPairs>
    <vt:vector size="6" baseType="variant">
      <vt:variant>
        <vt:lpstr>Fonts Used</vt:lpstr>
      </vt:variant>
      <vt:variant>
        <vt:i4>17</vt:i4>
      </vt:variant>
      <vt:variant>
        <vt:lpstr>Theme</vt:lpstr>
      </vt:variant>
      <vt:variant>
        <vt:i4>1</vt:i4>
      </vt:variant>
      <vt:variant>
        <vt:lpstr>Slide Titles</vt:lpstr>
      </vt:variant>
      <vt:variant>
        <vt:i4>15</vt:i4>
      </vt:variant>
    </vt:vector>
  </HeadingPairs>
  <TitlesOfParts>
    <vt:vector size="33" baseType="lpstr">
      <vt:lpstr>微软雅黑</vt:lpstr>
      <vt:lpstr>Arial</vt:lpstr>
      <vt:lpstr>Calibri</vt:lpstr>
      <vt:lpstr>等线</vt:lpstr>
      <vt:lpstr>iCiel Cadena</vt:lpstr>
      <vt:lpstr>Segoe Print</vt:lpstr>
      <vt:lpstr>Segoe UI Black</vt:lpstr>
      <vt:lpstr>Sitka Text</vt:lpstr>
      <vt:lpstr>SVN-Adam Gorry</vt:lpstr>
      <vt:lpstr>SVN-Androgyne</vt:lpstr>
      <vt:lpstr>SVN-Avo</vt:lpstr>
      <vt:lpstr>SVN-SAF</vt:lpstr>
      <vt:lpstr>Times New Roman</vt:lpstr>
      <vt:lpstr>UD Digi Kyokasho NK-B</vt:lpstr>
      <vt:lpstr>UTM Avo</vt:lpstr>
      <vt:lpstr>UVF Salome</vt:lpstr>
      <vt:lpstr>方正黑体_GBK</vt:lpstr>
      <vt:lpstr>1_Office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Uyen Uyen</dc:creator>
  <cp:lastModifiedBy>Admin</cp:lastModifiedBy>
  <cp:revision>207</cp:revision>
  <dcterms:created xsi:type="dcterms:W3CDTF">2021-11-14T08:33:55Z</dcterms:created>
  <dcterms:modified xsi:type="dcterms:W3CDTF">2023-09-29T03:50:58Z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0x010100296E9C3C362A044CA05F374C16836DFE</vt:lpwstr>
  </property>
</Properties>
</file>