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70" r:id="rId3"/>
    <p:sldId id="259" r:id="rId4"/>
    <p:sldId id="260" r:id="rId5"/>
    <p:sldId id="261" r:id="rId6"/>
    <p:sldId id="262" r:id="rId7"/>
    <p:sldId id="273" r:id="rId8"/>
    <p:sldId id="267" r:id="rId9"/>
  </p:sldIdLst>
  <p:sldSz cx="9144000" cy="5143500" type="screen16x9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hần Mặc định" id="{F80010C1-CCD1-45AC-BBAF-DC319112A96D}">
          <p14:sldIdLst>
            <p14:sldId id="257"/>
          </p14:sldIdLst>
        </p14:section>
        <p14:section name="Tiết 1" id="{50E1AC05-E808-47C5-ACCE-5BE89D6A3B62}">
          <p14:sldIdLst>
            <p14:sldId id="270"/>
            <p14:sldId id="259"/>
            <p14:sldId id="260"/>
            <p14:sldId id="261"/>
            <p14:sldId id="262"/>
            <p14:sldId id="273"/>
          </p14:sldIdLst>
        </p14:section>
        <p14:section name="Tiết 2" id="{296681D4-24D5-4E6B-BA02-9A1D8E4D5F1E}">
          <p14:sldIdLst>
            <p14:sldId id="26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8C26"/>
    <a:srgbClr val="9CBE5B"/>
    <a:srgbClr val="CDD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iểu Trung bình 2 - Màu chủ đề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hông có Kiểu, Lưới Bảng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-762" y="-102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A5585-6077-44CE-B77D-462792527D34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F47F6-D8A5-40FE-87C1-D178FDD67C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85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47F6-D8A5-40FE-87C1-D178FDD67C2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75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20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56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74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91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F1830F6-661E-4EAE-867C-77A95B91D6A3}"/>
              </a:ext>
            </a:extLst>
          </p:cNvPr>
          <p:cNvGrpSpPr/>
          <p:nvPr userDrawn="1"/>
        </p:nvGrpSpPr>
        <p:grpSpPr>
          <a:xfrm>
            <a:off x="208568" y="46996"/>
            <a:ext cx="8890779" cy="5113411"/>
            <a:chOff x="208568" y="46996"/>
            <a:chExt cx="8890779" cy="5113411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87D705A-2BAD-4138-8AF6-A6CEA8F57D99}"/>
                </a:ext>
              </a:extLst>
            </p:cNvPr>
            <p:cNvGrpSpPr/>
            <p:nvPr/>
          </p:nvGrpSpPr>
          <p:grpSpPr>
            <a:xfrm>
              <a:off x="451708" y="46996"/>
              <a:ext cx="8483722" cy="4957759"/>
              <a:chOff x="451708" y="46996"/>
              <a:chExt cx="8483722" cy="4957759"/>
            </a:xfrm>
          </p:grpSpPr>
          <p:pic>
            <p:nvPicPr>
              <p:cNvPr id="10" name="图片 9">
                <a:extLst>
                  <a:ext uri="{FF2B5EF4-FFF2-40B4-BE49-F238E27FC236}">
                    <a16:creationId xmlns="" xmlns:a16="http://schemas.microsoft.com/office/drawing/2014/main" id="{0BAD57EC-45E7-4BCB-A979-D73957148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71173" y="58038"/>
                <a:ext cx="268247" cy="524301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96B24A36-2400-493C-9470-7CE69C67B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36972" y="58038"/>
                <a:ext cx="268247" cy="524301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="" xmlns:a16="http://schemas.microsoft.com/office/drawing/2014/main" id="{49A1F922-9B83-48BD-94DB-4CE25C20C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178" y="281677"/>
                <a:ext cx="2103302" cy="1902117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F978881C-B82E-48CA-A5CC-30EB9EE63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708" y="3083820"/>
                <a:ext cx="2975106" cy="1908213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="" xmlns:a16="http://schemas.microsoft.com/office/drawing/2014/main" id="{CB4D4833-DD9D-4CA3-867F-AB6E1CC55C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0934" y="2663688"/>
                <a:ext cx="3694496" cy="2341067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="" xmlns:a16="http://schemas.microsoft.com/office/drawing/2014/main" id="{548B4DDF-867D-45CA-892D-6203A8A2EA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26174" y="145182"/>
                <a:ext cx="1566808" cy="2517866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="" xmlns:a16="http://schemas.microsoft.com/office/drawing/2014/main" id="{AEE3FA7F-613C-43D6-937B-887AEC72A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63150" y="298630"/>
                <a:ext cx="5236918" cy="1633870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="" xmlns:a16="http://schemas.microsoft.com/office/drawing/2014/main" id="{51629227-0E6B-48B3-BB14-F8DCCD77E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79535" y="3072960"/>
                <a:ext cx="2584928" cy="1920406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="" xmlns:a16="http://schemas.microsoft.com/office/drawing/2014/main" id="{3837D459-0A07-49DD-94F5-02E3E3B32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1465" y="1583586"/>
                <a:ext cx="164606" cy="2249619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="" xmlns:a16="http://schemas.microsoft.com/office/drawing/2014/main" id="{D9DA8700-961B-48EB-9F28-1C5AD4505F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04523" y="46996"/>
                <a:ext cx="262151" cy="499915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="" xmlns:a16="http://schemas.microsoft.com/office/drawing/2014/main" id="{D226A55B-8AC4-4F93-A5E3-F7FB8BEBE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38724" y="46996"/>
                <a:ext cx="262151" cy="499915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F42DF85C-1CA1-4694-8EDC-3566DA6DA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568" y="3098389"/>
              <a:ext cx="989769" cy="206201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3BF0138-911C-4C08-BA60-542716C4D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09578" y="3098389"/>
              <a:ext cx="989769" cy="20620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41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97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36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9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4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5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48826-EDE3-4A49-BB8E-BF2E35DA2BE7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4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6BC561B-D77D-4948-AA3D-2C87A89EB638}"/>
              </a:ext>
            </a:extLst>
          </p:cNvPr>
          <p:cNvGrpSpPr/>
          <p:nvPr/>
        </p:nvGrpSpPr>
        <p:grpSpPr>
          <a:xfrm>
            <a:off x="1039587" y="171050"/>
            <a:ext cx="7064827" cy="4541177"/>
            <a:chOff x="1039587" y="171050"/>
            <a:chExt cx="7064827" cy="4541177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E81FA9FC-9EC4-42FF-B7EE-5F4B7DAF3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9416" y="185370"/>
              <a:ext cx="317376" cy="61154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6F7A31C0-76D3-4986-8635-1B44EDA6C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0315" y="185370"/>
              <a:ext cx="317376" cy="611546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8B94CC-3D27-46E6-A6B8-73D71DFB0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587" y="431273"/>
              <a:ext cx="7064827" cy="428095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7818E87-568E-4A42-9E63-32688F449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95264" y="171050"/>
              <a:ext cx="310101" cy="58576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53AD921E-11B5-43B7-A826-76C8BF424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4365" y="171050"/>
              <a:ext cx="310101" cy="585762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CF9D4B5-10AC-4C38-9FAB-BBB08175024F}"/>
              </a:ext>
            </a:extLst>
          </p:cNvPr>
          <p:cNvSpPr txBox="1"/>
          <p:nvPr/>
        </p:nvSpPr>
        <p:spPr>
          <a:xfrm>
            <a:off x="1903638" y="1452669"/>
            <a:ext cx="5336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an </a:t>
            </a:r>
            <a:r>
              <a:rPr lang="en-US" altLang="zh-CN" sz="8000" b="1" dirty="0" err="1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ăn</a:t>
            </a:r>
            <a:r>
              <a:rPr lang="en-US" altLang="zh-CN" sz="8000" b="1" dirty="0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altLang="zh-CN" sz="8000" b="1" dirty="0" err="1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ân</a:t>
            </a:r>
            <a:endParaRPr lang="zh-CN" altLang="en-US" sz="8000" b="1" dirty="0">
              <a:solidFill>
                <a:schemeClr val="accent3">
                  <a:lumMod val="75000"/>
                </a:schemeClr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11D1C11-AECA-45D0-9998-98D05F0D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94" r="16079" b="94184"/>
          <a:stretch/>
        </p:blipFill>
        <p:spPr>
          <a:xfrm>
            <a:off x="2872510" y="1354171"/>
            <a:ext cx="3612049" cy="4591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34710D1-1D58-406F-A5FE-C4E643B4DD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94" r="16079" b="94184"/>
          <a:stretch/>
        </p:blipFill>
        <p:spPr>
          <a:xfrm flipH="1">
            <a:off x="2765976" y="3698507"/>
            <a:ext cx="3612049" cy="45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B9ABC5A-B8CC-436C-9E72-A3965224A42E}"/>
              </a:ext>
            </a:extLst>
          </p:cNvPr>
          <p:cNvSpPr/>
          <p:nvPr/>
        </p:nvSpPr>
        <p:spPr>
          <a:xfrm>
            <a:off x="3598517" y="766035"/>
            <a:ext cx="17059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err="1" smtClean="0">
                <a:solidFill>
                  <a:srgbClr val="9CBE5B"/>
                </a:solidFill>
                <a:latin typeface="Times New Roman" panose="02020603050405020304" pitchFamily="18" charset="0"/>
                <a:ea typeface="DFPWaWaW5-GB5" panose="040B0500000000000000" pitchFamily="82" charset="-120"/>
                <a:cs typeface="Times New Roman" panose="02020603050405020304" pitchFamily="18" charset="0"/>
              </a:rPr>
              <a:t>Bài</a:t>
            </a:r>
            <a:r>
              <a:rPr lang="en-US" altLang="zh-CN" sz="4400" b="1" dirty="0" smtClean="0">
                <a:solidFill>
                  <a:srgbClr val="9CBE5B"/>
                </a:solidFill>
                <a:latin typeface="Times New Roman" panose="02020603050405020304" pitchFamily="18" charset="0"/>
                <a:ea typeface="DFPWaWaW5-GB5" panose="040B0500000000000000" pitchFamily="82" charset="-120"/>
                <a:cs typeface="Times New Roman" panose="02020603050405020304" pitchFamily="18" charset="0"/>
              </a:rPr>
              <a:t> </a:t>
            </a:r>
            <a:r>
              <a:rPr lang="en-US" altLang="zh-CN" sz="4400" b="1" dirty="0">
                <a:solidFill>
                  <a:srgbClr val="9CBE5B"/>
                </a:solidFill>
                <a:latin typeface="Times New Roman" panose="02020603050405020304" pitchFamily="18" charset="0"/>
                <a:ea typeface="DFPWaWaW5-GB5" panose="040B0500000000000000" pitchFamily="82" charset="-120"/>
                <a:cs typeface="Times New Roman" panose="02020603050405020304" pitchFamily="18" charset="0"/>
              </a:rPr>
              <a:t>31</a:t>
            </a:r>
            <a:endParaRPr lang="zh-CN" altLang="en-US" sz="4400" b="1" dirty="0">
              <a:solidFill>
                <a:srgbClr val="9CBE5B"/>
              </a:solidFill>
              <a:latin typeface="Times New Roman" panose="02020603050405020304" pitchFamily="18" charset="0"/>
              <a:ea typeface="DFPWaWaW5-GB5" panose="040B0500000000000000" pitchFamily="82" charset="-120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17DC7972-DAEF-4095-A40C-02E5467EF0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5" y="2280080"/>
            <a:ext cx="1371913" cy="285815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29818548-E554-41D4-88C8-32443A8B9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4573" y="2285349"/>
            <a:ext cx="1371913" cy="28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0721" y="3998352"/>
            <a:ext cx="8546154" cy="594548"/>
          </a:xfrm>
          <a:prstGeom prst="rect">
            <a:avLst/>
          </a:prstGeom>
          <a:noFill/>
        </p:spPr>
        <p:txBody>
          <a:bodyPr wrap="square" lIns="68574" tIns="34286" rIns="68574" bIns="34286" rtlCol="0">
            <a:spAutoFit/>
          </a:bodyPr>
          <a:lstStyle/>
          <a:p>
            <a:pPr algn="ctr"/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vằn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hươu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cổ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5"/>
          <a:stretch/>
        </p:blipFill>
        <p:spPr bwMode="auto">
          <a:xfrm>
            <a:off x="842482" y="390418"/>
            <a:ext cx="7530956" cy="354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33486" y="3996334"/>
            <a:ext cx="7172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err="1">
                <a:solidFill>
                  <a:srgbClr val="FF0000"/>
                </a:solidFill>
                <a:latin typeface="Arial-Rounded"/>
              </a:rPr>
              <a:t>ăn</a:t>
            </a:r>
            <a:endParaRPr lang="en-US" sz="3400" dirty="0">
              <a:solidFill>
                <a:srgbClr val="FF0000"/>
              </a:solidFill>
              <a:latin typeface="Arial-Rounde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70567" y="3996331"/>
            <a:ext cx="8508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solidFill>
                  <a:srgbClr val="FF0000"/>
                </a:solidFill>
                <a:latin typeface="Arial-Rounded"/>
              </a:rPr>
              <a:t>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4390" y="3998618"/>
            <a:ext cx="8677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err="1">
                <a:solidFill>
                  <a:srgbClr val="FF0000"/>
                </a:solidFill>
                <a:latin typeface="Arial-Rounded"/>
              </a:rPr>
              <a:t>ân</a:t>
            </a:r>
            <a:endParaRPr lang="en-US" sz="3400" dirty="0">
              <a:solidFill>
                <a:srgbClr val="FF0000"/>
              </a:solidFill>
              <a:latin typeface="Arial-Rounded"/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4" t="27695" r="66772" b="63689"/>
          <a:stretch/>
        </p:blipFill>
        <p:spPr bwMode="auto">
          <a:xfrm>
            <a:off x="3482618" y="647271"/>
            <a:ext cx="2106524" cy="339048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694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0F6BDD0B-BB8C-44F7-8771-6D6BA4D2FD38}"/>
              </a:ext>
            </a:extLst>
          </p:cNvPr>
          <p:cNvSpPr txBox="1"/>
          <p:nvPr/>
        </p:nvSpPr>
        <p:spPr>
          <a:xfrm>
            <a:off x="6285626" y="578529"/>
            <a:ext cx="1518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ân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8371E34C-CBA2-409A-836B-6D78110E41AF}"/>
              </a:ext>
            </a:extLst>
          </p:cNvPr>
          <p:cNvSpPr txBox="1"/>
          <p:nvPr/>
        </p:nvSpPr>
        <p:spPr>
          <a:xfrm>
            <a:off x="1990203" y="588803"/>
            <a:ext cx="1112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an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9" name="Hộp Văn bản 8">
            <a:extLst>
              <a:ext uri="{FF2B5EF4-FFF2-40B4-BE49-F238E27FC236}">
                <a16:creationId xmlns="" xmlns:a16="http://schemas.microsoft.com/office/drawing/2014/main" id="{D6BCD1C1-540C-4C1D-B9D9-E4992513027E}"/>
              </a:ext>
            </a:extLst>
          </p:cNvPr>
          <p:cNvSpPr txBox="1"/>
          <p:nvPr/>
        </p:nvSpPr>
        <p:spPr>
          <a:xfrm>
            <a:off x="102992" y="3713337"/>
            <a:ext cx="4816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bản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 </a:t>
            </a:r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nhãn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 gắn</a:t>
            </a:r>
            <a:endParaRPr lang="vi-VN" sz="4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10" name="Hộp Văn bản 9">
            <a:extLst>
              <a:ext uri="{FF2B5EF4-FFF2-40B4-BE49-F238E27FC236}">
                <a16:creationId xmlns="" xmlns:a16="http://schemas.microsoft.com/office/drawing/2014/main" id="{7F5C172D-D216-42B1-8867-28688D266DED}"/>
              </a:ext>
            </a:extLst>
          </p:cNvPr>
          <p:cNvSpPr txBox="1"/>
          <p:nvPr/>
        </p:nvSpPr>
        <p:spPr>
          <a:xfrm>
            <a:off x="4998523" y="3713337"/>
            <a:ext cx="4716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lặn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 </a:t>
            </a:r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bận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 gần</a:t>
            </a:r>
            <a:endParaRPr lang="vi-VN" sz="4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0BC54B4D-8329-4040-8286-904F1DB88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41364" r="77519" b="53888"/>
          <a:stretch/>
        </p:blipFill>
        <p:spPr>
          <a:xfrm>
            <a:off x="-41930" y="0"/>
            <a:ext cx="2032134" cy="98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606774" y="4449771"/>
            <a:ext cx="5776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Đường nối Thẳng 15">
            <a:extLst>
              <a:ext uri="{FF2B5EF4-FFF2-40B4-BE49-F238E27FC236}">
                <a16:creationId xmlns="" xmlns:a16="http://schemas.microsoft.com/office/drawing/2014/main" id="{5E7BB213-E357-4B11-A9A3-9379388A2D93}"/>
              </a:ext>
            </a:extLst>
          </p:cNvPr>
          <p:cNvCxnSpPr>
            <a:cxnSpLocks/>
          </p:cNvCxnSpPr>
          <p:nvPr/>
        </p:nvCxnSpPr>
        <p:spPr>
          <a:xfrm>
            <a:off x="2469274" y="4449771"/>
            <a:ext cx="67376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Đường nối Thẳng 16">
            <a:extLst>
              <a:ext uri="{FF2B5EF4-FFF2-40B4-BE49-F238E27FC236}">
                <a16:creationId xmlns="" xmlns:a16="http://schemas.microsoft.com/office/drawing/2014/main" id="{F67836AF-E4B3-42A1-9208-06BF654A7C84}"/>
              </a:ext>
            </a:extLst>
          </p:cNvPr>
          <p:cNvCxnSpPr>
            <a:cxnSpLocks/>
          </p:cNvCxnSpPr>
          <p:nvPr/>
        </p:nvCxnSpPr>
        <p:spPr>
          <a:xfrm>
            <a:off x="3955612" y="4449771"/>
            <a:ext cx="67376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17">
            <a:extLst>
              <a:ext uri="{FF2B5EF4-FFF2-40B4-BE49-F238E27FC236}">
                <a16:creationId xmlns="" xmlns:a16="http://schemas.microsoft.com/office/drawing/2014/main" id="{7D79101E-B2CA-45EB-9D90-BDAAEAA7D5E1}"/>
              </a:ext>
            </a:extLst>
          </p:cNvPr>
          <p:cNvCxnSpPr>
            <a:cxnSpLocks/>
          </p:cNvCxnSpPr>
          <p:nvPr/>
        </p:nvCxnSpPr>
        <p:spPr>
          <a:xfrm>
            <a:off x="5221752" y="4449771"/>
            <a:ext cx="67376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Đường nối Thẳng 18">
            <a:extLst>
              <a:ext uri="{FF2B5EF4-FFF2-40B4-BE49-F238E27FC236}">
                <a16:creationId xmlns="" xmlns:a16="http://schemas.microsoft.com/office/drawing/2014/main" id="{49627842-3C29-4A65-85E6-EF0EAD394AD4}"/>
              </a:ext>
            </a:extLst>
          </p:cNvPr>
          <p:cNvCxnSpPr>
            <a:cxnSpLocks/>
          </p:cNvCxnSpPr>
          <p:nvPr/>
        </p:nvCxnSpPr>
        <p:spPr>
          <a:xfrm>
            <a:off x="6786690" y="4449771"/>
            <a:ext cx="67376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274154" y="605306"/>
            <a:ext cx="12380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ăn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6" name="Đường nối Thẳng 18">
            <a:extLst>
              <a:ext uri="{FF2B5EF4-FFF2-40B4-BE49-F238E27FC236}">
                <a16:creationId xmlns="" xmlns:a16="http://schemas.microsoft.com/office/drawing/2014/main" id="{49627842-3C29-4A65-85E6-EF0EAD394AD4}"/>
              </a:ext>
            </a:extLst>
          </p:cNvPr>
          <p:cNvCxnSpPr>
            <a:cxnSpLocks/>
          </p:cNvCxnSpPr>
          <p:nvPr/>
        </p:nvCxnSpPr>
        <p:spPr>
          <a:xfrm>
            <a:off x="8318577" y="4449771"/>
            <a:ext cx="67376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50005"/>
              </p:ext>
            </p:extLst>
          </p:nvPr>
        </p:nvGraphicFramePr>
        <p:xfrm>
          <a:off x="3111955" y="1859622"/>
          <a:ext cx="2940050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0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81318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6482"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192918" y="1715786"/>
            <a:ext cx="14493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5400" b="1" dirty="0">
                <a:latin typeface="Arial-Rounded"/>
              </a:rPr>
              <a:t>b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566105" y="1715786"/>
            <a:ext cx="14493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5400" b="1" dirty="0">
                <a:solidFill>
                  <a:srgbClr val="FF0000"/>
                </a:solidFill>
                <a:latin typeface="Arial-Rounded"/>
              </a:rPr>
              <a:t>an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840618" y="2413537"/>
            <a:ext cx="1450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5400" b="1" dirty="0" err="1">
                <a:latin typeface="Arial-Rounded"/>
              </a:rPr>
              <a:t>b</a:t>
            </a:r>
            <a:r>
              <a:rPr lang="en-US" sz="5400" b="1" dirty="0" err="1">
                <a:solidFill>
                  <a:srgbClr val="FF0000"/>
                </a:solidFill>
                <a:latin typeface="Arial-Rounded"/>
              </a:rPr>
              <a:t>ạn</a:t>
            </a:r>
            <a:endParaRPr lang="en-US" sz="5400" b="1" dirty="0">
              <a:solidFill>
                <a:srgbClr val="FF0000"/>
              </a:solidFill>
              <a:latin typeface="Arial-Rounded"/>
            </a:endParaRPr>
          </a:p>
        </p:txBody>
      </p:sp>
    </p:spTree>
    <p:extLst>
      <p:ext uri="{BB962C8B-B14F-4D97-AF65-F5344CB8AC3E}">
        <p14:creationId xmlns:p14="http://schemas.microsoft.com/office/powerpoint/2010/main" val="13231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22" grpId="0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8">
            <a:extLst>
              <a:ext uri="{FF2B5EF4-FFF2-40B4-BE49-F238E27FC236}">
                <a16:creationId xmlns="" xmlns:a16="http://schemas.microsoft.com/office/drawing/2014/main" id="{D6BCD1C1-540C-4C1D-B9D9-E4992513027E}"/>
              </a:ext>
            </a:extLst>
          </p:cNvPr>
          <p:cNvSpPr txBox="1"/>
          <p:nvPr/>
        </p:nvSpPr>
        <p:spPr>
          <a:xfrm>
            <a:off x="603109" y="3237655"/>
            <a:ext cx="2606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bạn</a:t>
            </a:r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thân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0BC54B4D-8329-4040-8286-904F1DB88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41364" r="77519" b="53888"/>
          <a:stretch/>
        </p:blipFill>
        <p:spPr>
          <a:xfrm>
            <a:off x="-41930" y="0"/>
            <a:ext cx="2032134" cy="98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 flipV="1">
            <a:off x="972770" y="3928785"/>
            <a:ext cx="583164" cy="64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Hộp Văn bản 22">
            <a:extLst>
              <a:ext uri="{FF2B5EF4-FFF2-40B4-BE49-F238E27FC236}">
                <a16:creationId xmlns="" xmlns:a16="http://schemas.microsoft.com/office/drawing/2014/main" id="{0EB9C36F-A1DB-4598-A0A6-BAE6D1074DB9}"/>
              </a:ext>
            </a:extLst>
          </p:cNvPr>
          <p:cNvSpPr txBox="1"/>
          <p:nvPr/>
        </p:nvSpPr>
        <p:spPr>
          <a:xfrm>
            <a:off x="3331122" y="3237655"/>
            <a:ext cx="2833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khăn</a:t>
            </a:r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rằn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4" name="Đường nối Thẳng 23">
            <a:extLst>
              <a:ext uri="{FF2B5EF4-FFF2-40B4-BE49-F238E27FC236}">
                <a16:creationId xmlns="" xmlns:a16="http://schemas.microsoft.com/office/drawing/2014/main" id="{AEDEBD1A-B93C-458D-8692-91B5C640D054}"/>
              </a:ext>
            </a:extLst>
          </p:cNvPr>
          <p:cNvCxnSpPr>
            <a:cxnSpLocks/>
          </p:cNvCxnSpPr>
          <p:nvPr/>
        </p:nvCxnSpPr>
        <p:spPr>
          <a:xfrm>
            <a:off x="4987412" y="3932014"/>
            <a:ext cx="59232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Hộp Văn bản 25">
            <a:extLst>
              <a:ext uri="{FF2B5EF4-FFF2-40B4-BE49-F238E27FC236}">
                <a16:creationId xmlns="" xmlns:a16="http://schemas.microsoft.com/office/drawing/2014/main" id="{A649D970-27FF-4E34-ADDE-9B0970A6140B}"/>
              </a:ext>
            </a:extLst>
          </p:cNvPr>
          <p:cNvSpPr txBox="1"/>
          <p:nvPr/>
        </p:nvSpPr>
        <p:spPr>
          <a:xfrm>
            <a:off x="6111025" y="3215332"/>
            <a:ext cx="3312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quả</a:t>
            </a:r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mận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7" name="Đường nối Thẳng 26">
            <a:extLst>
              <a:ext uri="{FF2B5EF4-FFF2-40B4-BE49-F238E27FC236}">
                <a16:creationId xmlns="" xmlns:a16="http://schemas.microsoft.com/office/drawing/2014/main" id="{9B06C48C-C293-40F8-B156-E6E9A5EEAB3D}"/>
              </a:ext>
            </a:extLst>
          </p:cNvPr>
          <p:cNvCxnSpPr>
            <a:cxnSpLocks/>
          </p:cNvCxnSpPr>
          <p:nvPr/>
        </p:nvCxnSpPr>
        <p:spPr>
          <a:xfrm>
            <a:off x="7776400" y="3932014"/>
            <a:ext cx="5366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8" y="1585684"/>
            <a:ext cx="2326298" cy="172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115" y="1791478"/>
            <a:ext cx="2313991" cy="12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32" y="1733318"/>
            <a:ext cx="1818859" cy="138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 flipV="1">
            <a:off x="2251458" y="3928785"/>
            <a:ext cx="583164" cy="64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23">
            <a:extLst>
              <a:ext uri="{FF2B5EF4-FFF2-40B4-BE49-F238E27FC236}">
                <a16:creationId xmlns="" xmlns:a16="http://schemas.microsoft.com/office/drawing/2014/main" id="{AEDEBD1A-B93C-458D-8692-91B5C640D054}"/>
              </a:ext>
            </a:extLst>
          </p:cNvPr>
          <p:cNvCxnSpPr>
            <a:cxnSpLocks/>
          </p:cNvCxnSpPr>
          <p:nvPr/>
        </p:nvCxnSpPr>
        <p:spPr>
          <a:xfrm>
            <a:off x="4034966" y="3932014"/>
            <a:ext cx="59232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20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1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lớp 1( năm học 2020-2021)\VIẾT TIÊU Đ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95" y="420325"/>
            <a:ext cx="1305774" cy="718221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95" y="1209692"/>
            <a:ext cx="6944213" cy="186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12" y="1185862"/>
            <a:ext cx="3990975" cy="2771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69" y="1170682"/>
            <a:ext cx="4461517" cy="3010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22" y="1290244"/>
            <a:ext cx="39909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2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25" y="636996"/>
            <a:ext cx="7592602" cy="304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Hộp Văn bản 8">
            <a:extLst>
              <a:ext uri="{FF2B5EF4-FFF2-40B4-BE49-F238E27FC236}">
                <a16:creationId xmlns="" xmlns:a16="http://schemas.microsoft.com/office/drawing/2014/main" id="{D6BCD1C1-540C-4C1D-B9D9-E4992513027E}"/>
              </a:ext>
            </a:extLst>
          </p:cNvPr>
          <p:cNvSpPr txBox="1"/>
          <p:nvPr/>
        </p:nvSpPr>
        <p:spPr>
          <a:xfrm>
            <a:off x="649705" y="3754886"/>
            <a:ext cx="8251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Đàn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gà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cứ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tha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thẩn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gần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chân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mẹ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.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Đã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có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mẹ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che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chắn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,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cả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đàn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chả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sợ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gì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lũ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quạ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dữ</a:t>
            </a:r>
            <a:r>
              <a:rPr lang="en-US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.</a:t>
            </a:r>
            <a:endParaRPr lang="vi-V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4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1379038" y="4293495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4084918" y="4293495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4831537" y="4293495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5839243" y="4293495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2592190" y="4810876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4009326" y="4840498"/>
            <a:ext cx="449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42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utre 512"/>
          <p:cNvPicPr/>
          <p:nvPr/>
        </p:nvPicPr>
        <p:blipFill rotWithShape="1">
          <a:blip r:embed="rId2"/>
          <a:srcRect l="2667" t="16846" r="1666" b="9534"/>
          <a:stretch/>
        </p:blipFill>
        <p:spPr bwMode="auto">
          <a:xfrm>
            <a:off x="1263722" y="1399355"/>
            <a:ext cx="6698750" cy="345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utre 512"/>
          <p:cNvPicPr/>
          <p:nvPr/>
        </p:nvPicPr>
        <p:blipFill rotWithShape="1">
          <a:blip r:embed="rId2"/>
          <a:srcRect t="203" r="83833" b="91477"/>
          <a:stretch/>
        </p:blipFill>
        <p:spPr bwMode="auto">
          <a:xfrm>
            <a:off x="914400" y="649287"/>
            <a:ext cx="1068512" cy="501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7743" y="597917"/>
            <a:ext cx="1705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</a:rPr>
              <a:t>Xin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lỗi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夏日小清新彩色手绘ppt模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2D78B"/>
      </a:accent1>
      <a:accent2>
        <a:srgbClr val="7FBC40"/>
      </a:accent2>
      <a:accent3>
        <a:srgbClr val="4AA03F"/>
      </a:accent3>
      <a:accent4>
        <a:srgbClr val="37782F"/>
      </a:accent4>
      <a:accent5>
        <a:srgbClr val="15884A"/>
      </a:accent5>
      <a:accent6>
        <a:srgbClr val="7A9156"/>
      </a:accent6>
      <a:hlink>
        <a:srgbClr val="B2D78B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1028</TotalTime>
  <Words>66</Words>
  <Application>Microsoft Office PowerPoint</Application>
  <PresentationFormat>On-screen Show (16:9)</PresentationFormat>
  <Paragraphs>20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TH</dc:creator>
  <cp:lastModifiedBy>TH</cp:lastModifiedBy>
  <cp:revision>418</cp:revision>
  <dcterms:created xsi:type="dcterms:W3CDTF">2017-07-29T07:38:32Z</dcterms:created>
  <dcterms:modified xsi:type="dcterms:W3CDTF">2021-11-19T12:15:04Z</dcterms:modified>
</cp:coreProperties>
</file>