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gif" ContentType="image/gi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26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  <p:sldMasterId id="2147483673" r:id="rId4"/>
    <p:sldMasterId id="2147483687" r:id="rId5"/>
  </p:sldMasterIdLst>
  <p:notesMasterIdLst>
    <p:notesMasterId r:id="rId9"/>
  </p:notesMasterIdLst>
  <p:sldIdLst>
    <p:sldId id="11088415" r:id="rId6"/>
    <p:sldId id="257" r:id="rId7"/>
    <p:sldId id="11088435" r:id="rId8"/>
    <p:sldId id="258" r:id="rId10"/>
    <p:sldId id="11088416" r:id="rId11"/>
    <p:sldId id="259" r:id="rId12"/>
    <p:sldId id="260" r:id="rId13"/>
    <p:sldId id="261" r:id="rId14"/>
    <p:sldId id="262" r:id="rId15"/>
    <p:sldId id="263" r:id="rId16"/>
    <p:sldId id="264" r:id="rId17"/>
    <p:sldId id="11088391" r:id="rId18"/>
    <p:sldId id="11088392" r:id="rId19"/>
    <p:sldId id="11088395" r:id="rId20"/>
    <p:sldId id="11088397" r:id="rId21"/>
    <p:sldId id="11088393" r:id="rId22"/>
    <p:sldId id="11088401" r:id="rId23"/>
    <p:sldId id="11088399" r:id="rId24"/>
    <p:sldId id="11088417" r:id="rId25"/>
    <p:sldId id="11088398" r:id="rId26"/>
    <p:sldId id="1108839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0" userDrawn="1">
          <p15:clr>
            <a:srgbClr val="A4A3A4"/>
          </p15:clr>
        </p15:guide>
        <p15:guide id="2" pos="382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81" d="100"/>
          <a:sy n="81" d="100"/>
        </p:scale>
        <p:origin x="-300" y="-198"/>
      </p:cViewPr>
      <p:guideLst>
        <p:guide orient="horz" pos="2150"/>
        <p:guide pos="382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0" Type="http://schemas.openxmlformats.org/officeDocument/2006/relationships/tableStyles" Target="tableStyles.xml"/><Relationship Id="rId3" Type="http://schemas.openxmlformats.org/officeDocument/2006/relationships/slideMaster" Target="slideMasters/slideMaster2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1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0" Type="http://schemas.openxmlformats.org/officeDocument/2006/relationships/slide" Target="slides/slide14.xml"/><Relationship Id="rId2" Type="http://schemas.openxmlformats.org/officeDocument/2006/relationships/theme" Target="theme/theme1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1B2AA4F-B828-4D7C-AFD3-893933DAFC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png"/><Relationship Id="rId8" Type="http://schemas.openxmlformats.org/officeDocument/2006/relationships/image" Target="../media/image17.png"/><Relationship Id="rId7" Type="http://schemas.openxmlformats.org/officeDocument/2006/relationships/image" Target="../media/image16.png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4" Type="http://schemas.openxmlformats.org/officeDocument/2006/relationships/image" Target="../media/image23.png"/><Relationship Id="rId13" Type="http://schemas.openxmlformats.org/officeDocument/2006/relationships/image" Target="../media/image22.png"/><Relationship Id="rId12" Type="http://schemas.openxmlformats.org/officeDocument/2006/relationships/image" Target="../media/image21.png"/><Relationship Id="rId11" Type="http://schemas.openxmlformats.org/officeDocument/2006/relationships/image" Target="../media/image20.png"/><Relationship Id="rId10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6.sv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image" Target="../media/image27.GIF"/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image" Target="../media/image28.png"/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5" Type="http://schemas.openxmlformats.org/officeDocument/2006/relationships/image" Target="../media/image26.svg"/><Relationship Id="rId4" Type="http://schemas.openxmlformats.org/officeDocument/2006/relationships/image" Target="../media/image25.png"/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png"/><Relationship Id="rId8" Type="http://schemas.openxmlformats.org/officeDocument/2006/relationships/image" Target="../media/image17.png"/><Relationship Id="rId7" Type="http://schemas.openxmlformats.org/officeDocument/2006/relationships/image" Target="../media/image16.png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4" Type="http://schemas.openxmlformats.org/officeDocument/2006/relationships/image" Target="../media/image23.png"/><Relationship Id="rId13" Type="http://schemas.openxmlformats.org/officeDocument/2006/relationships/image" Target="../media/image22.png"/><Relationship Id="rId12" Type="http://schemas.openxmlformats.org/officeDocument/2006/relationships/image" Target="../media/image21.png"/><Relationship Id="rId11" Type="http://schemas.openxmlformats.org/officeDocument/2006/relationships/image" Target="../media/image20.png"/><Relationship Id="rId10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6.sv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7.GIF"/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4" Type="http://schemas.openxmlformats.org/officeDocument/2006/relationships/image" Target="../media/image28.png"/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5" Type="http://schemas.openxmlformats.org/officeDocument/2006/relationships/image" Target="../media/image26.svg"/><Relationship Id="rId4" Type="http://schemas.openxmlformats.org/officeDocument/2006/relationships/image" Target="../media/image25.png"/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7444" y="3178647"/>
            <a:ext cx="12209444" cy="3679353"/>
          </a:xfrm>
          <a:prstGeom prst="rect">
            <a:avLst/>
          </a:prstGeom>
        </p:spPr>
      </p:pic>
      <p:pic>
        <p:nvPicPr>
          <p:cNvPr id="8" name="1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2038979" y="2601144"/>
            <a:ext cx="4906376" cy="3980824"/>
          </a:xfrm>
          <a:prstGeom prst="rect">
            <a:avLst/>
          </a:prstGeom>
        </p:spPr>
      </p:pic>
      <p:pic>
        <p:nvPicPr>
          <p:cNvPr id="9" name="19"/>
          <p:cNvPicPr>
            <a:picLocks noChangeAspect="1"/>
          </p:cNvPicPr>
          <p:nvPr userDrawn="1"/>
        </p:nvPicPr>
        <p:blipFill>
          <a:blip r:embed="rId4" cstate="screen"/>
          <a:stretch>
            <a:fillRect/>
          </a:stretch>
        </p:blipFill>
        <p:spPr>
          <a:xfrm flipH="1">
            <a:off x="8559037" y="4084497"/>
            <a:ext cx="3773430" cy="2705180"/>
          </a:xfrm>
          <a:prstGeom prst="rect">
            <a:avLst/>
          </a:prstGeom>
        </p:spPr>
      </p:pic>
      <p:pic>
        <p:nvPicPr>
          <p:cNvPr id="10" name="55"/>
          <p:cNvPicPr>
            <a:picLocks noChangeAspect="1"/>
          </p:cNvPicPr>
          <p:nvPr userDrawn="1"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857532" y="-215471"/>
            <a:ext cx="9803219" cy="3679353"/>
          </a:xfrm>
          <a:prstGeom prst="rect">
            <a:avLst/>
          </a:prstGeom>
        </p:spPr>
      </p:pic>
      <p:grpSp>
        <p:nvGrpSpPr>
          <p:cNvPr id="11" name="57"/>
          <p:cNvGrpSpPr/>
          <p:nvPr userDrawn="1"/>
        </p:nvGrpSpPr>
        <p:grpSpPr>
          <a:xfrm>
            <a:off x="6756819" y="3169720"/>
            <a:ext cx="804180" cy="374559"/>
            <a:chOff x="217691" y="6414967"/>
            <a:chExt cx="804180" cy="374559"/>
          </a:xfrm>
        </p:grpSpPr>
        <p:grpSp>
          <p:nvGrpSpPr>
            <p:cNvPr id="12" name="Group 4"/>
            <p:cNvGrpSpPr>
              <a:grpSpLocks noChangeAspect="1"/>
            </p:cNvGrpSpPr>
            <p:nvPr/>
          </p:nvGrpSpPr>
          <p:grpSpPr bwMode="auto">
            <a:xfrm>
              <a:off x="217691" y="6414967"/>
              <a:ext cx="443922" cy="374559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18" name="Freeform 5"/>
              <p:cNvSpPr/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9" name="Freeform 6"/>
              <p:cNvSpPr/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20" name="Freeform 7"/>
              <p:cNvSpPr/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21" name="Freeform 8"/>
              <p:cNvSpPr/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</p:grpSp>
        <p:grpSp>
          <p:nvGrpSpPr>
            <p:cNvPr id="13" name="Group 4"/>
            <p:cNvGrpSpPr>
              <a:grpSpLocks noChangeAspect="1"/>
            </p:cNvGrpSpPr>
            <p:nvPr/>
          </p:nvGrpSpPr>
          <p:grpSpPr bwMode="auto">
            <a:xfrm>
              <a:off x="657417" y="6421203"/>
              <a:ext cx="364454" cy="307508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14" name="Freeform 5"/>
              <p:cNvSpPr/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5" name="Freeform 6"/>
              <p:cNvSpPr/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6" name="Freeform 7"/>
              <p:cNvSpPr/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7" name="Freeform 8"/>
              <p:cNvSpPr/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</p:grpSp>
      </p:grpSp>
      <p:pic>
        <p:nvPicPr>
          <p:cNvPr id="22" name="69"/>
          <p:cNvPicPr>
            <a:picLocks noChangeAspect="1"/>
          </p:cNvPicPr>
          <p:nvPr userDrawn="1"/>
        </p:nvPicPr>
        <p:blipFill>
          <a:blip r:embed="rId6" cstate="screen"/>
          <a:stretch>
            <a:fillRect/>
          </a:stretch>
        </p:blipFill>
        <p:spPr>
          <a:xfrm>
            <a:off x="7222131" y="450639"/>
            <a:ext cx="4465329" cy="2328677"/>
          </a:xfrm>
          <a:prstGeom prst="rect">
            <a:avLst/>
          </a:prstGeom>
        </p:spPr>
      </p:pic>
      <p:sp>
        <p:nvSpPr>
          <p:cNvPr id="23" name="Rectangle 22"/>
          <p:cNvSpPr/>
          <p:nvPr userDrawn="1"/>
        </p:nvSpPr>
        <p:spPr>
          <a:xfrm>
            <a:off x="1935999" y="1050116"/>
            <a:ext cx="7329805" cy="15684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Chào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mừng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các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em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đến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với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endParaRPr kumimoji="0" lang="en-US" altLang="zh-CN" sz="4800" b="1" i="1" u="none" strike="noStrike" kern="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4472C4"/>
              </a:solidFill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uLnTx/>
              <a:uFillTx/>
              <a:latin typeface="Arial-Rounded" panose="020B0500000000000000" pitchFamily="34" charset="0"/>
              <a:ea typeface="等线" panose="02010600030101010101" pitchFamily="2" charset="-122"/>
              <a:cs typeface="Arial-Rounded" panose="020B0500000000000000" pitchFamily="34" charset="0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Môn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Toán</a:t>
            </a:r>
            <a:endParaRPr kumimoji="0" lang="en-US" altLang="zh-CN" sz="4800" b="1" i="1" u="none" strike="noStrike" kern="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4472C4"/>
              </a:solidFill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uLnTx/>
              <a:uFillTx/>
              <a:latin typeface="Arial-Rounded" panose="020B0500000000000000" pitchFamily="34" charset="0"/>
              <a:ea typeface="等线" panose="02010600030101010101" pitchFamily="2" charset="-122"/>
              <a:cs typeface="Arial-Rounded" panose="020B0500000000000000" pitchFamily="34" charset="0"/>
              <a:sym typeface="+mn-lt"/>
            </a:endParaRPr>
          </a:p>
        </p:txBody>
      </p:sp>
      <p:pic>
        <p:nvPicPr>
          <p:cNvPr id="25" name="Picture 9" descr="E:\0000000我图PPT\00001PNG素材\儿童卡通\tr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10" y="5065472"/>
            <a:ext cx="2354982" cy="158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 userDrawn="1"/>
        </p:nvSpPr>
        <p:spPr>
          <a:xfrm>
            <a:off x="1601226" y="6533239"/>
            <a:ext cx="7014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Thiết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kế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bởi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Hương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tranthao121004@gmail.com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CCC1F2-EC4C-438A-A626-EF38FEB19E6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B525D6-B33C-4B02-B16B-D7EC1E9A098D}" type="slidenum">
              <a:rPr lang="en-US" smtClean="0"/>
            </a:fld>
            <a:endParaRPr lang="en-US"/>
          </a:p>
        </p:txBody>
      </p:sp>
      <p:pic>
        <p:nvPicPr>
          <p:cNvPr id="7" name="image 10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8" name="任意形状 34"/>
          <p:cNvSpPr/>
          <p:nvPr userDrawn="1"/>
        </p:nvSpPr>
        <p:spPr>
          <a:xfrm>
            <a:off x="10059219" y="4741024"/>
            <a:ext cx="3074912" cy="3074912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矩形 7"/>
          <p:cNvSpPr/>
          <p:nvPr userDrawn="1"/>
        </p:nvSpPr>
        <p:spPr>
          <a:xfrm>
            <a:off x="1538273" y="1186048"/>
            <a:ext cx="9398018" cy="4774400"/>
          </a:xfrm>
          <a:prstGeom prst="rect">
            <a:avLst/>
          </a:prstGeom>
          <a:solidFill>
            <a:srgbClr val="FDCE66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矩形 5"/>
          <p:cNvSpPr/>
          <p:nvPr userDrawn="1"/>
        </p:nvSpPr>
        <p:spPr>
          <a:xfrm>
            <a:off x="1247965" y="885551"/>
            <a:ext cx="9531354" cy="4987524"/>
          </a:xfrm>
          <a:prstGeom prst="rect">
            <a:avLst/>
          </a:prstGeom>
          <a:solidFill>
            <a:srgbClr val="039373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矩形 8"/>
          <p:cNvSpPr/>
          <p:nvPr userDrawn="1"/>
        </p:nvSpPr>
        <p:spPr>
          <a:xfrm>
            <a:off x="867966" y="5630648"/>
            <a:ext cx="10456068" cy="482200"/>
          </a:xfrm>
          <a:prstGeom prst="rect">
            <a:avLst/>
          </a:prstGeom>
          <a:solidFill>
            <a:srgbClr val="DAA16D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2" name="图片 1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8100000">
            <a:off x="1457379" y="5086237"/>
            <a:ext cx="971344" cy="972754"/>
          </a:xfrm>
          <a:prstGeom prst="rect">
            <a:avLst/>
          </a:prstGeom>
        </p:spPr>
      </p:pic>
      <p:sp>
        <p:nvSpPr>
          <p:cNvPr id="13" name="椭圆 14"/>
          <p:cNvSpPr/>
          <p:nvPr userDrawn="1"/>
        </p:nvSpPr>
        <p:spPr>
          <a:xfrm>
            <a:off x="193568" y="344264"/>
            <a:ext cx="947231" cy="947231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2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700000">
            <a:off x="10352336" y="4602419"/>
            <a:ext cx="602779" cy="1767959"/>
          </a:xfrm>
          <a:prstGeom prst="rect">
            <a:avLst/>
          </a:prstGeom>
        </p:spPr>
      </p:pic>
      <p:pic>
        <p:nvPicPr>
          <p:cNvPr id="15" name="image 102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>
          <a:xfrm>
            <a:off x="11213302" y="343752"/>
            <a:ext cx="933436" cy="698048"/>
          </a:xfrm>
          <a:prstGeom prst="rect">
            <a:avLst/>
          </a:prstGeom>
        </p:spPr>
      </p:pic>
      <p:sp>
        <p:nvSpPr>
          <p:cNvPr id="16" name="椭圆 24"/>
          <p:cNvSpPr/>
          <p:nvPr userDrawn="1"/>
        </p:nvSpPr>
        <p:spPr>
          <a:xfrm>
            <a:off x="11539852" y="750714"/>
            <a:ext cx="572351" cy="572351"/>
          </a:xfrm>
          <a:prstGeom prst="ellipse">
            <a:avLst/>
          </a:prstGeom>
          <a:solidFill>
            <a:srgbClr val="F99450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椭圆 36"/>
          <p:cNvSpPr/>
          <p:nvPr userDrawn="1"/>
        </p:nvSpPr>
        <p:spPr>
          <a:xfrm>
            <a:off x="254897" y="6059218"/>
            <a:ext cx="572351" cy="57235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椭圆 37"/>
          <p:cNvSpPr/>
          <p:nvPr userDrawn="1"/>
        </p:nvSpPr>
        <p:spPr>
          <a:xfrm>
            <a:off x="689352" y="4237643"/>
            <a:ext cx="359356" cy="35935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19" name="组合 6"/>
          <p:cNvGrpSpPr/>
          <p:nvPr userDrawn="1"/>
        </p:nvGrpSpPr>
        <p:grpSpPr>
          <a:xfrm>
            <a:off x="2843213" y="5216309"/>
            <a:ext cx="1014412" cy="414337"/>
            <a:chOff x="2843213" y="5216309"/>
            <a:chExt cx="1014412" cy="414337"/>
          </a:xfrm>
        </p:grpSpPr>
        <p:sp>
          <p:nvSpPr>
            <p:cNvPr id="20" name="圆角矩形 38"/>
            <p:cNvSpPr/>
            <p:nvPr/>
          </p:nvSpPr>
          <p:spPr>
            <a:xfrm>
              <a:off x="2843213" y="5216311"/>
              <a:ext cx="1014412" cy="414335"/>
            </a:xfrm>
            <a:prstGeom prst="roundRect">
              <a:avLst/>
            </a:prstGeom>
            <a:solidFill>
              <a:schemeClr val="bg1"/>
            </a:solid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圆角矩形 39"/>
            <p:cNvSpPr/>
            <p:nvPr/>
          </p:nvSpPr>
          <p:spPr>
            <a:xfrm>
              <a:off x="2843213" y="5216309"/>
              <a:ext cx="1014412" cy="1440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2" name="圆角矩形 40"/>
          <p:cNvSpPr/>
          <p:nvPr userDrawn="1"/>
        </p:nvSpPr>
        <p:spPr>
          <a:xfrm>
            <a:off x="4064370" y="5437766"/>
            <a:ext cx="528638" cy="180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3" name="圆角矩形 41"/>
          <p:cNvSpPr/>
          <p:nvPr userDrawn="1"/>
        </p:nvSpPr>
        <p:spPr>
          <a:xfrm>
            <a:off x="4764458" y="5437766"/>
            <a:ext cx="528638" cy="180000"/>
          </a:xfrm>
          <a:prstGeom prst="roundRect">
            <a:avLst/>
          </a:prstGeom>
          <a:solidFill>
            <a:schemeClr val="bg1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圆角矩形 42"/>
          <p:cNvSpPr/>
          <p:nvPr userDrawn="1"/>
        </p:nvSpPr>
        <p:spPr>
          <a:xfrm>
            <a:off x="8536358" y="5437766"/>
            <a:ext cx="528638" cy="180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椭圆 23"/>
          <p:cNvSpPr/>
          <p:nvPr userDrawn="1"/>
        </p:nvSpPr>
        <p:spPr>
          <a:xfrm>
            <a:off x="1864528" y="304122"/>
            <a:ext cx="359136" cy="359136"/>
          </a:xfrm>
          <a:prstGeom prst="ellipse">
            <a:avLst/>
          </a:prstGeom>
          <a:solidFill>
            <a:srgbClr val="BD9EE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椭圆 25"/>
          <p:cNvSpPr/>
          <p:nvPr userDrawn="1"/>
        </p:nvSpPr>
        <p:spPr>
          <a:xfrm>
            <a:off x="10059219" y="483690"/>
            <a:ext cx="359136" cy="359136"/>
          </a:xfrm>
          <a:prstGeom prst="ellipse">
            <a:avLst/>
          </a:prstGeom>
          <a:solidFill>
            <a:srgbClr val="F99450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1943051" y="6278480"/>
            <a:ext cx="7014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Thiết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kế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bởi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Hương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tranthao121004@gmail.com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2"/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椭圆 4"/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任意形状 6"/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椭圆 7"/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3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4" name="椭圆 9"/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7320632" y="6524284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B79D43-DAE6-0F47-A9C1-04982654FBF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EF17B97-31AA-F046-A2B1-CB7B8C901C9E}" type="slidenum">
              <a:rPr kumimoji="1" lang="zh-CN" altLang="en-US" smtClean="0"/>
            </a:fld>
            <a:endParaRPr kumimoji="1" lang="zh-CN" altLang="en-US"/>
          </a:p>
        </p:txBody>
      </p:sp>
      <p:pic>
        <p:nvPicPr>
          <p:cNvPr id="8" name="bkgr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bkgr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0" y="1616715"/>
            <a:ext cx="12191999" cy="3967171"/>
          </a:xfrm>
          <a:prstGeom prst="rect">
            <a:avLst/>
          </a:prstGeom>
        </p:spPr>
      </p:pic>
      <p:pic>
        <p:nvPicPr>
          <p:cNvPr id="10" name="Mây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737" y="459893"/>
            <a:ext cx="1164368" cy="535609"/>
          </a:xfrm>
          <a:prstGeom prst="rect">
            <a:avLst/>
          </a:prstGeom>
        </p:spPr>
      </p:pic>
      <p:pic>
        <p:nvPicPr>
          <p:cNvPr id="11" name="Mặt trời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929" y="31135"/>
            <a:ext cx="1246993" cy="1242836"/>
          </a:xfrm>
          <a:prstGeom prst="rect">
            <a:avLst/>
          </a:prstGeom>
        </p:spPr>
      </p:pic>
      <p:pic>
        <p:nvPicPr>
          <p:cNvPr id="12" name="Bả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931" y="1223058"/>
            <a:ext cx="7924136" cy="4570649"/>
          </a:xfrm>
          <a:prstGeom prst="rect">
            <a:avLst/>
          </a:prstGeom>
        </p:spPr>
      </p:pic>
      <p:pic>
        <p:nvPicPr>
          <p:cNvPr id="13" name="bkgr 1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247"/>
          <a:stretch>
            <a:fillRect/>
          </a:stretch>
        </p:blipFill>
        <p:spPr>
          <a:xfrm>
            <a:off x="0" y="4806595"/>
            <a:ext cx="12192000" cy="2081605"/>
          </a:xfrm>
          <a:prstGeom prst="rect">
            <a:avLst/>
          </a:prstGeom>
        </p:spPr>
      </p:pic>
      <p:pic>
        <p:nvPicPr>
          <p:cNvPr id="14" name="bóng bay 1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61" y="2067453"/>
            <a:ext cx="722839" cy="1310747"/>
          </a:xfrm>
          <a:prstGeom prst="rect">
            <a:avLst/>
          </a:prstGeom>
        </p:spPr>
      </p:pic>
      <p:pic>
        <p:nvPicPr>
          <p:cNvPr id="15" name="bóng bay 2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792" y="109483"/>
            <a:ext cx="528179" cy="1113575"/>
          </a:xfrm>
          <a:prstGeom prst="rect">
            <a:avLst/>
          </a:prstGeom>
        </p:spPr>
      </p:pic>
      <p:pic>
        <p:nvPicPr>
          <p:cNvPr id="16" name="bóng bay 3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2350" y="286930"/>
            <a:ext cx="642833" cy="1165671"/>
          </a:xfrm>
          <a:prstGeom prst="rect">
            <a:avLst/>
          </a:prstGeom>
        </p:spPr>
      </p:pic>
      <p:pic>
        <p:nvPicPr>
          <p:cNvPr id="17" name="bóng bay 4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6549" y="2953679"/>
            <a:ext cx="810243" cy="1469239"/>
          </a:xfrm>
          <a:prstGeom prst="rect">
            <a:avLst/>
          </a:prstGeom>
        </p:spPr>
      </p:pic>
      <p:pic>
        <p:nvPicPr>
          <p:cNvPr id="18" name="Mây 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31" y="377784"/>
            <a:ext cx="1164368" cy="535609"/>
          </a:xfrm>
          <a:prstGeom prst="rect">
            <a:avLst/>
          </a:prstGeom>
        </p:spPr>
      </p:pic>
      <p:pic>
        <p:nvPicPr>
          <p:cNvPr id="19" name="Mây 2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848" y="487234"/>
            <a:ext cx="1163221" cy="527327"/>
          </a:xfrm>
          <a:prstGeom prst="rect">
            <a:avLst/>
          </a:prstGeom>
        </p:spPr>
      </p:pic>
      <p:pic>
        <p:nvPicPr>
          <p:cNvPr id="20" name="Mây 4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7699" y="703322"/>
            <a:ext cx="1373271" cy="688924"/>
          </a:xfrm>
          <a:prstGeom prst="rect">
            <a:avLst/>
          </a:prstGeom>
        </p:spPr>
      </p:pic>
      <p:sp>
        <p:nvSpPr>
          <p:cNvPr id="21" name="TextBox 20"/>
          <p:cNvSpPr txBox="1"/>
          <p:nvPr userDrawn="1"/>
        </p:nvSpPr>
        <p:spPr>
          <a:xfrm>
            <a:off x="9201992" y="-18115"/>
            <a:ext cx="63157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3"/>
          <p:cNvPicPr>
            <a:picLocks noChangeAspect="1"/>
          </p:cNvPicPr>
          <p:nvPr userDrawn="1"/>
        </p:nvPicPr>
        <p:blipFill rotWithShape="1">
          <a:blip r:embed="rId2"/>
          <a:srcRect l="626" t="832" r="626" b="1028"/>
          <a:stretch>
            <a:fillRect/>
          </a:stretch>
        </p:blipFill>
        <p:spPr>
          <a:xfrm>
            <a:off x="0" y="1"/>
            <a:ext cx="12219444" cy="6857999"/>
          </a:xfrm>
          <a:prstGeom prst="rect">
            <a:avLst/>
          </a:prstGeom>
        </p:spPr>
      </p:pic>
      <p:pic>
        <p:nvPicPr>
          <p:cNvPr id="9" name="图形 1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212224"/>
            <a:ext cx="3308946" cy="1645775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8011749" y="0"/>
            <a:ext cx="63157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10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12" name="矩形 2"/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4"/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任意形状 6"/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椭圆 7"/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6" name="图片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7" name="椭圆 9"/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7320632" y="6524284"/>
            <a:ext cx="63157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10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8" name="矩形 2"/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椭圆 4"/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任意形状 6"/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7"/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2" name="图片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3" name="椭圆 9"/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Rectangle 13"/>
          <p:cNvSpPr/>
          <p:nvPr userDrawn="1"/>
        </p:nvSpPr>
        <p:spPr>
          <a:xfrm rot="219724">
            <a:off x="4477184" y="1157469"/>
            <a:ext cx="6008783" cy="4661425"/>
          </a:xfrm>
          <a:prstGeom prst="rect">
            <a:avLst/>
          </a:prstGeom>
          <a:solidFill>
            <a:srgbClr val="7030A0">
              <a:alpha val="50000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 userDrawn="1"/>
        </p:nvSpPr>
        <p:spPr>
          <a:xfrm rot="2471267">
            <a:off x="9030857" y="1477608"/>
            <a:ext cx="2211022" cy="4953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 userDrawn="1"/>
        </p:nvSpPr>
        <p:spPr>
          <a:xfrm rot="20410169">
            <a:off x="4016052" y="1064033"/>
            <a:ext cx="2397502" cy="4953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5353380" y="1982711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LUYỆN TẬP</a:t>
            </a:r>
            <a:endParaRPr kumimoji="0" lang="en-US" sz="8800" b="1" i="0" u="none" strike="noStrike" kern="1200" cap="none" spc="0" normalizeH="0" baseline="0" noProof="0" dirty="0">
              <a:ln w="22225">
                <a:solidFill>
                  <a:schemeClr val="bg1"/>
                </a:solidFill>
                <a:prstDash val="solid"/>
              </a:ln>
              <a:solidFill>
                <a:srgbClr val="7030A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8" name="Picture 17" descr="A close-up of a map&#10;&#10;Description automatically generated with low confidence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337" y="1150962"/>
            <a:ext cx="1481296" cy="4904737"/>
          </a:xfrm>
          <a:prstGeom prst="rect">
            <a:avLst/>
          </a:prstGeom>
        </p:spPr>
      </p:pic>
      <p:sp>
        <p:nvSpPr>
          <p:cNvPr id="19" name="TextBox 18"/>
          <p:cNvSpPr txBox="1"/>
          <p:nvPr userDrawn="1"/>
        </p:nvSpPr>
        <p:spPr>
          <a:xfrm>
            <a:off x="7320632" y="6524284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10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7" name="矩形 2"/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椭圆 4"/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任意形状 6"/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椭圆 7"/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1" name="图片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2" name="椭圆 9"/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 rot="21228401">
            <a:off x="2278901" y="1179055"/>
            <a:ext cx="6008783" cy="4661425"/>
          </a:xfrm>
          <a:prstGeom prst="rect">
            <a:avLst/>
          </a:prstGeom>
          <a:solidFill>
            <a:schemeClr val="accent4">
              <a:lumMod val="60000"/>
              <a:lumOff val="40000"/>
              <a:alpha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 userDrawn="1"/>
        </p:nvSpPr>
        <p:spPr>
          <a:xfrm rot="1737576">
            <a:off x="6328895" y="1082086"/>
            <a:ext cx="2211022" cy="4953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 userDrawn="1"/>
        </p:nvSpPr>
        <p:spPr>
          <a:xfrm rot="19676478">
            <a:off x="1401292" y="1522000"/>
            <a:ext cx="2397502" cy="4953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3155097" y="2004297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HOẠT ĐỘNG</a:t>
            </a:r>
            <a:endParaRPr kumimoji="0" lang="en-US" sz="8800" b="1" i="0" u="none" strike="noStrike" kern="1200" cap="none" spc="0" normalizeH="0" baseline="0" noProof="0" dirty="0">
              <a:ln w="22225">
                <a:solidFill>
                  <a:schemeClr val="bg1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8" name="图片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707" y="2622107"/>
            <a:ext cx="3028932" cy="3847430"/>
          </a:xfrm>
          <a:prstGeom prst="rect">
            <a:avLst/>
          </a:prstGeom>
        </p:spPr>
      </p:pic>
      <p:sp>
        <p:nvSpPr>
          <p:cNvPr id="19" name="TextBox 18"/>
          <p:cNvSpPr txBox="1"/>
          <p:nvPr userDrawn="1"/>
        </p:nvSpPr>
        <p:spPr>
          <a:xfrm>
            <a:off x="7320632" y="6524284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0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10" name="矩形 2"/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4"/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任意形状 6"/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7"/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5" name="椭圆 9"/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3667342" y="983093"/>
            <a:ext cx="6008783" cy="4661425"/>
          </a:xfrm>
          <a:prstGeom prst="rect">
            <a:avLst/>
          </a:prstGeom>
          <a:solidFill>
            <a:srgbClr val="00CC66">
              <a:alpha val="49804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 rot="2109175">
            <a:off x="8040873" y="1261475"/>
            <a:ext cx="2211022" cy="495300"/>
          </a:xfrm>
          <a:prstGeom prst="rect">
            <a:avLst/>
          </a:prstGeom>
          <a:solidFill>
            <a:srgbClr val="CC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 rot="20048077">
            <a:off x="2977240" y="1148481"/>
            <a:ext cx="2397502" cy="4953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4557819" y="1913421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KHÁM PHÁ</a:t>
            </a:r>
            <a:endParaRPr kumimoji="0" lang="en-US" sz="8800" b="1" i="0" u="none" strike="noStrike" kern="1200" cap="none" spc="0" normalizeH="0" baseline="0" noProof="0" dirty="0">
              <a:ln w="22225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1" name="图形 1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16645" y="3997564"/>
            <a:ext cx="3980370" cy="1979722"/>
          </a:xfrm>
          <a:prstGeom prst="rect">
            <a:avLst/>
          </a:prstGeom>
        </p:spPr>
      </p:pic>
      <p:sp>
        <p:nvSpPr>
          <p:cNvPr id="22" name="TextBox 21"/>
          <p:cNvSpPr txBox="1"/>
          <p:nvPr userDrawn="1"/>
        </p:nvSpPr>
        <p:spPr>
          <a:xfrm>
            <a:off x="7668010" y="6560136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0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10" name="矩形 2"/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4"/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任意形状 6"/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7"/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5" name="椭圆 9"/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Rectangle 15"/>
          <p:cNvSpPr/>
          <p:nvPr userDrawn="1"/>
        </p:nvSpPr>
        <p:spPr>
          <a:xfrm rot="21228401">
            <a:off x="2278901" y="1179055"/>
            <a:ext cx="6008783" cy="4661425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 rot="1737576">
            <a:off x="6328895" y="1082086"/>
            <a:ext cx="2211022" cy="4953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 rot="19676478">
            <a:off x="1401292" y="1522000"/>
            <a:ext cx="2397502" cy="495300"/>
          </a:xfrm>
          <a:prstGeom prst="rect">
            <a:avLst/>
          </a:prstGeom>
          <a:solidFill>
            <a:srgbClr val="CC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3155097" y="2004297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TRÒ CHƠI</a:t>
            </a:r>
            <a:endParaRPr kumimoji="0" lang="en-US" sz="8800" b="1" i="0" u="none" strike="noStrike" kern="1200" cap="none" spc="0" normalizeH="0" baseline="0" noProof="0" dirty="0">
              <a:ln w="22225">
                <a:solidFill>
                  <a:schemeClr val="bg1"/>
                </a:solidFill>
                <a:prstDash val="solid"/>
              </a:ln>
              <a:solidFill>
                <a:schemeClr val="accent2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21" name="Google Shape;769;p31"/>
          <p:cNvGrpSpPr/>
          <p:nvPr userDrawn="1"/>
        </p:nvGrpSpPr>
        <p:grpSpPr>
          <a:xfrm>
            <a:off x="7976030" y="2989410"/>
            <a:ext cx="2842230" cy="2927642"/>
            <a:chOff x="5641385" y="2381306"/>
            <a:chExt cx="2599446" cy="2521829"/>
          </a:xfrm>
        </p:grpSpPr>
        <p:sp>
          <p:nvSpPr>
            <p:cNvPr id="22" name="Google Shape;770;p31"/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23" name="Google Shape;771;p31"/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78" name="Google Shape;772;p31"/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79" name="Google Shape;773;p31"/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0" name="Google Shape;774;p31"/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1" name="Google Shape;775;p31"/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2" name="Google Shape;776;p31"/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3" name="Google Shape;777;p31"/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4" name="Google Shape;778;p31"/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5" name="Google Shape;779;p31"/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6" name="Google Shape;780;p31"/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7" name="Google Shape;781;p31"/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8" name="Google Shape;782;p31"/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9" name="Google Shape;783;p31"/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90" name="Google Shape;784;p31"/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91" name="Google Shape;785;p31"/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92" name="Google Shape;786;p31"/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93" name="Google Shape;787;p31"/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94" name="Google Shape;788;p31"/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95" name="Google Shape;789;p31"/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96" name="Google Shape;790;p31"/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97" name="Google Shape;791;p31"/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98" name="Google Shape;792;p31"/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99" name="Google Shape;793;p31"/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0" name="Google Shape;794;p31"/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1" name="Google Shape;795;p31"/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2" name="Google Shape;796;p31"/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3" name="Google Shape;797;p31"/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" name="Google Shape;798;p31"/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5" name="Google Shape;799;p31"/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6" name="Google Shape;800;p31"/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7" name="Google Shape;801;p31"/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8" name="Google Shape;802;p31"/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9" name="Google Shape;803;p31"/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10" name="Google Shape;804;p31"/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11" name="Google Shape;805;p31"/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12" name="Google Shape;806;p31"/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13" name="Google Shape;807;p31"/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14" name="Google Shape;808;p31"/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15" name="Google Shape;809;p31"/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16" name="Google Shape;810;p31"/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17" name="Google Shape;811;p31"/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18" name="Google Shape;812;p31"/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19" name="Google Shape;813;p31"/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20" name="Google Shape;814;p31"/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21" name="Google Shape;815;p31"/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22" name="Google Shape;816;p31"/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23" name="Google Shape;817;p31"/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24" name="Google Shape;818;p31"/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25" name="Google Shape;819;p31"/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26" name="Google Shape;820;p31"/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27" name="Google Shape;821;p31"/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28" name="Google Shape;822;p31"/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29" name="Google Shape;823;p31"/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30" name="Google Shape;824;p31"/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31" name="Google Shape;825;p31"/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32" name="Google Shape;826;p31"/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33" name="Google Shape;827;p31"/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sp>
          <p:nvSpPr>
            <p:cNvPr id="24" name="Google Shape;828;p31"/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" name="Google Shape;829;p31"/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" name="Google Shape;830;p31"/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" name="Google Shape;831;p31"/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" name="Google Shape;832;p31"/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" name="Google Shape;833;p31"/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" name="Google Shape;834;p31"/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" name="Google Shape;835;p31"/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" name="Google Shape;836;p31"/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3" name="Google Shape;837;p31"/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4" name="Google Shape;838;p31"/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5" name="Google Shape;839;p31"/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6" name="Google Shape;840;p31"/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" name="Google Shape;841;p31"/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8" name="Google Shape;842;p31"/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9" name="Google Shape;843;p31"/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" name="Google Shape;844;p31"/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" name="Google Shape;845;p31"/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" name="Google Shape;846;p31"/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" name="Google Shape;847;p31"/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4" name="Google Shape;848;p31"/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5" name="Google Shape;849;p31"/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6" name="Google Shape;850;p31"/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7" name="Google Shape;851;p31"/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8" name="Google Shape;852;p31"/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9" name="Google Shape;853;p31"/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0" name="Google Shape;854;p31"/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1" name="Google Shape;855;p31"/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2" name="Google Shape;856;p31"/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3" name="Google Shape;857;p31"/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4" name="Google Shape;858;p31"/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5" name="Google Shape;859;p31"/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6" name="Google Shape;860;p31"/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7" name="Google Shape;861;p31"/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8" name="Google Shape;862;p31"/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9" name="Google Shape;863;p31"/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0" name="Google Shape;864;p31"/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1" name="Google Shape;865;p31"/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2" name="Google Shape;866;p31"/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3" name="Google Shape;867;p31"/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4" name="Google Shape;868;p31"/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5" name="Google Shape;869;p31"/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6" name="Google Shape;870;p31"/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7" name="Google Shape;871;p31"/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" name="Google Shape;872;p31"/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9" name="Google Shape;873;p31"/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0" name="Google Shape;874;p31"/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1" name="Google Shape;875;p31"/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2" name="Google Shape;876;p31"/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3" name="Google Shape;877;p31"/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4" name="Google Shape;878;p31"/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5" name="Google Shape;879;p31"/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6" name="Google Shape;880;p31"/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7" name="Google Shape;881;p31"/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34" name="TextBox 133"/>
          <p:cNvSpPr txBox="1"/>
          <p:nvPr userDrawn="1"/>
        </p:nvSpPr>
        <p:spPr>
          <a:xfrm>
            <a:off x="7514755" y="6517885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bg>
      <p:bgPr>
        <a:solidFill>
          <a:srgbClr val="E3A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12651" y="202019"/>
            <a:ext cx="11738344" cy="6507125"/>
          </a:xfrm>
          <a:custGeom>
            <a:avLst/>
            <a:gdLst>
              <a:gd name="connsiteX0" fmla="*/ 0 w 11738344"/>
              <a:gd name="connsiteY0" fmla="*/ 0 h 6507125"/>
              <a:gd name="connsiteX1" fmla="*/ 586917 w 11738344"/>
              <a:gd name="connsiteY1" fmla="*/ 0 h 6507125"/>
              <a:gd name="connsiteX2" fmla="*/ 939068 w 11738344"/>
              <a:gd name="connsiteY2" fmla="*/ 0 h 6507125"/>
              <a:gd name="connsiteX3" fmla="*/ 1525985 w 11738344"/>
              <a:gd name="connsiteY3" fmla="*/ 0 h 6507125"/>
              <a:gd name="connsiteX4" fmla="*/ 1760752 w 11738344"/>
              <a:gd name="connsiteY4" fmla="*/ 0 h 6507125"/>
              <a:gd name="connsiteX5" fmla="*/ 2347669 w 11738344"/>
              <a:gd name="connsiteY5" fmla="*/ 0 h 6507125"/>
              <a:gd name="connsiteX6" fmla="*/ 3051969 w 11738344"/>
              <a:gd name="connsiteY6" fmla="*/ 0 h 6507125"/>
              <a:gd name="connsiteX7" fmla="*/ 3521503 w 11738344"/>
              <a:gd name="connsiteY7" fmla="*/ 0 h 6507125"/>
              <a:gd name="connsiteX8" fmla="*/ 3756270 w 11738344"/>
              <a:gd name="connsiteY8" fmla="*/ 0 h 6507125"/>
              <a:gd name="connsiteX9" fmla="*/ 4577954 w 11738344"/>
              <a:gd name="connsiteY9" fmla="*/ 0 h 6507125"/>
              <a:gd name="connsiteX10" fmla="*/ 5164871 w 11738344"/>
              <a:gd name="connsiteY10" fmla="*/ 0 h 6507125"/>
              <a:gd name="connsiteX11" fmla="*/ 5751789 w 11738344"/>
              <a:gd name="connsiteY11" fmla="*/ 0 h 6507125"/>
              <a:gd name="connsiteX12" fmla="*/ 6221322 w 11738344"/>
              <a:gd name="connsiteY12" fmla="*/ 0 h 6507125"/>
              <a:gd name="connsiteX13" fmla="*/ 7043006 w 11738344"/>
              <a:gd name="connsiteY13" fmla="*/ 0 h 6507125"/>
              <a:gd name="connsiteX14" fmla="*/ 7277773 w 11738344"/>
              <a:gd name="connsiteY14" fmla="*/ 0 h 6507125"/>
              <a:gd name="connsiteX15" fmla="*/ 7629924 w 11738344"/>
              <a:gd name="connsiteY15" fmla="*/ 0 h 6507125"/>
              <a:gd name="connsiteX16" fmla="*/ 8216841 w 11738344"/>
              <a:gd name="connsiteY16" fmla="*/ 0 h 6507125"/>
              <a:gd name="connsiteX17" fmla="*/ 9038525 w 11738344"/>
              <a:gd name="connsiteY17" fmla="*/ 0 h 6507125"/>
              <a:gd name="connsiteX18" fmla="*/ 9273292 w 11738344"/>
              <a:gd name="connsiteY18" fmla="*/ 0 h 6507125"/>
              <a:gd name="connsiteX19" fmla="*/ 9742826 w 11738344"/>
              <a:gd name="connsiteY19" fmla="*/ 0 h 6507125"/>
              <a:gd name="connsiteX20" fmla="*/ 10564510 w 11738344"/>
              <a:gd name="connsiteY20" fmla="*/ 0 h 6507125"/>
              <a:gd name="connsiteX21" fmla="*/ 11151427 w 11738344"/>
              <a:gd name="connsiteY21" fmla="*/ 0 h 6507125"/>
              <a:gd name="connsiteX22" fmla="*/ 11738344 w 11738344"/>
              <a:gd name="connsiteY22" fmla="*/ 0 h 6507125"/>
              <a:gd name="connsiteX23" fmla="*/ 11738344 w 11738344"/>
              <a:gd name="connsiteY23" fmla="*/ 721699 h 6507125"/>
              <a:gd name="connsiteX24" fmla="*/ 11738344 w 11738344"/>
              <a:gd name="connsiteY24" fmla="*/ 1183114 h 6507125"/>
              <a:gd name="connsiteX25" fmla="*/ 11738344 w 11738344"/>
              <a:gd name="connsiteY25" fmla="*/ 1644528 h 6507125"/>
              <a:gd name="connsiteX26" fmla="*/ 11738344 w 11738344"/>
              <a:gd name="connsiteY26" fmla="*/ 2236085 h 6507125"/>
              <a:gd name="connsiteX27" fmla="*/ 11738344 w 11738344"/>
              <a:gd name="connsiteY27" fmla="*/ 2827642 h 6507125"/>
              <a:gd name="connsiteX28" fmla="*/ 11738344 w 11738344"/>
              <a:gd name="connsiteY28" fmla="*/ 3223985 h 6507125"/>
              <a:gd name="connsiteX29" fmla="*/ 11738344 w 11738344"/>
              <a:gd name="connsiteY29" fmla="*/ 3815541 h 6507125"/>
              <a:gd name="connsiteX30" fmla="*/ 11738344 w 11738344"/>
              <a:gd name="connsiteY30" fmla="*/ 4537241 h 6507125"/>
              <a:gd name="connsiteX31" fmla="*/ 11738344 w 11738344"/>
              <a:gd name="connsiteY31" fmla="*/ 4998655 h 6507125"/>
              <a:gd name="connsiteX32" fmla="*/ 11738344 w 11738344"/>
              <a:gd name="connsiteY32" fmla="*/ 5394998 h 6507125"/>
              <a:gd name="connsiteX33" fmla="*/ 11738344 w 11738344"/>
              <a:gd name="connsiteY33" fmla="*/ 5986555 h 6507125"/>
              <a:gd name="connsiteX34" fmla="*/ 11738344 w 11738344"/>
              <a:gd name="connsiteY34" fmla="*/ 6507125 h 6507125"/>
              <a:gd name="connsiteX35" fmla="*/ 11034043 w 11738344"/>
              <a:gd name="connsiteY35" fmla="*/ 6507125 h 6507125"/>
              <a:gd name="connsiteX36" fmla="*/ 10799276 w 11738344"/>
              <a:gd name="connsiteY36" fmla="*/ 6507125 h 6507125"/>
              <a:gd name="connsiteX37" fmla="*/ 10094976 w 11738344"/>
              <a:gd name="connsiteY37" fmla="*/ 6507125 h 6507125"/>
              <a:gd name="connsiteX38" fmla="*/ 9860209 w 11738344"/>
              <a:gd name="connsiteY38" fmla="*/ 6507125 h 6507125"/>
              <a:gd name="connsiteX39" fmla="*/ 9155908 w 11738344"/>
              <a:gd name="connsiteY39" fmla="*/ 6507125 h 6507125"/>
              <a:gd name="connsiteX40" fmla="*/ 8803758 w 11738344"/>
              <a:gd name="connsiteY40" fmla="*/ 6507125 h 6507125"/>
              <a:gd name="connsiteX41" fmla="*/ 8334224 w 11738344"/>
              <a:gd name="connsiteY41" fmla="*/ 6507125 h 6507125"/>
              <a:gd name="connsiteX42" fmla="*/ 8099457 w 11738344"/>
              <a:gd name="connsiteY42" fmla="*/ 6507125 h 6507125"/>
              <a:gd name="connsiteX43" fmla="*/ 7629924 w 11738344"/>
              <a:gd name="connsiteY43" fmla="*/ 6507125 h 6507125"/>
              <a:gd name="connsiteX44" fmla="*/ 6808240 w 11738344"/>
              <a:gd name="connsiteY44" fmla="*/ 6507125 h 6507125"/>
              <a:gd name="connsiteX45" fmla="*/ 6573473 w 11738344"/>
              <a:gd name="connsiteY45" fmla="*/ 6507125 h 6507125"/>
              <a:gd name="connsiteX46" fmla="*/ 5869172 w 11738344"/>
              <a:gd name="connsiteY46" fmla="*/ 6507125 h 6507125"/>
              <a:gd name="connsiteX47" fmla="*/ 5282255 w 11738344"/>
              <a:gd name="connsiteY47" fmla="*/ 6507125 h 6507125"/>
              <a:gd name="connsiteX48" fmla="*/ 4930104 w 11738344"/>
              <a:gd name="connsiteY48" fmla="*/ 6507125 h 6507125"/>
              <a:gd name="connsiteX49" fmla="*/ 4577954 w 11738344"/>
              <a:gd name="connsiteY49" fmla="*/ 6507125 h 6507125"/>
              <a:gd name="connsiteX50" fmla="*/ 4108420 w 11738344"/>
              <a:gd name="connsiteY50" fmla="*/ 6507125 h 6507125"/>
              <a:gd name="connsiteX51" fmla="*/ 3521503 w 11738344"/>
              <a:gd name="connsiteY51" fmla="*/ 6507125 h 6507125"/>
              <a:gd name="connsiteX52" fmla="*/ 2699819 w 11738344"/>
              <a:gd name="connsiteY52" fmla="*/ 6507125 h 6507125"/>
              <a:gd name="connsiteX53" fmla="*/ 1995518 w 11738344"/>
              <a:gd name="connsiteY53" fmla="*/ 6507125 h 6507125"/>
              <a:gd name="connsiteX54" fmla="*/ 1760752 w 11738344"/>
              <a:gd name="connsiteY54" fmla="*/ 6507125 h 6507125"/>
              <a:gd name="connsiteX55" fmla="*/ 939068 w 11738344"/>
              <a:gd name="connsiteY55" fmla="*/ 6507125 h 6507125"/>
              <a:gd name="connsiteX56" fmla="*/ 0 w 11738344"/>
              <a:gd name="connsiteY56" fmla="*/ 6507125 h 6507125"/>
              <a:gd name="connsiteX57" fmla="*/ 0 w 11738344"/>
              <a:gd name="connsiteY57" fmla="*/ 5785426 h 6507125"/>
              <a:gd name="connsiteX58" fmla="*/ 0 w 11738344"/>
              <a:gd name="connsiteY58" fmla="*/ 5128798 h 6507125"/>
              <a:gd name="connsiteX59" fmla="*/ 0 w 11738344"/>
              <a:gd name="connsiteY59" fmla="*/ 4537241 h 6507125"/>
              <a:gd name="connsiteX60" fmla="*/ 0 w 11738344"/>
              <a:gd name="connsiteY60" fmla="*/ 3880613 h 6507125"/>
              <a:gd name="connsiteX61" fmla="*/ 0 w 11738344"/>
              <a:gd name="connsiteY61" fmla="*/ 3158913 h 6507125"/>
              <a:gd name="connsiteX62" fmla="*/ 0 w 11738344"/>
              <a:gd name="connsiteY62" fmla="*/ 2437214 h 6507125"/>
              <a:gd name="connsiteX63" fmla="*/ 0 w 11738344"/>
              <a:gd name="connsiteY63" fmla="*/ 1715515 h 6507125"/>
              <a:gd name="connsiteX64" fmla="*/ 0 w 11738344"/>
              <a:gd name="connsiteY64" fmla="*/ 1319172 h 6507125"/>
              <a:gd name="connsiteX65" fmla="*/ 0 w 11738344"/>
              <a:gd name="connsiteY65" fmla="*/ 662544 h 6507125"/>
              <a:gd name="connsiteX66" fmla="*/ 0 w 11738344"/>
              <a:gd name="connsiteY66" fmla="*/ 0 h 650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1738344" h="6507125" fill="none" extrusionOk="0">
                <a:moveTo>
                  <a:pt x="0" y="0"/>
                </a:moveTo>
                <a:cubicBezTo>
                  <a:pt x="193893" y="-53522"/>
                  <a:pt x="463900" y="48166"/>
                  <a:pt x="586917" y="0"/>
                </a:cubicBezTo>
                <a:cubicBezTo>
                  <a:pt x="709934" y="-48166"/>
                  <a:pt x="764999" y="37996"/>
                  <a:pt x="939068" y="0"/>
                </a:cubicBezTo>
                <a:cubicBezTo>
                  <a:pt x="1113137" y="-37996"/>
                  <a:pt x="1272302" y="9191"/>
                  <a:pt x="1525985" y="0"/>
                </a:cubicBezTo>
                <a:cubicBezTo>
                  <a:pt x="1779668" y="-9191"/>
                  <a:pt x="1703800" y="12915"/>
                  <a:pt x="1760752" y="0"/>
                </a:cubicBezTo>
                <a:cubicBezTo>
                  <a:pt x="1817704" y="-12915"/>
                  <a:pt x="2219250" y="17278"/>
                  <a:pt x="2347669" y="0"/>
                </a:cubicBezTo>
                <a:cubicBezTo>
                  <a:pt x="2476088" y="-17278"/>
                  <a:pt x="2906879" y="15114"/>
                  <a:pt x="3051969" y="0"/>
                </a:cubicBezTo>
                <a:cubicBezTo>
                  <a:pt x="3197059" y="-15114"/>
                  <a:pt x="3335226" y="47513"/>
                  <a:pt x="3521503" y="0"/>
                </a:cubicBezTo>
                <a:cubicBezTo>
                  <a:pt x="3707780" y="-47513"/>
                  <a:pt x="3669854" y="22779"/>
                  <a:pt x="3756270" y="0"/>
                </a:cubicBezTo>
                <a:cubicBezTo>
                  <a:pt x="3842686" y="-22779"/>
                  <a:pt x="4217773" y="11409"/>
                  <a:pt x="4577954" y="0"/>
                </a:cubicBezTo>
                <a:cubicBezTo>
                  <a:pt x="4938135" y="-11409"/>
                  <a:pt x="4970109" y="43871"/>
                  <a:pt x="5164871" y="0"/>
                </a:cubicBezTo>
                <a:cubicBezTo>
                  <a:pt x="5359633" y="-43871"/>
                  <a:pt x="5537198" y="17907"/>
                  <a:pt x="5751789" y="0"/>
                </a:cubicBezTo>
                <a:cubicBezTo>
                  <a:pt x="5966380" y="-17907"/>
                  <a:pt x="6096392" y="45142"/>
                  <a:pt x="6221322" y="0"/>
                </a:cubicBezTo>
                <a:cubicBezTo>
                  <a:pt x="6346252" y="-45142"/>
                  <a:pt x="6799085" y="67265"/>
                  <a:pt x="7043006" y="0"/>
                </a:cubicBezTo>
                <a:cubicBezTo>
                  <a:pt x="7286927" y="-67265"/>
                  <a:pt x="7173785" y="927"/>
                  <a:pt x="7277773" y="0"/>
                </a:cubicBezTo>
                <a:cubicBezTo>
                  <a:pt x="7381761" y="-927"/>
                  <a:pt x="7490336" y="8535"/>
                  <a:pt x="7629924" y="0"/>
                </a:cubicBezTo>
                <a:cubicBezTo>
                  <a:pt x="7769512" y="-8535"/>
                  <a:pt x="8023133" y="16918"/>
                  <a:pt x="8216841" y="0"/>
                </a:cubicBezTo>
                <a:cubicBezTo>
                  <a:pt x="8410549" y="-16918"/>
                  <a:pt x="8814563" y="56057"/>
                  <a:pt x="9038525" y="0"/>
                </a:cubicBezTo>
                <a:cubicBezTo>
                  <a:pt x="9262487" y="-56057"/>
                  <a:pt x="9219318" y="11550"/>
                  <a:pt x="9273292" y="0"/>
                </a:cubicBezTo>
                <a:cubicBezTo>
                  <a:pt x="9327266" y="-11550"/>
                  <a:pt x="9524285" y="54368"/>
                  <a:pt x="9742826" y="0"/>
                </a:cubicBezTo>
                <a:cubicBezTo>
                  <a:pt x="9961367" y="-54368"/>
                  <a:pt x="10315185" y="8251"/>
                  <a:pt x="10564510" y="0"/>
                </a:cubicBezTo>
                <a:cubicBezTo>
                  <a:pt x="10813835" y="-8251"/>
                  <a:pt x="10939532" y="59894"/>
                  <a:pt x="11151427" y="0"/>
                </a:cubicBezTo>
                <a:cubicBezTo>
                  <a:pt x="11363322" y="-59894"/>
                  <a:pt x="11609776" y="64994"/>
                  <a:pt x="11738344" y="0"/>
                </a:cubicBezTo>
                <a:cubicBezTo>
                  <a:pt x="11801788" y="212046"/>
                  <a:pt x="11737744" y="488839"/>
                  <a:pt x="11738344" y="721699"/>
                </a:cubicBezTo>
                <a:cubicBezTo>
                  <a:pt x="11738944" y="954559"/>
                  <a:pt x="11712416" y="1073711"/>
                  <a:pt x="11738344" y="1183114"/>
                </a:cubicBezTo>
                <a:cubicBezTo>
                  <a:pt x="11764272" y="1292518"/>
                  <a:pt x="11693621" y="1487929"/>
                  <a:pt x="11738344" y="1644528"/>
                </a:cubicBezTo>
                <a:cubicBezTo>
                  <a:pt x="11783067" y="1801127"/>
                  <a:pt x="11703009" y="2055674"/>
                  <a:pt x="11738344" y="2236085"/>
                </a:cubicBezTo>
                <a:cubicBezTo>
                  <a:pt x="11773679" y="2416496"/>
                  <a:pt x="11673979" y="2661380"/>
                  <a:pt x="11738344" y="2827642"/>
                </a:cubicBezTo>
                <a:cubicBezTo>
                  <a:pt x="11802709" y="2993904"/>
                  <a:pt x="11705654" y="3065710"/>
                  <a:pt x="11738344" y="3223985"/>
                </a:cubicBezTo>
                <a:cubicBezTo>
                  <a:pt x="11771034" y="3382260"/>
                  <a:pt x="11728644" y="3559281"/>
                  <a:pt x="11738344" y="3815541"/>
                </a:cubicBezTo>
                <a:cubicBezTo>
                  <a:pt x="11748044" y="4071801"/>
                  <a:pt x="11660229" y="4277915"/>
                  <a:pt x="11738344" y="4537241"/>
                </a:cubicBezTo>
                <a:cubicBezTo>
                  <a:pt x="11816459" y="4796567"/>
                  <a:pt x="11733753" y="4796994"/>
                  <a:pt x="11738344" y="4998655"/>
                </a:cubicBezTo>
                <a:cubicBezTo>
                  <a:pt x="11742935" y="5200316"/>
                  <a:pt x="11719250" y="5308582"/>
                  <a:pt x="11738344" y="5394998"/>
                </a:cubicBezTo>
                <a:cubicBezTo>
                  <a:pt x="11757438" y="5481414"/>
                  <a:pt x="11699476" y="5736459"/>
                  <a:pt x="11738344" y="5986555"/>
                </a:cubicBezTo>
                <a:cubicBezTo>
                  <a:pt x="11777212" y="6236651"/>
                  <a:pt x="11708423" y="6334874"/>
                  <a:pt x="11738344" y="6507125"/>
                </a:cubicBezTo>
                <a:cubicBezTo>
                  <a:pt x="11478827" y="6561764"/>
                  <a:pt x="11355604" y="6489109"/>
                  <a:pt x="11034043" y="6507125"/>
                </a:cubicBezTo>
                <a:cubicBezTo>
                  <a:pt x="10712482" y="6525141"/>
                  <a:pt x="10886680" y="6497141"/>
                  <a:pt x="10799276" y="6507125"/>
                </a:cubicBezTo>
                <a:cubicBezTo>
                  <a:pt x="10711872" y="6517109"/>
                  <a:pt x="10265533" y="6502056"/>
                  <a:pt x="10094976" y="6507125"/>
                </a:cubicBezTo>
                <a:cubicBezTo>
                  <a:pt x="9924419" y="6512194"/>
                  <a:pt x="9975231" y="6494613"/>
                  <a:pt x="9860209" y="6507125"/>
                </a:cubicBezTo>
                <a:cubicBezTo>
                  <a:pt x="9745187" y="6519637"/>
                  <a:pt x="9465544" y="6493149"/>
                  <a:pt x="9155908" y="6507125"/>
                </a:cubicBezTo>
                <a:cubicBezTo>
                  <a:pt x="8846272" y="6521101"/>
                  <a:pt x="8884191" y="6495076"/>
                  <a:pt x="8803758" y="6507125"/>
                </a:cubicBezTo>
                <a:cubicBezTo>
                  <a:pt x="8723325" y="6519174"/>
                  <a:pt x="8508753" y="6467331"/>
                  <a:pt x="8334224" y="6507125"/>
                </a:cubicBezTo>
                <a:cubicBezTo>
                  <a:pt x="8159695" y="6546919"/>
                  <a:pt x="8211920" y="6481971"/>
                  <a:pt x="8099457" y="6507125"/>
                </a:cubicBezTo>
                <a:cubicBezTo>
                  <a:pt x="7986994" y="6532279"/>
                  <a:pt x="7760338" y="6491342"/>
                  <a:pt x="7629924" y="6507125"/>
                </a:cubicBezTo>
                <a:cubicBezTo>
                  <a:pt x="7499510" y="6522908"/>
                  <a:pt x="7068285" y="6502086"/>
                  <a:pt x="6808240" y="6507125"/>
                </a:cubicBezTo>
                <a:cubicBezTo>
                  <a:pt x="6548195" y="6512164"/>
                  <a:pt x="6642810" y="6498574"/>
                  <a:pt x="6573473" y="6507125"/>
                </a:cubicBezTo>
                <a:cubicBezTo>
                  <a:pt x="6504136" y="6515676"/>
                  <a:pt x="6038855" y="6438771"/>
                  <a:pt x="5869172" y="6507125"/>
                </a:cubicBezTo>
                <a:cubicBezTo>
                  <a:pt x="5699489" y="6575479"/>
                  <a:pt x="5566362" y="6496885"/>
                  <a:pt x="5282255" y="6507125"/>
                </a:cubicBezTo>
                <a:cubicBezTo>
                  <a:pt x="4998148" y="6517365"/>
                  <a:pt x="5039221" y="6465905"/>
                  <a:pt x="4930104" y="6507125"/>
                </a:cubicBezTo>
                <a:cubicBezTo>
                  <a:pt x="4820987" y="6548345"/>
                  <a:pt x="4723325" y="6493648"/>
                  <a:pt x="4577954" y="6507125"/>
                </a:cubicBezTo>
                <a:cubicBezTo>
                  <a:pt x="4432583" y="6520602"/>
                  <a:pt x="4240580" y="6477186"/>
                  <a:pt x="4108420" y="6507125"/>
                </a:cubicBezTo>
                <a:cubicBezTo>
                  <a:pt x="3976260" y="6537064"/>
                  <a:pt x="3729849" y="6485756"/>
                  <a:pt x="3521503" y="6507125"/>
                </a:cubicBezTo>
                <a:cubicBezTo>
                  <a:pt x="3313157" y="6528494"/>
                  <a:pt x="2978184" y="6440521"/>
                  <a:pt x="2699819" y="6507125"/>
                </a:cubicBezTo>
                <a:cubicBezTo>
                  <a:pt x="2421454" y="6573729"/>
                  <a:pt x="2296956" y="6495816"/>
                  <a:pt x="1995518" y="6507125"/>
                </a:cubicBezTo>
                <a:cubicBezTo>
                  <a:pt x="1694080" y="6518434"/>
                  <a:pt x="1872133" y="6498123"/>
                  <a:pt x="1760752" y="6507125"/>
                </a:cubicBezTo>
                <a:cubicBezTo>
                  <a:pt x="1649371" y="6516127"/>
                  <a:pt x="1240399" y="6475880"/>
                  <a:pt x="939068" y="6507125"/>
                </a:cubicBezTo>
                <a:cubicBezTo>
                  <a:pt x="637737" y="6538370"/>
                  <a:pt x="388381" y="6477070"/>
                  <a:pt x="0" y="6507125"/>
                </a:cubicBezTo>
                <a:cubicBezTo>
                  <a:pt x="-47939" y="6337479"/>
                  <a:pt x="879" y="6060669"/>
                  <a:pt x="0" y="5785426"/>
                </a:cubicBezTo>
                <a:cubicBezTo>
                  <a:pt x="-879" y="5510183"/>
                  <a:pt x="581" y="5359991"/>
                  <a:pt x="0" y="5128798"/>
                </a:cubicBezTo>
                <a:cubicBezTo>
                  <a:pt x="-581" y="4897605"/>
                  <a:pt x="45467" y="4828334"/>
                  <a:pt x="0" y="4537241"/>
                </a:cubicBezTo>
                <a:cubicBezTo>
                  <a:pt x="-45467" y="4246148"/>
                  <a:pt x="61308" y="4034246"/>
                  <a:pt x="0" y="3880613"/>
                </a:cubicBezTo>
                <a:cubicBezTo>
                  <a:pt x="-61308" y="3726980"/>
                  <a:pt x="34030" y="3322956"/>
                  <a:pt x="0" y="3158913"/>
                </a:cubicBezTo>
                <a:cubicBezTo>
                  <a:pt x="-34030" y="2994870"/>
                  <a:pt x="80763" y="2717371"/>
                  <a:pt x="0" y="2437214"/>
                </a:cubicBezTo>
                <a:cubicBezTo>
                  <a:pt x="-80763" y="2157057"/>
                  <a:pt x="74414" y="2065681"/>
                  <a:pt x="0" y="1715515"/>
                </a:cubicBezTo>
                <a:cubicBezTo>
                  <a:pt x="-74414" y="1365349"/>
                  <a:pt x="34380" y="1412605"/>
                  <a:pt x="0" y="1319172"/>
                </a:cubicBezTo>
                <a:cubicBezTo>
                  <a:pt x="-34380" y="1225739"/>
                  <a:pt x="32469" y="795736"/>
                  <a:pt x="0" y="662544"/>
                </a:cubicBezTo>
                <a:cubicBezTo>
                  <a:pt x="-32469" y="529352"/>
                  <a:pt x="3735" y="263522"/>
                  <a:pt x="0" y="0"/>
                </a:cubicBezTo>
                <a:close/>
              </a:path>
              <a:path w="11738344" h="6507125" stroke="0" extrusionOk="0">
                <a:moveTo>
                  <a:pt x="0" y="0"/>
                </a:moveTo>
                <a:cubicBezTo>
                  <a:pt x="173958" y="-35120"/>
                  <a:pt x="364388" y="21400"/>
                  <a:pt x="586917" y="0"/>
                </a:cubicBezTo>
                <a:cubicBezTo>
                  <a:pt x="809446" y="-21400"/>
                  <a:pt x="772431" y="40444"/>
                  <a:pt x="939068" y="0"/>
                </a:cubicBezTo>
                <a:cubicBezTo>
                  <a:pt x="1105705" y="-40444"/>
                  <a:pt x="1060336" y="17590"/>
                  <a:pt x="1173834" y="0"/>
                </a:cubicBezTo>
                <a:cubicBezTo>
                  <a:pt x="1287332" y="-17590"/>
                  <a:pt x="1318549" y="16589"/>
                  <a:pt x="1408601" y="0"/>
                </a:cubicBezTo>
                <a:cubicBezTo>
                  <a:pt x="1498653" y="-16589"/>
                  <a:pt x="1785989" y="60612"/>
                  <a:pt x="1995518" y="0"/>
                </a:cubicBezTo>
                <a:cubicBezTo>
                  <a:pt x="2205047" y="-60612"/>
                  <a:pt x="2296353" y="59266"/>
                  <a:pt x="2582436" y="0"/>
                </a:cubicBezTo>
                <a:cubicBezTo>
                  <a:pt x="2868519" y="-59266"/>
                  <a:pt x="2862706" y="48799"/>
                  <a:pt x="3051969" y="0"/>
                </a:cubicBezTo>
                <a:cubicBezTo>
                  <a:pt x="3241232" y="-48799"/>
                  <a:pt x="3512635" y="60599"/>
                  <a:pt x="3638887" y="0"/>
                </a:cubicBezTo>
                <a:cubicBezTo>
                  <a:pt x="3765139" y="-60599"/>
                  <a:pt x="3923707" y="15178"/>
                  <a:pt x="4108420" y="0"/>
                </a:cubicBezTo>
                <a:cubicBezTo>
                  <a:pt x="4293133" y="-15178"/>
                  <a:pt x="4277880" y="17966"/>
                  <a:pt x="4343187" y="0"/>
                </a:cubicBezTo>
                <a:cubicBezTo>
                  <a:pt x="4408494" y="-17966"/>
                  <a:pt x="4582634" y="22799"/>
                  <a:pt x="4695338" y="0"/>
                </a:cubicBezTo>
                <a:cubicBezTo>
                  <a:pt x="4808042" y="-22799"/>
                  <a:pt x="5335945" y="38821"/>
                  <a:pt x="5517022" y="0"/>
                </a:cubicBezTo>
                <a:cubicBezTo>
                  <a:pt x="5698099" y="-38821"/>
                  <a:pt x="5766610" y="35566"/>
                  <a:pt x="5986555" y="0"/>
                </a:cubicBezTo>
                <a:cubicBezTo>
                  <a:pt x="6206500" y="-35566"/>
                  <a:pt x="6203895" y="19904"/>
                  <a:pt x="6338706" y="0"/>
                </a:cubicBezTo>
                <a:cubicBezTo>
                  <a:pt x="6473517" y="-19904"/>
                  <a:pt x="6653113" y="68070"/>
                  <a:pt x="6925623" y="0"/>
                </a:cubicBezTo>
                <a:cubicBezTo>
                  <a:pt x="7198133" y="-68070"/>
                  <a:pt x="7197960" y="16182"/>
                  <a:pt x="7277773" y="0"/>
                </a:cubicBezTo>
                <a:cubicBezTo>
                  <a:pt x="7357586" y="-16182"/>
                  <a:pt x="7733864" y="5492"/>
                  <a:pt x="7982074" y="0"/>
                </a:cubicBezTo>
                <a:cubicBezTo>
                  <a:pt x="8230284" y="-5492"/>
                  <a:pt x="8115232" y="12010"/>
                  <a:pt x="8216841" y="0"/>
                </a:cubicBezTo>
                <a:cubicBezTo>
                  <a:pt x="8318450" y="-12010"/>
                  <a:pt x="8383617" y="13899"/>
                  <a:pt x="8451608" y="0"/>
                </a:cubicBezTo>
                <a:cubicBezTo>
                  <a:pt x="8519599" y="-13899"/>
                  <a:pt x="8868654" y="41846"/>
                  <a:pt x="9155908" y="0"/>
                </a:cubicBezTo>
                <a:cubicBezTo>
                  <a:pt x="9443162" y="-41846"/>
                  <a:pt x="9583439" y="13929"/>
                  <a:pt x="9860209" y="0"/>
                </a:cubicBezTo>
                <a:cubicBezTo>
                  <a:pt x="10136979" y="-13929"/>
                  <a:pt x="9993296" y="22162"/>
                  <a:pt x="10094976" y="0"/>
                </a:cubicBezTo>
                <a:cubicBezTo>
                  <a:pt x="10196656" y="-22162"/>
                  <a:pt x="10442256" y="29850"/>
                  <a:pt x="10681893" y="0"/>
                </a:cubicBezTo>
                <a:cubicBezTo>
                  <a:pt x="10921530" y="-29850"/>
                  <a:pt x="10815120" y="25327"/>
                  <a:pt x="10916660" y="0"/>
                </a:cubicBezTo>
                <a:cubicBezTo>
                  <a:pt x="11018200" y="-25327"/>
                  <a:pt x="11478417" y="95792"/>
                  <a:pt x="11738344" y="0"/>
                </a:cubicBezTo>
                <a:cubicBezTo>
                  <a:pt x="11764798" y="249704"/>
                  <a:pt x="11736494" y="384548"/>
                  <a:pt x="11738344" y="591557"/>
                </a:cubicBezTo>
                <a:cubicBezTo>
                  <a:pt x="11740194" y="798566"/>
                  <a:pt x="11722809" y="866102"/>
                  <a:pt x="11738344" y="987900"/>
                </a:cubicBezTo>
                <a:cubicBezTo>
                  <a:pt x="11753879" y="1109698"/>
                  <a:pt x="11685233" y="1344087"/>
                  <a:pt x="11738344" y="1514385"/>
                </a:cubicBezTo>
                <a:cubicBezTo>
                  <a:pt x="11791455" y="1684683"/>
                  <a:pt x="11711044" y="1762913"/>
                  <a:pt x="11738344" y="1975800"/>
                </a:cubicBezTo>
                <a:cubicBezTo>
                  <a:pt x="11765644" y="2188687"/>
                  <a:pt x="11699886" y="2274464"/>
                  <a:pt x="11738344" y="2502285"/>
                </a:cubicBezTo>
                <a:cubicBezTo>
                  <a:pt x="11776802" y="2730106"/>
                  <a:pt x="11695385" y="2995182"/>
                  <a:pt x="11738344" y="3223985"/>
                </a:cubicBezTo>
                <a:cubicBezTo>
                  <a:pt x="11781303" y="3452788"/>
                  <a:pt x="11700748" y="3463165"/>
                  <a:pt x="11738344" y="3620328"/>
                </a:cubicBezTo>
                <a:cubicBezTo>
                  <a:pt x="11775940" y="3777491"/>
                  <a:pt x="11707001" y="4043633"/>
                  <a:pt x="11738344" y="4342027"/>
                </a:cubicBezTo>
                <a:cubicBezTo>
                  <a:pt x="11769687" y="4640421"/>
                  <a:pt x="11729213" y="4583818"/>
                  <a:pt x="11738344" y="4738370"/>
                </a:cubicBezTo>
                <a:cubicBezTo>
                  <a:pt x="11747475" y="4892922"/>
                  <a:pt x="11733578" y="4965083"/>
                  <a:pt x="11738344" y="5134713"/>
                </a:cubicBezTo>
                <a:cubicBezTo>
                  <a:pt x="11743110" y="5304343"/>
                  <a:pt x="11662322" y="5553418"/>
                  <a:pt x="11738344" y="5791341"/>
                </a:cubicBezTo>
                <a:cubicBezTo>
                  <a:pt x="11814366" y="6029264"/>
                  <a:pt x="11713020" y="6176136"/>
                  <a:pt x="11738344" y="6507125"/>
                </a:cubicBezTo>
                <a:cubicBezTo>
                  <a:pt x="11547327" y="6548973"/>
                  <a:pt x="11498077" y="6493046"/>
                  <a:pt x="11268810" y="6507125"/>
                </a:cubicBezTo>
                <a:cubicBezTo>
                  <a:pt x="11039543" y="6521204"/>
                  <a:pt x="11107069" y="6502334"/>
                  <a:pt x="11034043" y="6507125"/>
                </a:cubicBezTo>
                <a:cubicBezTo>
                  <a:pt x="10961017" y="6511916"/>
                  <a:pt x="10683932" y="6506699"/>
                  <a:pt x="10564510" y="6507125"/>
                </a:cubicBezTo>
                <a:cubicBezTo>
                  <a:pt x="10445088" y="6507551"/>
                  <a:pt x="10108637" y="6458162"/>
                  <a:pt x="9742826" y="6507125"/>
                </a:cubicBezTo>
                <a:cubicBezTo>
                  <a:pt x="9377015" y="6556088"/>
                  <a:pt x="9349509" y="6439682"/>
                  <a:pt x="9038525" y="6507125"/>
                </a:cubicBezTo>
                <a:cubicBezTo>
                  <a:pt x="8727541" y="6574568"/>
                  <a:pt x="8794847" y="6477168"/>
                  <a:pt x="8686375" y="6507125"/>
                </a:cubicBezTo>
                <a:cubicBezTo>
                  <a:pt x="8577903" y="6537082"/>
                  <a:pt x="8357039" y="6497360"/>
                  <a:pt x="8099457" y="6507125"/>
                </a:cubicBezTo>
                <a:cubicBezTo>
                  <a:pt x="7841875" y="6516890"/>
                  <a:pt x="7839028" y="6470904"/>
                  <a:pt x="7747307" y="6507125"/>
                </a:cubicBezTo>
                <a:cubicBezTo>
                  <a:pt x="7655586" y="6543346"/>
                  <a:pt x="7266710" y="6462145"/>
                  <a:pt x="7043006" y="6507125"/>
                </a:cubicBezTo>
                <a:cubicBezTo>
                  <a:pt x="6819302" y="6552105"/>
                  <a:pt x="6503498" y="6464456"/>
                  <a:pt x="6338706" y="6507125"/>
                </a:cubicBezTo>
                <a:cubicBezTo>
                  <a:pt x="6173914" y="6549794"/>
                  <a:pt x="6184575" y="6483218"/>
                  <a:pt x="6103939" y="6507125"/>
                </a:cubicBezTo>
                <a:cubicBezTo>
                  <a:pt x="6023303" y="6531032"/>
                  <a:pt x="5677300" y="6424778"/>
                  <a:pt x="5399638" y="6507125"/>
                </a:cubicBezTo>
                <a:cubicBezTo>
                  <a:pt x="5121976" y="6589472"/>
                  <a:pt x="5064059" y="6456168"/>
                  <a:pt x="4930104" y="6507125"/>
                </a:cubicBezTo>
                <a:cubicBezTo>
                  <a:pt x="4796149" y="6558082"/>
                  <a:pt x="4287006" y="6419485"/>
                  <a:pt x="4108420" y="6507125"/>
                </a:cubicBezTo>
                <a:cubicBezTo>
                  <a:pt x="3929834" y="6594765"/>
                  <a:pt x="3851012" y="6506127"/>
                  <a:pt x="3756270" y="6507125"/>
                </a:cubicBezTo>
                <a:cubicBezTo>
                  <a:pt x="3661528" y="6508123"/>
                  <a:pt x="3178681" y="6505194"/>
                  <a:pt x="2934586" y="6507125"/>
                </a:cubicBezTo>
                <a:cubicBezTo>
                  <a:pt x="2690491" y="6509056"/>
                  <a:pt x="2804760" y="6481921"/>
                  <a:pt x="2699819" y="6507125"/>
                </a:cubicBezTo>
                <a:cubicBezTo>
                  <a:pt x="2594878" y="6532329"/>
                  <a:pt x="2131310" y="6492863"/>
                  <a:pt x="1878135" y="6507125"/>
                </a:cubicBezTo>
                <a:cubicBezTo>
                  <a:pt x="1624960" y="6521387"/>
                  <a:pt x="1497787" y="6488583"/>
                  <a:pt x="1173834" y="6507125"/>
                </a:cubicBezTo>
                <a:cubicBezTo>
                  <a:pt x="849881" y="6525667"/>
                  <a:pt x="834993" y="6490955"/>
                  <a:pt x="704301" y="6507125"/>
                </a:cubicBezTo>
                <a:cubicBezTo>
                  <a:pt x="573609" y="6523295"/>
                  <a:pt x="308132" y="6478693"/>
                  <a:pt x="0" y="6507125"/>
                </a:cubicBezTo>
                <a:cubicBezTo>
                  <a:pt x="-29938" y="6329998"/>
                  <a:pt x="56135" y="6044585"/>
                  <a:pt x="0" y="5785426"/>
                </a:cubicBezTo>
                <a:cubicBezTo>
                  <a:pt x="-56135" y="5526267"/>
                  <a:pt x="39316" y="5376750"/>
                  <a:pt x="0" y="5193869"/>
                </a:cubicBezTo>
                <a:cubicBezTo>
                  <a:pt x="-39316" y="5010988"/>
                  <a:pt x="32117" y="4985215"/>
                  <a:pt x="0" y="4797526"/>
                </a:cubicBezTo>
                <a:cubicBezTo>
                  <a:pt x="-32117" y="4609837"/>
                  <a:pt x="57743" y="4276268"/>
                  <a:pt x="0" y="4075826"/>
                </a:cubicBezTo>
                <a:cubicBezTo>
                  <a:pt x="-57743" y="3875384"/>
                  <a:pt x="207" y="3518980"/>
                  <a:pt x="0" y="3354127"/>
                </a:cubicBezTo>
                <a:cubicBezTo>
                  <a:pt x="-207" y="3189274"/>
                  <a:pt x="26299" y="3135377"/>
                  <a:pt x="0" y="2957784"/>
                </a:cubicBezTo>
                <a:cubicBezTo>
                  <a:pt x="-26299" y="2780191"/>
                  <a:pt x="43986" y="2618936"/>
                  <a:pt x="0" y="2431299"/>
                </a:cubicBezTo>
                <a:cubicBezTo>
                  <a:pt x="-43986" y="2243663"/>
                  <a:pt x="78778" y="1984613"/>
                  <a:pt x="0" y="1709599"/>
                </a:cubicBezTo>
                <a:cubicBezTo>
                  <a:pt x="-78778" y="1434585"/>
                  <a:pt x="22960" y="1238508"/>
                  <a:pt x="0" y="987900"/>
                </a:cubicBezTo>
                <a:cubicBezTo>
                  <a:pt x="-22960" y="737292"/>
                  <a:pt x="46601" y="44191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8942603" y="-31899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82505" y="108235"/>
            <a:ext cx="4097612" cy="103482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19416" y="6502009"/>
            <a:ext cx="12192000" cy="353756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 hasCustomPrompt="1"/>
          </p:nvPr>
        </p:nvSpPr>
        <p:spPr>
          <a:xfrm>
            <a:off x="2131309" y="131270"/>
            <a:ext cx="9552544" cy="757797"/>
          </a:xfrm>
          <a:prstGeom prst="rect">
            <a:avLst/>
          </a:prstGeom>
        </p:spPr>
        <p:txBody>
          <a:bodyPr/>
          <a:lstStyle>
            <a:lvl1pPr>
              <a:defRPr sz="4265" b="1">
                <a:solidFill>
                  <a:schemeClr val="accent1">
                    <a:lumMod val="50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defRPr>
            </a:lvl1pPr>
          </a:lstStyle>
          <a:p>
            <a:r>
              <a:rPr lang="zh-CN" altLang="en-US" dirty="0"/>
              <a:t>单击此处编辑母版标题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7444" y="3178647"/>
            <a:ext cx="12209444" cy="3679353"/>
          </a:xfrm>
          <a:prstGeom prst="rect">
            <a:avLst/>
          </a:prstGeom>
        </p:spPr>
      </p:pic>
      <p:pic>
        <p:nvPicPr>
          <p:cNvPr id="8" name="1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2038979" y="2601144"/>
            <a:ext cx="4906376" cy="3980824"/>
          </a:xfrm>
          <a:prstGeom prst="rect">
            <a:avLst/>
          </a:prstGeom>
        </p:spPr>
      </p:pic>
      <p:pic>
        <p:nvPicPr>
          <p:cNvPr id="9" name="19"/>
          <p:cNvPicPr>
            <a:picLocks noChangeAspect="1"/>
          </p:cNvPicPr>
          <p:nvPr userDrawn="1"/>
        </p:nvPicPr>
        <p:blipFill>
          <a:blip r:embed="rId4" cstate="screen"/>
          <a:stretch>
            <a:fillRect/>
          </a:stretch>
        </p:blipFill>
        <p:spPr>
          <a:xfrm flipH="1">
            <a:off x="8559037" y="4084497"/>
            <a:ext cx="3773430" cy="2705180"/>
          </a:xfrm>
          <a:prstGeom prst="rect">
            <a:avLst/>
          </a:prstGeom>
        </p:spPr>
      </p:pic>
      <p:pic>
        <p:nvPicPr>
          <p:cNvPr id="10" name="55"/>
          <p:cNvPicPr>
            <a:picLocks noChangeAspect="1"/>
          </p:cNvPicPr>
          <p:nvPr userDrawn="1"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857532" y="-215471"/>
            <a:ext cx="9803219" cy="3679353"/>
          </a:xfrm>
          <a:prstGeom prst="rect">
            <a:avLst/>
          </a:prstGeom>
        </p:spPr>
      </p:pic>
      <p:grpSp>
        <p:nvGrpSpPr>
          <p:cNvPr id="11" name="57"/>
          <p:cNvGrpSpPr/>
          <p:nvPr userDrawn="1"/>
        </p:nvGrpSpPr>
        <p:grpSpPr>
          <a:xfrm>
            <a:off x="6756819" y="3169720"/>
            <a:ext cx="804180" cy="374559"/>
            <a:chOff x="217691" y="6414967"/>
            <a:chExt cx="804180" cy="374559"/>
          </a:xfrm>
        </p:grpSpPr>
        <p:grpSp>
          <p:nvGrpSpPr>
            <p:cNvPr id="12" name="Group 4"/>
            <p:cNvGrpSpPr>
              <a:grpSpLocks noChangeAspect="1"/>
            </p:cNvGrpSpPr>
            <p:nvPr/>
          </p:nvGrpSpPr>
          <p:grpSpPr bwMode="auto">
            <a:xfrm>
              <a:off x="217691" y="6414967"/>
              <a:ext cx="443922" cy="374559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18" name="Freeform 5"/>
              <p:cNvSpPr/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latin typeface="Calibri" panose="020F0502020204030204"/>
                  <a:ea typeface="等线" panose="02010600030101010101" pitchFamily="2" charset="-122"/>
                  <a:sym typeface="+mn-lt"/>
                </a:endParaRPr>
              </a:p>
            </p:txBody>
          </p:sp>
          <p:sp>
            <p:nvSpPr>
              <p:cNvPr id="19" name="Freeform 6"/>
              <p:cNvSpPr/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latin typeface="Calibri" panose="020F0502020204030204"/>
                  <a:ea typeface="等线" panose="02010600030101010101" pitchFamily="2" charset="-122"/>
                  <a:sym typeface="+mn-lt"/>
                </a:endParaRPr>
              </a:p>
            </p:txBody>
          </p:sp>
          <p:sp>
            <p:nvSpPr>
              <p:cNvPr id="20" name="Freeform 7"/>
              <p:cNvSpPr/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latin typeface="Calibri" panose="020F0502020204030204"/>
                  <a:ea typeface="等线" panose="02010600030101010101" pitchFamily="2" charset="-122"/>
                  <a:sym typeface="+mn-lt"/>
                </a:endParaRPr>
              </a:p>
            </p:txBody>
          </p:sp>
          <p:sp>
            <p:nvSpPr>
              <p:cNvPr id="21" name="Freeform 8"/>
              <p:cNvSpPr/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latin typeface="Calibri" panose="020F0502020204030204"/>
                  <a:ea typeface="等线" panose="02010600030101010101" pitchFamily="2" charset="-122"/>
                  <a:sym typeface="+mn-lt"/>
                </a:endParaRPr>
              </a:p>
            </p:txBody>
          </p:sp>
        </p:grpSp>
        <p:grpSp>
          <p:nvGrpSpPr>
            <p:cNvPr id="13" name="Group 4"/>
            <p:cNvGrpSpPr>
              <a:grpSpLocks noChangeAspect="1"/>
            </p:cNvGrpSpPr>
            <p:nvPr/>
          </p:nvGrpSpPr>
          <p:grpSpPr bwMode="auto">
            <a:xfrm>
              <a:off x="657417" y="6421203"/>
              <a:ext cx="364454" cy="307508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14" name="Freeform 5"/>
              <p:cNvSpPr/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latin typeface="Calibri" panose="020F0502020204030204"/>
                  <a:ea typeface="等线" panose="02010600030101010101" pitchFamily="2" charset="-122"/>
                  <a:sym typeface="+mn-lt"/>
                </a:endParaRPr>
              </a:p>
            </p:txBody>
          </p:sp>
          <p:sp>
            <p:nvSpPr>
              <p:cNvPr id="15" name="Freeform 6"/>
              <p:cNvSpPr/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latin typeface="Calibri" panose="020F0502020204030204"/>
                  <a:ea typeface="等线" panose="02010600030101010101" pitchFamily="2" charset="-122"/>
                  <a:sym typeface="+mn-lt"/>
                </a:endParaRPr>
              </a:p>
            </p:txBody>
          </p:sp>
          <p:sp>
            <p:nvSpPr>
              <p:cNvPr id="16" name="Freeform 7"/>
              <p:cNvSpPr/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latin typeface="Calibri" panose="020F0502020204030204"/>
                  <a:ea typeface="等线" panose="02010600030101010101" pitchFamily="2" charset="-122"/>
                  <a:sym typeface="+mn-lt"/>
                </a:endParaRPr>
              </a:p>
            </p:txBody>
          </p:sp>
          <p:sp>
            <p:nvSpPr>
              <p:cNvPr id="17" name="Freeform 8"/>
              <p:cNvSpPr/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latin typeface="Calibri" panose="020F0502020204030204"/>
                  <a:ea typeface="等线" panose="02010600030101010101" pitchFamily="2" charset="-122"/>
                  <a:sym typeface="+mn-lt"/>
                </a:endParaRPr>
              </a:p>
            </p:txBody>
          </p:sp>
        </p:grpSp>
      </p:grpSp>
      <p:pic>
        <p:nvPicPr>
          <p:cNvPr id="22" name="69"/>
          <p:cNvPicPr>
            <a:picLocks noChangeAspect="1"/>
          </p:cNvPicPr>
          <p:nvPr userDrawn="1"/>
        </p:nvPicPr>
        <p:blipFill>
          <a:blip r:embed="rId6" cstate="screen"/>
          <a:stretch>
            <a:fillRect/>
          </a:stretch>
        </p:blipFill>
        <p:spPr>
          <a:xfrm>
            <a:off x="7222131" y="450639"/>
            <a:ext cx="4465329" cy="2328677"/>
          </a:xfrm>
          <a:prstGeom prst="rect">
            <a:avLst/>
          </a:prstGeom>
        </p:spPr>
      </p:pic>
      <p:sp>
        <p:nvSpPr>
          <p:cNvPr id="23" name="Rectangle 22"/>
          <p:cNvSpPr/>
          <p:nvPr userDrawn="1"/>
        </p:nvSpPr>
        <p:spPr>
          <a:xfrm>
            <a:off x="1935999" y="1050116"/>
            <a:ext cx="7329805" cy="15684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en-US" altLang="zh-CN" sz="4800" b="1" i="1" kern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Chào</a:t>
            </a:r>
            <a:r>
              <a:rPr lang="en-US" altLang="zh-CN" sz="4800" b="1" i="1" kern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lang="en-US" altLang="zh-CN" sz="4800" b="1" i="1" kern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mừng</a:t>
            </a:r>
            <a:r>
              <a:rPr lang="en-US" altLang="zh-CN" sz="4800" b="1" i="1" kern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lang="en-US" altLang="zh-CN" sz="4800" b="1" i="1" kern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các</a:t>
            </a:r>
            <a:r>
              <a:rPr lang="en-US" altLang="zh-CN" sz="4800" b="1" i="1" kern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lang="en-US" altLang="zh-CN" sz="4800" b="1" i="1" kern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em</a:t>
            </a:r>
            <a:r>
              <a:rPr lang="en-US" altLang="zh-CN" sz="4800" b="1" i="1" kern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lang="en-US" altLang="zh-CN" sz="4800" b="1" i="1" kern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đến</a:t>
            </a:r>
            <a:r>
              <a:rPr lang="en-US" altLang="zh-CN" sz="4800" b="1" i="1" kern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lang="en-US" altLang="zh-CN" sz="4800" b="1" i="1" kern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với</a:t>
            </a:r>
            <a:r>
              <a:rPr lang="en-US" altLang="zh-CN" sz="4800" b="1" i="1" kern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endParaRPr lang="en-US" altLang="zh-CN" sz="4800" b="1" i="1" kern="0" dirty="0">
              <a:ln w="9525">
                <a:solidFill>
                  <a:prstClr val="white"/>
                </a:solidFill>
                <a:prstDash val="solid"/>
              </a:ln>
              <a:solidFill>
                <a:srgbClr val="4472C4"/>
              </a:solidFill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latin typeface="Arial-Rounded" panose="020B0500000000000000" pitchFamily="34" charset="0"/>
              <a:ea typeface="等线" panose="02010600030101010101" pitchFamily="2" charset="-122"/>
              <a:cs typeface="Arial-Rounded" panose="020B0500000000000000" pitchFamily="34" charset="0"/>
              <a:sym typeface="+mn-lt"/>
            </a:endParaRPr>
          </a:p>
          <a:p>
            <a:pPr algn="ctr">
              <a:defRPr/>
            </a:pPr>
            <a:r>
              <a:rPr lang="en-US" altLang="zh-CN" sz="4800" b="1" i="1" kern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Môn</a:t>
            </a:r>
            <a:r>
              <a:rPr lang="en-US" altLang="zh-CN" sz="4800" b="1" i="1" kern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lang="en-US" altLang="zh-CN" sz="4800" b="1" i="1" kern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Toán</a:t>
            </a:r>
            <a:endParaRPr lang="en-US" altLang="zh-CN" sz="4800" b="1" i="1" kern="0" dirty="0">
              <a:ln w="9525">
                <a:solidFill>
                  <a:prstClr val="white"/>
                </a:solidFill>
                <a:prstDash val="solid"/>
              </a:ln>
              <a:solidFill>
                <a:srgbClr val="4472C4"/>
              </a:solidFill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latin typeface="Arial-Rounded" panose="020B0500000000000000" pitchFamily="34" charset="0"/>
              <a:ea typeface="等线" panose="02010600030101010101" pitchFamily="2" charset="-122"/>
              <a:cs typeface="Arial-Rounded" panose="020B0500000000000000" pitchFamily="34" charset="0"/>
              <a:sym typeface="+mn-lt"/>
            </a:endParaRPr>
          </a:p>
        </p:txBody>
      </p:sp>
      <p:pic>
        <p:nvPicPr>
          <p:cNvPr id="25" name="Picture 9" descr="E:\0000000我图PPT\00001PNG素材\儿童卡通\tr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10" y="5065472"/>
            <a:ext cx="2354982" cy="158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 userDrawn="1"/>
        </p:nvSpPr>
        <p:spPr>
          <a:xfrm>
            <a:off x="1601226" y="6533239"/>
            <a:ext cx="7014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Thiết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bởi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Hương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tranthao121004@gmail.com</a:t>
            </a:r>
            <a:endParaRPr lang="en-US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CCC1F2-EC4C-438A-A626-EF38FEB19E62}" type="datetimeFigureOut">
              <a:rPr lang="en-US" smtClean="0">
                <a:solidFill>
                  <a:prstClr val="black"/>
                </a:solidFill>
              </a:rPr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B525D6-B33C-4B02-B16B-D7EC1E9A098D}" type="slidenum">
              <a:rPr lang="en-US" smtClean="0">
                <a:solidFill>
                  <a:prstClr val="black"/>
                </a:solidFill>
              </a:rPr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7" name="image 10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8" name="任意形状 34"/>
          <p:cNvSpPr/>
          <p:nvPr userDrawn="1"/>
        </p:nvSpPr>
        <p:spPr>
          <a:xfrm>
            <a:off x="10059219" y="4741024"/>
            <a:ext cx="3074912" cy="3074912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9" name="矩形 7"/>
          <p:cNvSpPr/>
          <p:nvPr userDrawn="1"/>
        </p:nvSpPr>
        <p:spPr>
          <a:xfrm>
            <a:off x="1538273" y="1186048"/>
            <a:ext cx="9398018" cy="4774400"/>
          </a:xfrm>
          <a:prstGeom prst="rect">
            <a:avLst/>
          </a:prstGeom>
          <a:solidFill>
            <a:srgbClr val="FDCE66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0" name="矩形 5"/>
          <p:cNvSpPr/>
          <p:nvPr userDrawn="1"/>
        </p:nvSpPr>
        <p:spPr>
          <a:xfrm>
            <a:off x="1247965" y="885551"/>
            <a:ext cx="9531354" cy="4987524"/>
          </a:xfrm>
          <a:prstGeom prst="rect">
            <a:avLst/>
          </a:prstGeom>
          <a:solidFill>
            <a:srgbClr val="039373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1" name="矩形 8"/>
          <p:cNvSpPr/>
          <p:nvPr userDrawn="1"/>
        </p:nvSpPr>
        <p:spPr>
          <a:xfrm>
            <a:off x="867966" y="5630648"/>
            <a:ext cx="10456068" cy="482200"/>
          </a:xfrm>
          <a:prstGeom prst="rect">
            <a:avLst/>
          </a:prstGeom>
          <a:solidFill>
            <a:srgbClr val="DAA16D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12" name="图片 1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8100000">
            <a:off x="1457379" y="5086237"/>
            <a:ext cx="971344" cy="972754"/>
          </a:xfrm>
          <a:prstGeom prst="rect">
            <a:avLst/>
          </a:prstGeom>
        </p:spPr>
      </p:pic>
      <p:sp>
        <p:nvSpPr>
          <p:cNvPr id="13" name="椭圆 14"/>
          <p:cNvSpPr/>
          <p:nvPr userDrawn="1"/>
        </p:nvSpPr>
        <p:spPr>
          <a:xfrm>
            <a:off x="193568" y="344264"/>
            <a:ext cx="947231" cy="947231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14" name="图片 2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700000">
            <a:off x="10352336" y="4602419"/>
            <a:ext cx="602779" cy="1767959"/>
          </a:xfrm>
          <a:prstGeom prst="rect">
            <a:avLst/>
          </a:prstGeom>
        </p:spPr>
      </p:pic>
      <p:pic>
        <p:nvPicPr>
          <p:cNvPr id="15" name="image 102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>
          <a:xfrm>
            <a:off x="11213302" y="343752"/>
            <a:ext cx="933436" cy="698048"/>
          </a:xfrm>
          <a:prstGeom prst="rect">
            <a:avLst/>
          </a:prstGeom>
        </p:spPr>
      </p:pic>
      <p:sp>
        <p:nvSpPr>
          <p:cNvPr id="16" name="椭圆 24"/>
          <p:cNvSpPr/>
          <p:nvPr userDrawn="1"/>
        </p:nvSpPr>
        <p:spPr>
          <a:xfrm>
            <a:off x="11539852" y="750714"/>
            <a:ext cx="572351" cy="572351"/>
          </a:xfrm>
          <a:prstGeom prst="ellipse">
            <a:avLst/>
          </a:prstGeom>
          <a:solidFill>
            <a:srgbClr val="F99450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7" name="椭圆 36"/>
          <p:cNvSpPr/>
          <p:nvPr userDrawn="1"/>
        </p:nvSpPr>
        <p:spPr>
          <a:xfrm>
            <a:off x="254897" y="6059218"/>
            <a:ext cx="572351" cy="57235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8" name="椭圆 37"/>
          <p:cNvSpPr/>
          <p:nvPr userDrawn="1"/>
        </p:nvSpPr>
        <p:spPr>
          <a:xfrm>
            <a:off x="689352" y="4237643"/>
            <a:ext cx="359356" cy="35935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grpSp>
        <p:nvGrpSpPr>
          <p:cNvPr id="19" name="组合 6"/>
          <p:cNvGrpSpPr/>
          <p:nvPr userDrawn="1"/>
        </p:nvGrpSpPr>
        <p:grpSpPr>
          <a:xfrm>
            <a:off x="2843213" y="5216309"/>
            <a:ext cx="1014412" cy="414337"/>
            <a:chOff x="2843213" y="5216309"/>
            <a:chExt cx="1014412" cy="414337"/>
          </a:xfrm>
        </p:grpSpPr>
        <p:sp>
          <p:nvSpPr>
            <p:cNvPr id="20" name="圆角矩形 38"/>
            <p:cNvSpPr/>
            <p:nvPr/>
          </p:nvSpPr>
          <p:spPr>
            <a:xfrm>
              <a:off x="2843213" y="5216311"/>
              <a:ext cx="1014412" cy="414335"/>
            </a:xfrm>
            <a:prstGeom prst="roundRect">
              <a:avLst/>
            </a:prstGeom>
            <a:solidFill>
              <a:schemeClr val="bg1"/>
            </a:solid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kumimoji="1"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21" name="圆角矩形 39"/>
            <p:cNvSpPr/>
            <p:nvPr/>
          </p:nvSpPr>
          <p:spPr>
            <a:xfrm>
              <a:off x="2843213" y="5216309"/>
              <a:ext cx="1014412" cy="1440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kumimoji="1"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sp>
        <p:nvSpPr>
          <p:cNvPr id="22" name="圆角矩形 40"/>
          <p:cNvSpPr/>
          <p:nvPr userDrawn="1"/>
        </p:nvSpPr>
        <p:spPr>
          <a:xfrm>
            <a:off x="4064370" y="5437766"/>
            <a:ext cx="528638" cy="180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23" name="圆角矩形 41"/>
          <p:cNvSpPr/>
          <p:nvPr userDrawn="1"/>
        </p:nvSpPr>
        <p:spPr>
          <a:xfrm>
            <a:off x="4764458" y="5437766"/>
            <a:ext cx="528638" cy="180000"/>
          </a:xfrm>
          <a:prstGeom prst="roundRect">
            <a:avLst/>
          </a:prstGeom>
          <a:solidFill>
            <a:schemeClr val="bg1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24" name="圆角矩形 42"/>
          <p:cNvSpPr/>
          <p:nvPr userDrawn="1"/>
        </p:nvSpPr>
        <p:spPr>
          <a:xfrm>
            <a:off x="8536358" y="5437766"/>
            <a:ext cx="528638" cy="180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27" name="椭圆 23"/>
          <p:cNvSpPr/>
          <p:nvPr userDrawn="1"/>
        </p:nvSpPr>
        <p:spPr>
          <a:xfrm>
            <a:off x="1864528" y="304122"/>
            <a:ext cx="359136" cy="359136"/>
          </a:xfrm>
          <a:prstGeom prst="ellipse">
            <a:avLst/>
          </a:prstGeom>
          <a:solidFill>
            <a:srgbClr val="BD9EE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28" name="椭圆 25"/>
          <p:cNvSpPr/>
          <p:nvPr userDrawn="1"/>
        </p:nvSpPr>
        <p:spPr>
          <a:xfrm>
            <a:off x="10059219" y="483690"/>
            <a:ext cx="359136" cy="359136"/>
          </a:xfrm>
          <a:prstGeom prst="ellipse">
            <a:avLst/>
          </a:prstGeom>
          <a:solidFill>
            <a:srgbClr val="F99450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1943051" y="6278480"/>
            <a:ext cx="7014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Thiết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bởi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Hương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tranthao121004@gmail.com</a:t>
            </a:r>
            <a:endParaRPr lang="en-US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2"/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0" name="椭圆 4"/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1" name="任意形状 6"/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2" name="椭圆 7"/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13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4" name="椭圆 9"/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7320632" y="6524284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Hương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tranthao121004@gmail.com</a:t>
            </a:r>
            <a:endParaRPr lang="en-US" sz="16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B79D43-DAE6-0F47-A9C1-04982654FBFB}" type="datetimeFigureOut">
              <a:rPr kumimoji="1" lang="zh-CN" altLang="en-US" smtClean="0">
                <a:solidFill>
                  <a:prstClr val="black"/>
                </a:solidFill>
              </a:rPr>
            </a:fld>
            <a:endParaRPr kumimoji="1"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EF17B97-31AA-F046-A2B1-CB7B8C901C9E}" type="slidenum">
              <a:rPr kumimoji="1" lang="zh-CN" altLang="en-US" smtClean="0">
                <a:solidFill>
                  <a:prstClr val="black"/>
                </a:solidFill>
              </a:rPr>
            </a:fld>
            <a:endParaRPr kumimoji="1" lang="zh-CN" altLang="en-US">
              <a:solidFill>
                <a:prstClr val="black"/>
              </a:solidFill>
            </a:endParaRPr>
          </a:p>
        </p:txBody>
      </p:sp>
      <p:pic>
        <p:nvPicPr>
          <p:cNvPr id="8" name="bkgr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bkgr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0" y="1616715"/>
            <a:ext cx="12191999" cy="3967171"/>
          </a:xfrm>
          <a:prstGeom prst="rect">
            <a:avLst/>
          </a:prstGeom>
        </p:spPr>
      </p:pic>
      <p:pic>
        <p:nvPicPr>
          <p:cNvPr id="10" name="Mây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737" y="459893"/>
            <a:ext cx="1164368" cy="535609"/>
          </a:xfrm>
          <a:prstGeom prst="rect">
            <a:avLst/>
          </a:prstGeom>
        </p:spPr>
      </p:pic>
      <p:pic>
        <p:nvPicPr>
          <p:cNvPr id="11" name="Mặt trời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929" y="31135"/>
            <a:ext cx="1246993" cy="1242836"/>
          </a:xfrm>
          <a:prstGeom prst="rect">
            <a:avLst/>
          </a:prstGeom>
        </p:spPr>
      </p:pic>
      <p:pic>
        <p:nvPicPr>
          <p:cNvPr id="12" name="Bả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931" y="1223058"/>
            <a:ext cx="7924136" cy="4570649"/>
          </a:xfrm>
          <a:prstGeom prst="rect">
            <a:avLst/>
          </a:prstGeom>
        </p:spPr>
      </p:pic>
      <p:pic>
        <p:nvPicPr>
          <p:cNvPr id="13" name="bkgr 1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247"/>
          <a:stretch>
            <a:fillRect/>
          </a:stretch>
        </p:blipFill>
        <p:spPr>
          <a:xfrm>
            <a:off x="0" y="4806595"/>
            <a:ext cx="12192000" cy="2081605"/>
          </a:xfrm>
          <a:prstGeom prst="rect">
            <a:avLst/>
          </a:prstGeom>
        </p:spPr>
      </p:pic>
      <p:pic>
        <p:nvPicPr>
          <p:cNvPr id="14" name="bóng bay 1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61" y="2067453"/>
            <a:ext cx="722839" cy="1310747"/>
          </a:xfrm>
          <a:prstGeom prst="rect">
            <a:avLst/>
          </a:prstGeom>
        </p:spPr>
      </p:pic>
      <p:pic>
        <p:nvPicPr>
          <p:cNvPr id="15" name="bóng bay 2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792" y="109483"/>
            <a:ext cx="528179" cy="1113575"/>
          </a:xfrm>
          <a:prstGeom prst="rect">
            <a:avLst/>
          </a:prstGeom>
        </p:spPr>
      </p:pic>
      <p:pic>
        <p:nvPicPr>
          <p:cNvPr id="16" name="bóng bay 3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2350" y="286930"/>
            <a:ext cx="642833" cy="1165671"/>
          </a:xfrm>
          <a:prstGeom prst="rect">
            <a:avLst/>
          </a:prstGeom>
        </p:spPr>
      </p:pic>
      <p:pic>
        <p:nvPicPr>
          <p:cNvPr id="17" name="bóng bay 4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6549" y="2953679"/>
            <a:ext cx="810243" cy="1469239"/>
          </a:xfrm>
          <a:prstGeom prst="rect">
            <a:avLst/>
          </a:prstGeom>
        </p:spPr>
      </p:pic>
      <p:pic>
        <p:nvPicPr>
          <p:cNvPr id="18" name="Mây 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31" y="377784"/>
            <a:ext cx="1164368" cy="535609"/>
          </a:xfrm>
          <a:prstGeom prst="rect">
            <a:avLst/>
          </a:prstGeom>
        </p:spPr>
      </p:pic>
      <p:pic>
        <p:nvPicPr>
          <p:cNvPr id="19" name="Mây 2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848" y="487234"/>
            <a:ext cx="1163221" cy="527327"/>
          </a:xfrm>
          <a:prstGeom prst="rect">
            <a:avLst/>
          </a:prstGeom>
        </p:spPr>
      </p:pic>
      <p:pic>
        <p:nvPicPr>
          <p:cNvPr id="20" name="Mây 4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7699" y="703322"/>
            <a:ext cx="1373271" cy="688924"/>
          </a:xfrm>
          <a:prstGeom prst="rect">
            <a:avLst/>
          </a:prstGeom>
        </p:spPr>
      </p:pic>
      <p:sp>
        <p:nvSpPr>
          <p:cNvPr id="21" name="TextBox 20"/>
          <p:cNvSpPr txBox="1"/>
          <p:nvPr userDrawn="1"/>
        </p:nvSpPr>
        <p:spPr>
          <a:xfrm>
            <a:off x="9201992" y="-18115"/>
            <a:ext cx="63157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Hương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tranthao121004@gmail.com</a:t>
            </a:r>
            <a:endParaRPr lang="en-US" sz="16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3"/>
          <p:cNvPicPr>
            <a:picLocks noChangeAspect="1"/>
          </p:cNvPicPr>
          <p:nvPr userDrawn="1"/>
        </p:nvPicPr>
        <p:blipFill rotWithShape="1">
          <a:blip r:embed="rId2"/>
          <a:srcRect l="626" t="832" r="626" b="1028"/>
          <a:stretch>
            <a:fillRect/>
          </a:stretch>
        </p:blipFill>
        <p:spPr>
          <a:xfrm>
            <a:off x="0" y="1"/>
            <a:ext cx="12219444" cy="6857999"/>
          </a:xfrm>
          <a:prstGeom prst="rect">
            <a:avLst/>
          </a:prstGeom>
        </p:spPr>
      </p:pic>
      <p:pic>
        <p:nvPicPr>
          <p:cNvPr id="9" name="图形 1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212224"/>
            <a:ext cx="3308946" cy="1645775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8011749" y="0"/>
            <a:ext cx="63157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Hương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tranthao121004@gmail.com</a:t>
            </a:r>
            <a:endParaRPr lang="en-US" sz="16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10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12" name="矩形 2"/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3" name="椭圆 4"/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4" name="任意形状 6"/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5" name="椭圆 7"/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16" name="图片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7" name="椭圆 9"/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7320632" y="6524284"/>
            <a:ext cx="63157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Hương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tranthao121004@gmail.com</a:t>
            </a:r>
            <a:endParaRPr lang="en-US" sz="16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10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8" name="矩形 2"/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9" name="椭圆 4"/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0" name="任意形状 6"/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1" name="椭圆 7"/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12" name="图片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3" name="椭圆 9"/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4" name="Rectangle 13"/>
          <p:cNvSpPr/>
          <p:nvPr userDrawn="1"/>
        </p:nvSpPr>
        <p:spPr>
          <a:xfrm rot="219724">
            <a:off x="4477184" y="1157469"/>
            <a:ext cx="6008783" cy="4661425"/>
          </a:xfrm>
          <a:prstGeom prst="rect">
            <a:avLst/>
          </a:prstGeom>
          <a:solidFill>
            <a:srgbClr val="7030A0">
              <a:alpha val="50000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15" name="Rectangle 14"/>
          <p:cNvSpPr/>
          <p:nvPr userDrawn="1"/>
        </p:nvSpPr>
        <p:spPr>
          <a:xfrm rot="2471267">
            <a:off x="9030857" y="1477608"/>
            <a:ext cx="2211022" cy="4953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16" name="Rectangle 15"/>
          <p:cNvSpPr/>
          <p:nvPr userDrawn="1"/>
        </p:nvSpPr>
        <p:spPr>
          <a:xfrm rot="20410169">
            <a:off x="4016052" y="1064033"/>
            <a:ext cx="2397502" cy="4953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5353380" y="1982711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8800" b="1" dirty="0">
                <a:ln w="222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anose="020B0604020202020204"/>
              </a:rPr>
              <a:t>LUYỆN TẬP</a:t>
            </a:r>
            <a:endParaRPr lang="en-US" sz="8800" b="1" dirty="0">
              <a:ln w="22225">
                <a:solidFill>
                  <a:prstClr val="white"/>
                </a:solidFill>
                <a:prstDash val="solid"/>
              </a:ln>
              <a:solidFill>
                <a:srgbClr val="7030A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" panose="020B0604020202020204"/>
            </a:endParaRPr>
          </a:p>
        </p:txBody>
      </p:sp>
      <p:pic>
        <p:nvPicPr>
          <p:cNvPr id="18" name="Picture 17" descr="A close-up of a map&#10;&#10;Description automatically generated with low confidence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337" y="1150962"/>
            <a:ext cx="1481296" cy="4904737"/>
          </a:xfrm>
          <a:prstGeom prst="rect">
            <a:avLst/>
          </a:prstGeom>
        </p:spPr>
      </p:pic>
      <p:sp>
        <p:nvSpPr>
          <p:cNvPr id="19" name="TextBox 18"/>
          <p:cNvSpPr txBox="1"/>
          <p:nvPr userDrawn="1"/>
        </p:nvSpPr>
        <p:spPr>
          <a:xfrm>
            <a:off x="7320632" y="6524284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Hương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tranthao121004@gmail.com</a:t>
            </a:r>
            <a:endParaRPr lang="en-US" sz="16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10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7" name="矩形 2"/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8" name="椭圆 4"/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9" name="任意形状 6"/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0" name="椭圆 7"/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11" name="图片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2" name="椭圆 9"/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3" name="Rectangle 12"/>
          <p:cNvSpPr/>
          <p:nvPr userDrawn="1"/>
        </p:nvSpPr>
        <p:spPr>
          <a:xfrm rot="21228401">
            <a:off x="2278901" y="1179055"/>
            <a:ext cx="6008783" cy="4661425"/>
          </a:xfrm>
          <a:prstGeom prst="rect">
            <a:avLst/>
          </a:prstGeom>
          <a:solidFill>
            <a:schemeClr val="accent4">
              <a:lumMod val="60000"/>
              <a:lumOff val="40000"/>
              <a:alpha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14" name="Rectangle 13"/>
          <p:cNvSpPr/>
          <p:nvPr userDrawn="1"/>
        </p:nvSpPr>
        <p:spPr>
          <a:xfrm rot="1737576">
            <a:off x="6328895" y="1082086"/>
            <a:ext cx="2211022" cy="4953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15" name="Rectangle 14"/>
          <p:cNvSpPr/>
          <p:nvPr userDrawn="1"/>
        </p:nvSpPr>
        <p:spPr>
          <a:xfrm rot="19676478">
            <a:off x="1401292" y="1522000"/>
            <a:ext cx="2397502" cy="4953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3155097" y="2004297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8800" b="1" dirty="0">
                <a:ln w="22225">
                  <a:solidFill>
                    <a:prstClr val="white"/>
                  </a:solidFill>
                  <a:prstDash val="solid"/>
                </a:ln>
                <a:solidFill>
                  <a:srgbClr val="5B9BD5">
                    <a:lumMod val="75000"/>
                  </a:srgb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anose="020B0604020202020204"/>
              </a:rPr>
              <a:t>HOẠT ĐỘNG</a:t>
            </a:r>
            <a:endParaRPr lang="en-US" sz="8800" b="1" dirty="0">
              <a:ln w="22225">
                <a:solidFill>
                  <a:prstClr val="white"/>
                </a:solidFill>
                <a:prstDash val="solid"/>
              </a:ln>
              <a:solidFill>
                <a:srgbClr val="5B9BD5">
                  <a:lumMod val="75000"/>
                </a:srgb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" panose="020B0604020202020204"/>
            </a:endParaRPr>
          </a:p>
        </p:txBody>
      </p:sp>
      <p:pic>
        <p:nvPicPr>
          <p:cNvPr id="18" name="图片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707" y="2622107"/>
            <a:ext cx="3028932" cy="3847430"/>
          </a:xfrm>
          <a:prstGeom prst="rect">
            <a:avLst/>
          </a:prstGeom>
        </p:spPr>
      </p:pic>
      <p:sp>
        <p:nvSpPr>
          <p:cNvPr id="19" name="TextBox 18"/>
          <p:cNvSpPr txBox="1"/>
          <p:nvPr userDrawn="1"/>
        </p:nvSpPr>
        <p:spPr>
          <a:xfrm>
            <a:off x="7320632" y="6524284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Hương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tranthao121004@gmail.com</a:t>
            </a:r>
            <a:endParaRPr lang="en-US" sz="16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0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10" name="矩形 2"/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1" name="椭圆 4"/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2" name="任意形状 6"/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3" name="椭圆 7"/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14" name="图片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5" name="椭圆 9"/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3667342" y="983093"/>
            <a:ext cx="6008783" cy="4661425"/>
          </a:xfrm>
          <a:prstGeom prst="rect">
            <a:avLst/>
          </a:prstGeom>
          <a:solidFill>
            <a:srgbClr val="00CC66">
              <a:alpha val="49804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17" name="Rectangle 16"/>
          <p:cNvSpPr/>
          <p:nvPr userDrawn="1"/>
        </p:nvSpPr>
        <p:spPr>
          <a:xfrm rot="2109175">
            <a:off x="8040873" y="1261475"/>
            <a:ext cx="2211022" cy="495300"/>
          </a:xfrm>
          <a:prstGeom prst="rect">
            <a:avLst/>
          </a:prstGeom>
          <a:solidFill>
            <a:srgbClr val="CC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18" name="Rectangle 17"/>
          <p:cNvSpPr/>
          <p:nvPr userDrawn="1"/>
        </p:nvSpPr>
        <p:spPr>
          <a:xfrm rot="20048077">
            <a:off x="2977240" y="1148481"/>
            <a:ext cx="2397502" cy="4953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4557819" y="1913421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8800" b="1" dirty="0">
                <a:ln w="22225">
                  <a:solidFill>
                    <a:prstClr val="white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anose="020B0604020202020204"/>
              </a:rPr>
              <a:t>KHÁM PHÁ</a:t>
            </a:r>
            <a:endParaRPr lang="en-US" sz="8800" b="1" dirty="0">
              <a:ln w="22225">
                <a:solidFill>
                  <a:prstClr val="white"/>
                </a:solidFill>
                <a:prstDash val="solid"/>
              </a:ln>
              <a:solidFill>
                <a:srgbClr val="00B05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" panose="020B0604020202020204"/>
            </a:endParaRPr>
          </a:p>
        </p:txBody>
      </p:sp>
      <p:pic>
        <p:nvPicPr>
          <p:cNvPr id="21" name="图形 1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16645" y="3997564"/>
            <a:ext cx="3980370" cy="1979722"/>
          </a:xfrm>
          <a:prstGeom prst="rect">
            <a:avLst/>
          </a:prstGeom>
        </p:spPr>
      </p:pic>
      <p:sp>
        <p:nvSpPr>
          <p:cNvPr id="22" name="TextBox 21"/>
          <p:cNvSpPr txBox="1"/>
          <p:nvPr userDrawn="1"/>
        </p:nvSpPr>
        <p:spPr>
          <a:xfrm>
            <a:off x="7668010" y="6560136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Hương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tranthao121004@gmail.com</a:t>
            </a:r>
            <a:endParaRPr lang="en-US" sz="16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0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10" name="矩形 2"/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1" name="椭圆 4"/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2" name="任意形状 6"/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3" name="椭圆 7"/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14" name="图片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5" name="椭圆 9"/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6" name="Rectangle 15"/>
          <p:cNvSpPr/>
          <p:nvPr userDrawn="1"/>
        </p:nvSpPr>
        <p:spPr>
          <a:xfrm rot="21228401">
            <a:off x="2278901" y="1179055"/>
            <a:ext cx="6008783" cy="4661425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17" name="Rectangle 16"/>
          <p:cNvSpPr/>
          <p:nvPr userDrawn="1"/>
        </p:nvSpPr>
        <p:spPr>
          <a:xfrm rot="1737576">
            <a:off x="6328895" y="1082086"/>
            <a:ext cx="2211022" cy="4953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18" name="Rectangle 17"/>
          <p:cNvSpPr/>
          <p:nvPr userDrawn="1"/>
        </p:nvSpPr>
        <p:spPr>
          <a:xfrm rot="19676478">
            <a:off x="1401292" y="1522000"/>
            <a:ext cx="2397502" cy="495300"/>
          </a:xfrm>
          <a:prstGeom prst="rect">
            <a:avLst/>
          </a:prstGeom>
          <a:solidFill>
            <a:srgbClr val="CC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3155097" y="2004297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8800" b="1" dirty="0">
                <a:ln w="22225">
                  <a:solidFill>
                    <a:prstClr val="white"/>
                  </a:solidFill>
                  <a:prstDash val="solid"/>
                </a:ln>
                <a:solidFill>
                  <a:srgbClr val="ED7D3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anose="020B0604020202020204"/>
              </a:rPr>
              <a:t>TRÒ CHƠI</a:t>
            </a:r>
            <a:endParaRPr lang="en-US" sz="8800" b="1" dirty="0">
              <a:ln w="22225">
                <a:solidFill>
                  <a:prstClr val="white"/>
                </a:solidFill>
                <a:prstDash val="solid"/>
              </a:ln>
              <a:solidFill>
                <a:srgbClr val="ED7D3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" panose="020B0604020202020204"/>
            </a:endParaRPr>
          </a:p>
        </p:txBody>
      </p:sp>
      <p:grpSp>
        <p:nvGrpSpPr>
          <p:cNvPr id="21" name="Google Shape;769;p31"/>
          <p:cNvGrpSpPr/>
          <p:nvPr userDrawn="1"/>
        </p:nvGrpSpPr>
        <p:grpSpPr>
          <a:xfrm>
            <a:off x="7976030" y="2989410"/>
            <a:ext cx="2842230" cy="2927642"/>
            <a:chOff x="5641385" y="2381306"/>
            <a:chExt cx="2599446" cy="2521829"/>
          </a:xfrm>
        </p:grpSpPr>
        <p:sp>
          <p:nvSpPr>
            <p:cNvPr id="22" name="Google Shape;770;p31"/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grpSp>
          <p:nvGrpSpPr>
            <p:cNvPr id="23" name="Google Shape;771;p31"/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78" name="Google Shape;772;p31"/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79" name="Google Shape;773;p31"/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80" name="Google Shape;774;p31"/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81" name="Google Shape;775;p31"/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82" name="Google Shape;776;p31"/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83" name="Google Shape;777;p31"/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84" name="Google Shape;778;p31"/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85" name="Google Shape;779;p31"/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86" name="Google Shape;780;p31"/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87" name="Google Shape;781;p31"/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88" name="Google Shape;782;p31"/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89" name="Google Shape;783;p31"/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90" name="Google Shape;784;p31"/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91" name="Google Shape;785;p31"/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92" name="Google Shape;786;p31"/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93" name="Google Shape;787;p31"/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94" name="Google Shape;788;p31"/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95" name="Google Shape;789;p31"/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96" name="Google Shape;790;p31"/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97" name="Google Shape;791;p31"/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98" name="Google Shape;792;p31"/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99" name="Google Shape;793;p31"/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00" name="Google Shape;794;p31"/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01" name="Google Shape;795;p31"/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02" name="Google Shape;796;p31"/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03" name="Google Shape;797;p31"/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04" name="Google Shape;798;p31"/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05" name="Google Shape;799;p31"/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06" name="Google Shape;800;p31"/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07" name="Google Shape;801;p31"/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08" name="Google Shape;802;p31"/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09" name="Google Shape;803;p31"/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10" name="Google Shape;804;p31"/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11" name="Google Shape;805;p31"/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12" name="Google Shape;806;p31"/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13" name="Google Shape;807;p31"/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14" name="Google Shape;808;p31"/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15" name="Google Shape;809;p31"/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16" name="Google Shape;810;p31"/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17" name="Google Shape;811;p31"/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18" name="Google Shape;812;p31"/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19" name="Google Shape;813;p31"/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20" name="Google Shape;814;p31"/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21" name="Google Shape;815;p31"/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22" name="Google Shape;816;p31"/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23" name="Google Shape;817;p31"/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24" name="Google Shape;818;p31"/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25" name="Google Shape;819;p31"/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26" name="Google Shape;820;p31"/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27" name="Google Shape;821;p31"/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28" name="Google Shape;822;p31"/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29" name="Google Shape;823;p31"/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30" name="Google Shape;824;p31"/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31" name="Google Shape;825;p31"/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32" name="Google Shape;826;p31"/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33" name="Google Shape;827;p31"/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4" name="Google Shape;828;p31"/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5" name="Google Shape;829;p31"/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6" name="Google Shape;830;p31"/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7" name="Google Shape;831;p31"/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8" name="Google Shape;832;p31"/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9" name="Google Shape;833;p31"/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0" name="Google Shape;834;p31"/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1" name="Google Shape;835;p31"/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2" name="Google Shape;836;p31"/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3" name="Google Shape;837;p31"/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4" name="Google Shape;838;p31"/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5" name="Google Shape;839;p31"/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6" name="Google Shape;840;p31"/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7" name="Google Shape;841;p31"/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8" name="Google Shape;842;p31"/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9" name="Google Shape;843;p31"/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0" name="Google Shape;844;p31"/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1" name="Google Shape;845;p31"/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2" name="Google Shape;846;p31"/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3" name="Google Shape;847;p31"/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4" name="Google Shape;848;p31"/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5" name="Google Shape;849;p31"/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6" name="Google Shape;850;p31"/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7" name="Google Shape;851;p31"/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8" name="Google Shape;852;p31"/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9" name="Google Shape;853;p31"/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0" name="Google Shape;854;p31"/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1" name="Google Shape;855;p31"/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2" name="Google Shape;856;p31"/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3" name="Google Shape;857;p31"/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4" name="Google Shape;858;p31"/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5" name="Google Shape;859;p31"/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6" name="Google Shape;860;p31"/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7" name="Google Shape;861;p31"/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8" name="Google Shape;862;p31"/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9" name="Google Shape;863;p31"/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0" name="Google Shape;864;p31"/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1" name="Google Shape;865;p31"/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2" name="Google Shape;866;p31"/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3" name="Google Shape;867;p31"/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4" name="Google Shape;868;p31"/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5" name="Google Shape;869;p31"/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6" name="Google Shape;870;p31"/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7" name="Google Shape;871;p31"/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8" name="Google Shape;872;p31"/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9" name="Google Shape;873;p31"/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0" name="Google Shape;874;p31"/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1" name="Google Shape;875;p31"/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2" name="Google Shape;876;p31"/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3" name="Google Shape;877;p31"/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4" name="Google Shape;878;p31"/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5" name="Google Shape;879;p31"/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6" name="Google Shape;880;p31"/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7" name="Google Shape;881;p31"/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34" name="TextBox 133"/>
          <p:cNvSpPr txBox="1"/>
          <p:nvPr userDrawn="1"/>
        </p:nvSpPr>
        <p:spPr>
          <a:xfrm>
            <a:off x="7514755" y="6517885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Hương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tranthao121004@gmail.com</a:t>
            </a:r>
            <a:endParaRPr lang="en-US" sz="16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bg>
      <p:bgPr>
        <a:solidFill>
          <a:srgbClr val="E3A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12651" y="202019"/>
            <a:ext cx="11738344" cy="6507125"/>
          </a:xfrm>
          <a:custGeom>
            <a:avLst/>
            <a:gdLst>
              <a:gd name="connsiteX0" fmla="*/ 0 w 11738344"/>
              <a:gd name="connsiteY0" fmla="*/ 0 h 6507125"/>
              <a:gd name="connsiteX1" fmla="*/ 586917 w 11738344"/>
              <a:gd name="connsiteY1" fmla="*/ 0 h 6507125"/>
              <a:gd name="connsiteX2" fmla="*/ 939068 w 11738344"/>
              <a:gd name="connsiteY2" fmla="*/ 0 h 6507125"/>
              <a:gd name="connsiteX3" fmla="*/ 1525985 w 11738344"/>
              <a:gd name="connsiteY3" fmla="*/ 0 h 6507125"/>
              <a:gd name="connsiteX4" fmla="*/ 1760752 w 11738344"/>
              <a:gd name="connsiteY4" fmla="*/ 0 h 6507125"/>
              <a:gd name="connsiteX5" fmla="*/ 2347669 w 11738344"/>
              <a:gd name="connsiteY5" fmla="*/ 0 h 6507125"/>
              <a:gd name="connsiteX6" fmla="*/ 3051969 w 11738344"/>
              <a:gd name="connsiteY6" fmla="*/ 0 h 6507125"/>
              <a:gd name="connsiteX7" fmla="*/ 3521503 w 11738344"/>
              <a:gd name="connsiteY7" fmla="*/ 0 h 6507125"/>
              <a:gd name="connsiteX8" fmla="*/ 3756270 w 11738344"/>
              <a:gd name="connsiteY8" fmla="*/ 0 h 6507125"/>
              <a:gd name="connsiteX9" fmla="*/ 4577954 w 11738344"/>
              <a:gd name="connsiteY9" fmla="*/ 0 h 6507125"/>
              <a:gd name="connsiteX10" fmla="*/ 5164871 w 11738344"/>
              <a:gd name="connsiteY10" fmla="*/ 0 h 6507125"/>
              <a:gd name="connsiteX11" fmla="*/ 5751789 w 11738344"/>
              <a:gd name="connsiteY11" fmla="*/ 0 h 6507125"/>
              <a:gd name="connsiteX12" fmla="*/ 6221322 w 11738344"/>
              <a:gd name="connsiteY12" fmla="*/ 0 h 6507125"/>
              <a:gd name="connsiteX13" fmla="*/ 7043006 w 11738344"/>
              <a:gd name="connsiteY13" fmla="*/ 0 h 6507125"/>
              <a:gd name="connsiteX14" fmla="*/ 7277773 w 11738344"/>
              <a:gd name="connsiteY14" fmla="*/ 0 h 6507125"/>
              <a:gd name="connsiteX15" fmla="*/ 7629924 w 11738344"/>
              <a:gd name="connsiteY15" fmla="*/ 0 h 6507125"/>
              <a:gd name="connsiteX16" fmla="*/ 8216841 w 11738344"/>
              <a:gd name="connsiteY16" fmla="*/ 0 h 6507125"/>
              <a:gd name="connsiteX17" fmla="*/ 9038525 w 11738344"/>
              <a:gd name="connsiteY17" fmla="*/ 0 h 6507125"/>
              <a:gd name="connsiteX18" fmla="*/ 9273292 w 11738344"/>
              <a:gd name="connsiteY18" fmla="*/ 0 h 6507125"/>
              <a:gd name="connsiteX19" fmla="*/ 9742826 w 11738344"/>
              <a:gd name="connsiteY19" fmla="*/ 0 h 6507125"/>
              <a:gd name="connsiteX20" fmla="*/ 10564510 w 11738344"/>
              <a:gd name="connsiteY20" fmla="*/ 0 h 6507125"/>
              <a:gd name="connsiteX21" fmla="*/ 11151427 w 11738344"/>
              <a:gd name="connsiteY21" fmla="*/ 0 h 6507125"/>
              <a:gd name="connsiteX22" fmla="*/ 11738344 w 11738344"/>
              <a:gd name="connsiteY22" fmla="*/ 0 h 6507125"/>
              <a:gd name="connsiteX23" fmla="*/ 11738344 w 11738344"/>
              <a:gd name="connsiteY23" fmla="*/ 721699 h 6507125"/>
              <a:gd name="connsiteX24" fmla="*/ 11738344 w 11738344"/>
              <a:gd name="connsiteY24" fmla="*/ 1183114 h 6507125"/>
              <a:gd name="connsiteX25" fmla="*/ 11738344 w 11738344"/>
              <a:gd name="connsiteY25" fmla="*/ 1644528 h 6507125"/>
              <a:gd name="connsiteX26" fmla="*/ 11738344 w 11738344"/>
              <a:gd name="connsiteY26" fmla="*/ 2236085 h 6507125"/>
              <a:gd name="connsiteX27" fmla="*/ 11738344 w 11738344"/>
              <a:gd name="connsiteY27" fmla="*/ 2827642 h 6507125"/>
              <a:gd name="connsiteX28" fmla="*/ 11738344 w 11738344"/>
              <a:gd name="connsiteY28" fmla="*/ 3223985 h 6507125"/>
              <a:gd name="connsiteX29" fmla="*/ 11738344 w 11738344"/>
              <a:gd name="connsiteY29" fmla="*/ 3815541 h 6507125"/>
              <a:gd name="connsiteX30" fmla="*/ 11738344 w 11738344"/>
              <a:gd name="connsiteY30" fmla="*/ 4537241 h 6507125"/>
              <a:gd name="connsiteX31" fmla="*/ 11738344 w 11738344"/>
              <a:gd name="connsiteY31" fmla="*/ 4998655 h 6507125"/>
              <a:gd name="connsiteX32" fmla="*/ 11738344 w 11738344"/>
              <a:gd name="connsiteY32" fmla="*/ 5394998 h 6507125"/>
              <a:gd name="connsiteX33" fmla="*/ 11738344 w 11738344"/>
              <a:gd name="connsiteY33" fmla="*/ 5986555 h 6507125"/>
              <a:gd name="connsiteX34" fmla="*/ 11738344 w 11738344"/>
              <a:gd name="connsiteY34" fmla="*/ 6507125 h 6507125"/>
              <a:gd name="connsiteX35" fmla="*/ 11034043 w 11738344"/>
              <a:gd name="connsiteY35" fmla="*/ 6507125 h 6507125"/>
              <a:gd name="connsiteX36" fmla="*/ 10799276 w 11738344"/>
              <a:gd name="connsiteY36" fmla="*/ 6507125 h 6507125"/>
              <a:gd name="connsiteX37" fmla="*/ 10094976 w 11738344"/>
              <a:gd name="connsiteY37" fmla="*/ 6507125 h 6507125"/>
              <a:gd name="connsiteX38" fmla="*/ 9860209 w 11738344"/>
              <a:gd name="connsiteY38" fmla="*/ 6507125 h 6507125"/>
              <a:gd name="connsiteX39" fmla="*/ 9155908 w 11738344"/>
              <a:gd name="connsiteY39" fmla="*/ 6507125 h 6507125"/>
              <a:gd name="connsiteX40" fmla="*/ 8803758 w 11738344"/>
              <a:gd name="connsiteY40" fmla="*/ 6507125 h 6507125"/>
              <a:gd name="connsiteX41" fmla="*/ 8334224 w 11738344"/>
              <a:gd name="connsiteY41" fmla="*/ 6507125 h 6507125"/>
              <a:gd name="connsiteX42" fmla="*/ 8099457 w 11738344"/>
              <a:gd name="connsiteY42" fmla="*/ 6507125 h 6507125"/>
              <a:gd name="connsiteX43" fmla="*/ 7629924 w 11738344"/>
              <a:gd name="connsiteY43" fmla="*/ 6507125 h 6507125"/>
              <a:gd name="connsiteX44" fmla="*/ 6808240 w 11738344"/>
              <a:gd name="connsiteY44" fmla="*/ 6507125 h 6507125"/>
              <a:gd name="connsiteX45" fmla="*/ 6573473 w 11738344"/>
              <a:gd name="connsiteY45" fmla="*/ 6507125 h 6507125"/>
              <a:gd name="connsiteX46" fmla="*/ 5869172 w 11738344"/>
              <a:gd name="connsiteY46" fmla="*/ 6507125 h 6507125"/>
              <a:gd name="connsiteX47" fmla="*/ 5282255 w 11738344"/>
              <a:gd name="connsiteY47" fmla="*/ 6507125 h 6507125"/>
              <a:gd name="connsiteX48" fmla="*/ 4930104 w 11738344"/>
              <a:gd name="connsiteY48" fmla="*/ 6507125 h 6507125"/>
              <a:gd name="connsiteX49" fmla="*/ 4577954 w 11738344"/>
              <a:gd name="connsiteY49" fmla="*/ 6507125 h 6507125"/>
              <a:gd name="connsiteX50" fmla="*/ 4108420 w 11738344"/>
              <a:gd name="connsiteY50" fmla="*/ 6507125 h 6507125"/>
              <a:gd name="connsiteX51" fmla="*/ 3521503 w 11738344"/>
              <a:gd name="connsiteY51" fmla="*/ 6507125 h 6507125"/>
              <a:gd name="connsiteX52" fmla="*/ 2699819 w 11738344"/>
              <a:gd name="connsiteY52" fmla="*/ 6507125 h 6507125"/>
              <a:gd name="connsiteX53" fmla="*/ 1995518 w 11738344"/>
              <a:gd name="connsiteY53" fmla="*/ 6507125 h 6507125"/>
              <a:gd name="connsiteX54" fmla="*/ 1760752 w 11738344"/>
              <a:gd name="connsiteY54" fmla="*/ 6507125 h 6507125"/>
              <a:gd name="connsiteX55" fmla="*/ 939068 w 11738344"/>
              <a:gd name="connsiteY55" fmla="*/ 6507125 h 6507125"/>
              <a:gd name="connsiteX56" fmla="*/ 0 w 11738344"/>
              <a:gd name="connsiteY56" fmla="*/ 6507125 h 6507125"/>
              <a:gd name="connsiteX57" fmla="*/ 0 w 11738344"/>
              <a:gd name="connsiteY57" fmla="*/ 5785426 h 6507125"/>
              <a:gd name="connsiteX58" fmla="*/ 0 w 11738344"/>
              <a:gd name="connsiteY58" fmla="*/ 5128798 h 6507125"/>
              <a:gd name="connsiteX59" fmla="*/ 0 w 11738344"/>
              <a:gd name="connsiteY59" fmla="*/ 4537241 h 6507125"/>
              <a:gd name="connsiteX60" fmla="*/ 0 w 11738344"/>
              <a:gd name="connsiteY60" fmla="*/ 3880613 h 6507125"/>
              <a:gd name="connsiteX61" fmla="*/ 0 w 11738344"/>
              <a:gd name="connsiteY61" fmla="*/ 3158913 h 6507125"/>
              <a:gd name="connsiteX62" fmla="*/ 0 w 11738344"/>
              <a:gd name="connsiteY62" fmla="*/ 2437214 h 6507125"/>
              <a:gd name="connsiteX63" fmla="*/ 0 w 11738344"/>
              <a:gd name="connsiteY63" fmla="*/ 1715515 h 6507125"/>
              <a:gd name="connsiteX64" fmla="*/ 0 w 11738344"/>
              <a:gd name="connsiteY64" fmla="*/ 1319172 h 6507125"/>
              <a:gd name="connsiteX65" fmla="*/ 0 w 11738344"/>
              <a:gd name="connsiteY65" fmla="*/ 662544 h 6507125"/>
              <a:gd name="connsiteX66" fmla="*/ 0 w 11738344"/>
              <a:gd name="connsiteY66" fmla="*/ 0 h 650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1738344" h="6507125" fill="none" extrusionOk="0">
                <a:moveTo>
                  <a:pt x="0" y="0"/>
                </a:moveTo>
                <a:cubicBezTo>
                  <a:pt x="193893" y="-53522"/>
                  <a:pt x="463900" y="48166"/>
                  <a:pt x="586917" y="0"/>
                </a:cubicBezTo>
                <a:cubicBezTo>
                  <a:pt x="709934" y="-48166"/>
                  <a:pt x="764999" y="37996"/>
                  <a:pt x="939068" y="0"/>
                </a:cubicBezTo>
                <a:cubicBezTo>
                  <a:pt x="1113137" y="-37996"/>
                  <a:pt x="1272302" y="9191"/>
                  <a:pt x="1525985" y="0"/>
                </a:cubicBezTo>
                <a:cubicBezTo>
                  <a:pt x="1779668" y="-9191"/>
                  <a:pt x="1703800" y="12915"/>
                  <a:pt x="1760752" y="0"/>
                </a:cubicBezTo>
                <a:cubicBezTo>
                  <a:pt x="1817704" y="-12915"/>
                  <a:pt x="2219250" y="17278"/>
                  <a:pt x="2347669" y="0"/>
                </a:cubicBezTo>
                <a:cubicBezTo>
                  <a:pt x="2476088" y="-17278"/>
                  <a:pt x="2906879" y="15114"/>
                  <a:pt x="3051969" y="0"/>
                </a:cubicBezTo>
                <a:cubicBezTo>
                  <a:pt x="3197059" y="-15114"/>
                  <a:pt x="3335226" y="47513"/>
                  <a:pt x="3521503" y="0"/>
                </a:cubicBezTo>
                <a:cubicBezTo>
                  <a:pt x="3707780" y="-47513"/>
                  <a:pt x="3669854" y="22779"/>
                  <a:pt x="3756270" y="0"/>
                </a:cubicBezTo>
                <a:cubicBezTo>
                  <a:pt x="3842686" y="-22779"/>
                  <a:pt x="4217773" y="11409"/>
                  <a:pt x="4577954" y="0"/>
                </a:cubicBezTo>
                <a:cubicBezTo>
                  <a:pt x="4938135" y="-11409"/>
                  <a:pt x="4970109" y="43871"/>
                  <a:pt x="5164871" y="0"/>
                </a:cubicBezTo>
                <a:cubicBezTo>
                  <a:pt x="5359633" y="-43871"/>
                  <a:pt x="5537198" y="17907"/>
                  <a:pt x="5751789" y="0"/>
                </a:cubicBezTo>
                <a:cubicBezTo>
                  <a:pt x="5966380" y="-17907"/>
                  <a:pt x="6096392" y="45142"/>
                  <a:pt x="6221322" y="0"/>
                </a:cubicBezTo>
                <a:cubicBezTo>
                  <a:pt x="6346252" y="-45142"/>
                  <a:pt x="6799085" y="67265"/>
                  <a:pt x="7043006" y="0"/>
                </a:cubicBezTo>
                <a:cubicBezTo>
                  <a:pt x="7286927" y="-67265"/>
                  <a:pt x="7173785" y="927"/>
                  <a:pt x="7277773" y="0"/>
                </a:cubicBezTo>
                <a:cubicBezTo>
                  <a:pt x="7381761" y="-927"/>
                  <a:pt x="7490336" y="8535"/>
                  <a:pt x="7629924" y="0"/>
                </a:cubicBezTo>
                <a:cubicBezTo>
                  <a:pt x="7769512" y="-8535"/>
                  <a:pt x="8023133" y="16918"/>
                  <a:pt x="8216841" y="0"/>
                </a:cubicBezTo>
                <a:cubicBezTo>
                  <a:pt x="8410549" y="-16918"/>
                  <a:pt x="8814563" y="56057"/>
                  <a:pt x="9038525" y="0"/>
                </a:cubicBezTo>
                <a:cubicBezTo>
                  <a:pt x="9262487" y="-56057"/>
                  <a:pt x="9219318" y="11550"/>
                  <a:pt x="9273292" y="0"/>
                </a:cubicBezTo>
                <a:cubicBezTo>
                  <a:pt x="9327266" y="-11550"/>
                  <a:pt x="9524285" y="54368"/>
                  <a:pt x="9742826" y="0"/>
                </a:cubicBezTo>
                <a:cubicBezTo>
                  <a:pt x="9961367" y="-54368"/>
                  <a:pt x="10315185" y="8251"/>
                  <a:pt x="10564510" y="0"/>
                </a:cubicBezTo>
                <a:cubicBezTo>
                  <a:pt x="10813835" y="-8251"/>
                  <a:pt x="10939532" y="59894"/>
                  <a:pt x="11151427" y="0"/>
                </a:cubicBezTo>
                <a:cubicBezTo>
                  <a:pt x="11363322" y="-59894"/>
                  <a:pt x="11609776" y="64994"/>
                  <a:pt x="11738344" y="0"/>
                </a:cubicBezTo>
                <a:cubicBezTo>
                  <a:pt x="11801788" y="212046"/>
                  <a:pt x="11737744" y="488839"/>
                  <a:pt x="11738344" y="721699"/>
                </a:cubicBezTo>
                <a:cubicBezTo>
                  <a:pt x="11738944" y="954559"/>
                  <a:pt x="11712416" y="1073711"/>
                  <a:pt x="11738344" y="1183114"/>
                </a:cubicBezTo>
                <a:cubicBezTo>
                  <a:pt x="11764272" y="1292518"/>
                  <a:pt x="11693621" y="1487929"/>
                  <a:pt x="11738344" y="1644528"/>
                </a:cubicBezTo>
                <a:cubicBezTo>
                  <a:pt x="11783067" y="1801127"/>
                  <a:pt x="11703009" y="2055674"/>
                  <a:pt x="11738344" y="2236085"/>
                </a:cubicBezTo>
                <a:cubicBezTo>
                  <a:pt x="11773679" y="2416496"/>
                  <a:pt x="11673979" y="2661380"/>
                  <a:pt x="11738344" y="2827642"/>
                </a:cubicBezTo>
                <a:cubicBezTo>
                  <a:pt x="11802709" y="2993904"/>
                  <a:pt x="11705654" y="3065710"/>
                  <a:pt x="11738344" y="3223985"/>
                </a:cubicBezTo>
                <a:cubicBezTo>
                  <a:pt x="11771034" y="3382260"/>
                  <a:pt x="11728644" y="3559281"/>
                  <a:pt x="11738344" y="3815541"/>
                </a:cubicBezTo>
                <a:cubicBezTo>
                  <a:pt x="11748044" y="4071801"/>
                  <a:pt x="11660229" y="4277915"/>
                  <a:pt x="11738344" y="4537241"/>
                </a:cubicBezTo>
                <a:cubicBezTo>
                  <a:pt x="11816459" y="4796567"/>
                  <a:pt x="11733753" y="4796994"/>
                  <a:pt x="11738344" y="4998655"/>
                </a:cubicBezTo>
                <a:cubicBezTo>
                  <a:pt x="11742935" y="5200316"/>
                  <a:pt x="11719250" y="5308582"/>
                  <a:pt x="11738344" y="5394998"/>
                </a:cubicBezTo>
                <a:cubicBezTo>
                  <a:pt x="11757438" y="5481414"/>
                  <a:pt x="11699476" y="5736459"/>
                  <a:pt x="11738344" y="5986555"/>
                </a:cubicBezTo>
                <a:cubicBezTo>
                  <a:pt x="11777212" y="6236651"/>
                  <a:pt x="11708423" y="6334874"/>
                  <a:pt x="11738344" y="6507125"/>
                </a:cubicBezTo>
                <a:cubicBezTo>
                  <a:pt x="11478827" y="6561764"/>
                  <a:pt x="11355604" y="6489109"/>
                  <a:pt x="11034043" y="6507125"/>
                </a:cubicBezTo>
                <a:cubicBezTo>
                  <a:pt x="10712482" y="6525141"/>
                  <a:pt x="10886680" y="6497141"/>
                  <a:pt x="10799276" y="6507125"/>
                </a:cubicBezTo>
                <a:cubicBezTo>
                  <a:pt x="10711872" y="6517109"/>
                  <a:pt x="10265533" y="6502056"/>
                  <a:pt x="10094976" y="6507125"/>
                </a:cubicBezTo>
                <a:cubicBezTo>
                  <a:pt x="9924419" y="6512194"/>
                  <a:pt x="9975231" y="6494613"/>
                  <a:pt x="9860209" y="6507125"/>
                </a:cubicBezTo>
                <a:cubicBezTo>
                  <a:pt x="9745187" y="6519637"/>
                  <a:pt x="9465544" y="6493149"/>
                  <a:pt x="9155908" y="6507125"/>
                </a:cubicBezTo>
                <a:cubicBezTo>
                  <a:pt x="8846272" y="6521101"/>
                  <a:pt x="8884191" y="6495076"/>
                  <a:pt x="8803758" y="6507125"/>
                </a:cubicBezTo>
                <a:cubicBezTo>
                  <a:pt x="8723325" y="6519174"/>
                  <a:pt x="8508753" y="6467331"/>
                  <a:pt x="8334224" y="6507125"/>
                </a:cubicBezTo>
                <a:cubicBezTo>
                  <a:pt x="8159695" y="6546919"/>
                  <a:pt x="8211920" y="6481971"/>
                  <a:pt x="8099457" y="6507125"/>
                </a:cubicBezTo>
                <a:cubicBezTo>
                  <a:pt x="7986994" y="6532279"/>
                  <a:pt x="7760338" y="6491342"/>
                  <a:pt x="7629924" y="6507125"/>
                </a:cubicBezTo>
                <a:cubicBezTo>
                  <a:pt x="7499510" y="6522908"/>
                  <a:pt x="7068285" y="6502086"/>
                  <a:pt x="6808240" y="6507125"/>
                </a:cubicBezTo>
                <a:cubicBezTo>
                  <a:pt x="6548195" y="6512164"/>
                  <a:pt x="6642810" y="6498574"/>
                  <a:pt x="6573473" y="6507125"/>
                </a:cubicBezTo>
                <a:cubicBezTo>
                  <a:pt x="6504136" y="6515676"/>
                  <a:pt x="6038855" y="6438771"/>
                  <a:pt x="5869172" y="6507125"/>
                </a:cubicBezTo>
                <a:cubicBezTo>
                  <a:pt x="5699489" y="6575479"/>
                  <a:pt x="5566362" y="6496885"/>
                  <a:pt x="5282255" y="6507125"/>
                </a:cubicBezTo>
                <a:cubicBezTo>
                  <a:pt x="4998148" y="6517365"/>
                  <a:pt x="5039221" y="6465905"/>
                  <a:pt x="4930104" y="6507125"/>
                </a:cubicBezTo>
                <a:cubicBezTo>
                  <a:pt x="4820987" y="6548345"/>
                  <a:pt x="4723325" y="6493648"/>
                  <a:pt x="4577954" y="6507125"/>
                </a:cubicBezTo>
                <a:cubicBezTo>
                  <a:pt x="4432583" y="6520602"/>
                  <a:pt x="4240580" y="6477186"/>
                  <a:pt x="4108420" y="6507125"/>
                </a:cubicBezTo>
                <a:cubicBezTo>
                  <a:pt x="3976260" y="6537064"/>
                  <a:pt x="3729849" y="6485756"/>
                  <a:pt x="3521503" y="6507125"/>
                </a:cubicBezTo>
                <a:cubicBezTo>
                  <a:pt x="3313157" y="6528494"/>
                  <a:pt x="2978184" y="6440521"/>
                  <a:pt x="2699819" y="6507125"/>
                </a:cubicBezTo>
                <a:cubicBezTo>
                  <a:pt x="2421454" y="6573729"/>
                  <a:pt x="2296956" y="6495816"/>
                  <a:pt x="1995518" y="6507125"/>
                </a:cubicBezTo>
                <a:cubicBezTo>
                  <a:pt x="1694080" y="6518434"/>
                  <a:pt x="1872133" y="6498123"/>
                  <a:pt x="1760752" y="6507125"/>
                </a:cubicBezTo>
                <a:cubicBezTo>
                  <a:pt x="1649371" y="6516127"/>
                  <a:pt x="1240399" y="6475880"/>
                  <a:pt x="939068" y="6507125"/>
                </a:cubicBezTo>
                <a:cubicBezTo>
                  <a:pt x="637737" y="6538370"/>
                  <a:pt x="388381" y="6477070"/>
                  <a:pt x="0" y="6507125"/>
                </a:cubicBezTo>
                <a:cubicBezTo>
                  <a:pt x="-47939" y="6337479"/>
                  <a:pt x="879" y="6060669"/>
                  <a:pt x="0" y="5785426"/>
                </a:cubicBezTo>
                <a:cubicBezTo>
                  <a:pt x="-879" y="5510183"/>
                  <a:pt x="581" y="5359991"/>
                  <a:pt x="0" y="5128798"/>
                </a:cubicBezTo>
                <a:cubicBezTo>
                  <a:pt x="-581" y="4897605"/>
                  <a:pt x="45467" y="4828334"/>
                  <a:pt x="0" y="4537241"/>
                </a:cubicBezTo>
                <a:cubicBezTo>
                  <a:pt x="-45467" y="4246148"/>
                  <a:pt x="61308" y="4034246"/>
                  <a:pt x="0" y="3880613"/>
                </a:cubicBezTo>
                <a:cubicBezTo>
                  <a:pt x="-61308" y="3726980"/>
                  <a:pt x="34030" y="3322956"/>
                  <a:pt x="0" y="3158913"/>
                </a:cubicBezTo>
                <a:cubicBezTo>
                  <a:pt x="-34030" y="2994870"/>
                  <a:pt x="80763" y="2717371"/>
                  <a:pt x="0" y="2437214"/>
                </a:cubicBezTo>
                <a:cubicBezTo>
                  <a:pt x="-80763" y="2157057"/>
                  <a:pt x="74414" y="2065681"/>
                  <a:pt x="0" y="1715515"/>
                </a:cubicBezTo>
                <a:cubicBezTo>
                  <a:pt x="-74414" y="1365349"/>
                  <a:pt x="34380" y="1412605"/>
                  <a:pt x="0" y="1319172"/>
                </a:cubicBezTo>
                <a:cubicBezTo>
                  <a:pt x="-34380" y="1225739"/>
                  <a:pt x="32469" y="795736"/>
                  <a:pt x="0" y="662544"/>
                </a:cubicBezTo>
                <a:cubicBezTo>
                  <a:pt x="-32469" y="529352"/>
                  <a:pt x="3735" y="263522"/>
                  <a:pt x="0" y="0"/>
                </a:cubicBezTo>
                <a:close/>
              </a:path>
              <a:path w="11738344" h="6507125" stroke="0" extrusionOk="0">
                <a:moveTo>
                  <a:pt x="0" y="0"/>
                </a:moveTo>
                <a:cubicBezTo>
                  <a:pt x="173958" y="-35120"/>
                  <a:pt x="364388" y="21400"/>
                  <a:pt x="586917" y="0"/>
                </a:cubicBezTo>
                <a:cubicBezTo>
                  <a:pt x="809446" y="-21400"/>
                  <a:pt x="772431" y="40444"/>
                  <a:pt x="939068" y="0"/>
                </a:cubicBezTo>
                <a:cubicBezTo>
                  <a:pt x="1105705" y="-40444"/>
                  <a:pt x="1060336" y="17590"/>
                  <a:pt x="1173834" y="0"/>
                </a:cubicBezTo>
                <a:cubicBezTo>
                  <a:pt x="1287332" y="-17590"/>
                  <a:pt x="1318549" y="16589"/>
                  <a:pt x="1408601" y="0"/>
                </a:cubicBezTo>
                <a:cubicBezTo>
                  <a:pt x="1498653" y="-16589"/>
                  <a:pt x="1785989" y="60612"/>
                  <a:pt x="1995518" y="0"/>
                </a:cubicBezTo>
                <a:cubicBezTo>
                  <a:pt x="2205047" y="-60612"/>
                  <a:pt x="2296353" y="59266"/>
                  <a:pt x="2582436" y="0"/>
                </a:cubicBezTo>
                <a:cubicBezTo>
                  <a:pt x="2868519" y="-59266"/>
                  <a:pt x="2862706" y="48799"/>
                  <a:pt x="3051969" y="0"/>
                </a:cubicBezTo>
                <a:cubicBezTo>
                  <a:pt x="3241232" y="-48799"/>
                  <a:pt x="3512635" y="60599"/>
                  <a:pt x="3638887" y="0"/>
                </a:cubicBezTo>
                <a:cubicBezTo>
                  <a:pt x="3765139" y="-60599"/>
                  <a:pt x="3923707" y="15178"/>
                  <a:pt x="4108420" y="0"/>
                </a:cubicBezTo>
                <a:cubicBezTo>
                  <a:pt x="4293133" y="-15178"/>
                  <a:pt x="4277880" y="17966"/>
                  <a:pt x="4343187" y="0"/>
                </a:cubicBezTo>
                <a:cubicBezTo>
                  <a:pt x="4408494" y="-17966"/>
                  <a:pt x="4582634" y="22799"/>
                  <a:pt x="4695338" y="0"/>
                </a:cubicBezTo>
                <a:cubicBezTo>
                  <a:pt x="4808042" y="-22799"/>
                  <a:pt x="5335945" y="38821"/>
                  <a:pt x="5517022" y="0"/>
                </a:cubicBezTo>
                <a:cubicBezTo>
                  <a:pt x="5698099" y="-38821"/>
                  <a:pt x="5766610" y="35566"/>
                  <a:pt x="5986555" y="0"/>
                </a:cubicBezTo>
                <a:cubicBezTo>
                  <a:pt x="6206500" y="-35566"/>
                  <a:pt x="6203895" y="19904"/>
                  <a:pt x="6338706" y="0"/>
                </a:cubicBezTo>
                <a:cubicBezTo>
                  <a:pt x="6473517" y="-19904"/>
                  <a:pt x="6653113" y="68070"/>
                  <a:pt x="6925623" y="0"/>
                </a:cubicBezTo>
                <a:cubicBezTo>
                  <a:pt x="7198133" y="-68070"/>
                  <a:pt x="7197960" y="16182"/>
                  <a:pt x="7277773" y="0"/>
                </a:cubicBezTo>
                <a:cubicBezTo>
                  <a:pt x="7357586" y="-16182"/>
                  <a:pt x="7733864" y="5492"/>
                  <a:pt x="7982074" y="0"/>
                </a:cubicBezTo>
                <a:cubicBezTo>
                  <a:pt x="8230284" y="-5492"/>
                  <a:pt x="8115232" y="12010"/>
                  <a:pt x="8216841" y="0"/>
                </a:cubicBezTo>
                <a:cubicBezTo>
                  <a:pt x="8318450" y="-12010"/>
                  <a:pt x="8383617" y="13899"/>
                  <a:pt x="8451608" y="0"/>
                </a:cubicBezTo>
                <a:cubicBezTo>
                  <a:pt x="8519599" y="-13899"/>
                  <a:pt x="8868654" y="41846"/>
                  <a:pt x="9155908" y="0"/>
                </a:cubicBezTo>
                <a:cubicBezTo>
                  <a:pt x="9443162" y="-41846"/>
                  <a:pt x="9583439" y="13929"/>
                  <a:pt x="9860209" y="0"/>
                </a:cubicBezTo>
                <a:cubicBezTo>
                  <a:pt x="10136979" y="-13929"/>
                  <a:pt x="9993296" y="22162"/>
                  <a:pt x="10094976" y="0"/>
                </a:cubicBezTo>
                <a:cubicBezTo>
                  <a:pt x="10196656" y="-22162"/>
                  <a:pt x="10442256" y="29850"/>
                  <a:pt x="10681893" y="0"/>
                </a:cubicBezTo>
                <a:cubicBezTo>
                  <a:pt x="10921530" y="-29850"/>
                  <a:pt x="10815120" y="25327"/>
                  <a:pt x="10916660" y="0"/>
                </a:cubicBezTo>
                <a:cubicBezTo>
                  <a:pt x="11018200" y="-25327"/>
                  <a:pt x="11478417" y="95792"/>
                  <a:pt x="11738344" y="0"/>
                </a:cubicBezTo>
                <a:cubicBezTo>
                  <a:pt x="11764798" y="249704"/>
                  <a:pt x="11736494" y="384548"/>
                  <a:pt x="11738344" y="591557"/>
                </a:cubicBezTo>
                <a:cubicBezTo>
                  <a:pt x="11740194" y="798566"/>
                  <a:pt x="11722809" y="866102"/>
                  <a:pt x="11738344" y="987900"/>
                </a:cubicBezTo>
                <a:cubicBezTo>
                  <a:pt x="11753879" y="1109698"/>
                  <a:pt x="11685233" y="1344087"/>
                  <a:pt x="11738344" y="1514385"/>
                </a:cubicBezTo>
                <a:cubicBezTo>
                  <a:pt x="11791455" y="1684683"/>
                  <a:pt x="11711044" y="1762913"/>
                  <a:pt x="11738344" y="1975800"/>
                </a:cubicBezTo>
                <a:cubicBezTo>
                  <a:pt x="11765644" y="2188687"/>
                  <a:pt x="11699886" y="2274464"/>
                  <a:pt x="11738344" y="2502285"/>
                </a:cubicBezTo>
                <a:cubicBezTo>
                  <a:pt x="11776802" y="2730106"/>
                  <a:pt x="11695385" y="2995182"/>
                  <a:pt x="11738344" y="3223985"/>
                </a:cubicBezTo>
                <a:cubicBezTo>
                  <a:pt x="11781303" y="3452788"/>
                  <a:pt x="11700748" y="3463165"/>
                  <a:pt x="11738344" y="3620328"/>
                </a:cubicBezTo>
                <a:cubicBezTo>
                  <a:pt x="11775940" y="3777491"/>
                  <a:pt x="11707001" y="4043633"/>
                  <a:pt x="11738344" y="4342027"/>
                </a:cubicBezTo>
                <a:cubicBezTo>
                  <a:pt x="11769687" y="4640421"/>
                  <a:pt x="11729213" y="4583818"/>
                  <a:pt x="11738344" y="4738370"/>
                </a:cubicBezTo>
                <a:cubicBezTo>
                  <a:pt x="11747475" y="4892922"/>
                  <a:pt x="11733578" y="4965083"/>
                  <a:pt x="11738344" y="5134713"/>
                </a:cubicBezTo>
                <a:cubicBezTo>
                  <a:pt x="11743110" y="5304343"/>
                  <a:pt x="11662322" y="5553418"/>
                  <a:pt x="11738344" y="5791341"/>
                </a:cubicBezTo>
                <a:cubicBezTo>
                  <a:pt x="11814366" y="6029264"/>
                  <a:pt x="11713020" y="6176136"/>
                  <a:pt x="11738344" y="6507125"/>
                </a:cubicBezTo>
                <a:cubicBezTo>
                  <a:pt x="11547327" y="6548973"/>
                  <a:pt x="11498077" y="6493046"/>
                  <a:pt x="11268810" y="6507125"/>
                </a:cubicBezTo>
                <a:cubicBezTo>
                  <a:pt x="11039543" y="6521204"/>
                  <a:pt x="11107069" y="6502334"/>
                  <a:pt x="11034043" y="6507125"/>
                </a:cubicBezTo>
                <a:cubicBezTo>
                  <a:pt x="10961017" y="6511916"/>
                  <a:pt x="10683932" y="6506699"/>
                  <a:pt x="10564510" y="6507125"/>
                </a:cubicBezTo>
                <a:cubicBezTo>
                  <a:pt x="10445088" y="6507551"/>
                  <a:pt x="10108637" y="6458162"/>
                  <a:pt x="9742826" y="6507125"/>
                </a:cubicBezTo>
                <a:cubicBezTo>
                  <a:pt x="9377015" y="6556088"/>
                  <a:pt x="9349509" y="6439682"/>
                  <a:pt x="9038525" y="6507125"/>
                </a:cubicBezTo>
                <a:cubicBezTo>
                  <a:pt x="8727541" y="6574568"/>
                  <a:pt x="8794847" y="6477168"/>
                  <a:pt x="8686375" y="6507125"/>
                </a:cubicBezTo>
                <a:cubicBezTo>
                  <a:pt x="8577903" y="6537082"/>
                  <a:pt x="8357039" y="6497360"/>
                  <a:pt x="8099457" y="6507125"/>
                </a:cubicBezTo>
                <a:cubicBezTo>
                  <a:pt x="7841875" y="6516890"/>
                  <a:pt x="7839028" y="6470904"/>
                  <a:pt x="7747307" y="6507125"/>
                </a:cubicBezTo>
                <a:cubicBezTo>
                  <a:pt x="7655586" y="6543346"/>
                  <a:pt x="7266710" y="6462145"/>
                  <a:pt x="7043006" y="6507125"/>
                </a:cubicBezTo>
                <a:cubicBezTo>
                  <a:pt x="6819302" y="6552105"/>
                  <a:pt x="6503498" y="6464456"/>
                  <a:pt x="6338706" y="6507125"/>
                </a:cubicBezTo>
                <a:cubicBezTo>
                  <a:pt x="6173914" y="6549794"/>
                  <a:pt x="6184575" y="6483218"/>
                  <a:pt x="6103939" y="6507125"/>
                </a:cubicBezTo>
                <a:cubicBezTo>
                  <a:pt x="6023303" y="6531032"/>
                  <a:pt x="5677300" y="6424778"/>
                  <a:pt x="5399638" y="6507125"/>
                </a:cubicBezTo>
                <a:cubicBezTo>
                  <a:pt x="5121976" y="6589472"/>
                  <a:pt x="5064059" y="6456168"/>
                  <a:pt x="4930104" y="6507125"/>
                </a:cubicBezTo>
                <a:cubicBezTo>
                  <a:pt x="4796149" y="6558082"/>
                  <a:pt x="4287006" y="6419485"/>
                  <a:pt x="4108420" y="6507125"/>
                </a:cubicBezTo>
                <a:cubicBezTo>
                  <a:pt x="3929834" y="6594765"/>
                  <a:pt x="3851012" y="6506127"/>
                  <a:pt x="3756270" y="6507125"/>
                </a:cubicBezTo>
                <a:cubicBezTo>
                  <a:pt x="3661528" y="6508123"/>
                  <a:pt x="3178681" y="6505194"/>
                  <a:pt x="2934586" y="6507125"/>
                </a:cubicBezTo>
                <a:cubicBezTo>
                  <a:pt x="2690491" y="6509056"/>
                  <a:pt x="2804760" y="6481921"/>
                  <a:pt x="2699819" y="6507125"/>
                </a:cubicBezTo>
                <a:cubicBezTo>
                  <a:pt x="2594878" y="6532329"/>
                  <a:pt x="2131310" y="6492863"/>
                  <a:pt x="1878135" y="6507125"/>
                </a:cubicBezTo>
                <a:cubicBezTo>
                  <a:pt x="1624960" y="6521387"/>
                  <a:pt x="1497787" y="6488583"/>
                  <a:pt x="1173834" y="6507125"/>
                </a:cubicBezTo>
                <a:cubicBezTo>
                  <a:pt x="849881" y="6525667"/>
                  <a:pt x="834993" y="6490955"/>
                  <a:pt x="704301" y="6507125"/>
                </a:cubicBezTo>
                <a:cubicBezTo>
                  <a:pt x="573609" y="6523295"/>
                  <a:pt x="308132" y="6478693"/>
                  <a:pt x="0" y="6507125"/>
                </a:cubicBezTo>
                <a:cubicBezTo>
                  <a:pt x="-29938" y="6329998"/>
                  <a:pt x="56135" y="6044585"/>
                  <a:pt x="0" y="5785426"/>
                </a:cubicBezTo>
                <a:cubicBezTo>
                  <a:pt x="-56135" y="5526267"/>
                  <a:pt x="39316" y="5376750"/>
                  <a:pt x="0" y="5193869"/>
                </a:cubicBezTo>
                <a:cubicBezTo>
                  <a:pt x="-39316" y="5010988"/>
                  <a:pt x="32117" y="4985215"/>
                  <a:pt x="0" y="4797526"/>
                </a:cubicBezTo>
                <a:cubicBezTo>
                  <a:pt x="-32117" y="4609837"/>
                  <a:pt x="57743" y="4276268"/>
                  <a:pt x="0" y="4075826"/>
                </a:cubicBezTo>
                <a:cubicBezTo>
                  <a:pt x="-57743" y="3875384"/>
                  <a:pt x="207" y="3518980"/>
                  <a:pt x="0" y="3354127"/>
                </a:cubicBezTo>
                <a:cubicBezTo>
                  <a:pt x="-207" y="3189274"/>
                  <a:pt x="26299" y="3135377"/>
                  <a:pt x="0" y="2957784"/>
                </a:cubicBezTo>
                <a:cubicBezTo>
                  <a:pt x="-26299" y="2780191"/>
                  <a:pt x="43986" y="2618936"/>
                  <a:pt x="0" y="2431299"/>
                </a:cubicBezTo>
                <a:cubicBezTo>
                  <a:pt x="-43986" y="2243663"/>
                  <a:pt x="78778" y="1984613"/>
                  <a:pt x="0" y="1709599"/>
                </a:cubicBezTo>
                <a:cubicBezTo>
                  <a:pt x="-78778" y="1434585"/>
                  <a:pt x="22960" y="1238508"/>
                  <a:pt x="0" y="987900"/>
                </a:cubicBezTo>
                <a:cubicBezTo>
                  <a:pt x="-22960" y="737292"/>
                  <a:pt x="46601" y="44191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8942603" y="-31899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Hương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tranthao121004@gmail.com</a:t>
            </a:r>
            <a:endParaRPr lang="en-US" sz="16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0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4" Type="http://schemas.openxmlformats.org/officeDocument/2006/relationships/theme" Target="../theme/theme3.xml"/><Relationship Id="rId13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5.xml"/><Relationship Id="rId8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2.xml"/><Relationship Id="rId5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8.xml"/><Relationship Id="rId13" Type="http://schemas.openxmlformats.org/officeDocument/2006/relationships/theme" Target="../theme/theme4.xml"/><Relationship Id="rId12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B1D44-6855-4F1D-B7AB-5050D5ED059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11BE4-BE68-4549-B5EE-E1920BD5ABF0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1219200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83328-5D9C-4CDA-A4B0-8F0932BA2C1A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EE447-4DD9-425C-BEC0-5EA12C7BCFCC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8.png"/><Relationship Id="rId8" Type="http://schemas.microsoft.com/office/2007/relationships/hdphoto" Target="../media/image37.wdp"/><Relationship Id="rId7" Type="http://schemas.openxmlformats.org/officeDocument/2006/relationships/image" Target="../media/image36.png"/><Relationship Id="rId6" Type="http://schemas.openxmlformats.org/officeDocument/2006/relationships/image" Target="../media/image35.png"/><Relationship Id="rId5" Type="http://schemas.openxmlformats.org/officeDocument/2006/relationships/slide" Target="slide10.xml"/><Relationship Id="rId4" Type="http://schemas.microsoft.com/office/2007/relationships/hdphoto" Target="../media/image34.wdp"/><Relationship Id="rId3" Type="http://schemas.openxmlformats.org/officeDocument/2006/relationships/image" Target="../media/image33.png"/><Relationship Id="rId28" Type="http://schemas.openxmlformats.org/officeDocument/2006/relationships/slideLayout" Target="../slideLayouts/slideLayout13.xml"/><Relationship Id="rId27" Type="http://schemas.microsoft.com/office/2007/relationships/hdphoto" Target="../media/image53.wdp"/><Relationship Id="rId26" Type="http://schemas.openxmlformats.org/officeDocument/2006/relationships/image" Target="../media/image52.png"/><Relationship Id="rId25" Type="http://schemas.openxmlformats.org/officeDocument/2006/relationships/slide" Target="slide4.xml"/><Relationship Id="rId24" Type="http://schemas.openxmlformats.org/officeDocument/2006/relationships/image" Target="../media/image51.png"/><Relationship Id="rId23" Type="http://schemas.microsoft.com/office/2007/relationships/media" Target="../media/media1.mp3"/><Relationship Id="rId22" Type="http://schemas.openxmlformats.org/officeDocument/2006/relationships/audio" Target="../media/media1.mp3"/><Relationship Id="rId21" Type="http://schemas.microsoft.com/office/2007/relationships/hdphoto" Target="../media/image50.wdp"/><Relationship Id="rId20" Type="http://schemas.openxmlformats.org/officeDocument/2006/relationships/image" Target="../media/image49.png"/><Relationship Id="rId2" Type="http://schemas.microsoft.com/office/2007/relationships/hdphoto" Target="../media/image32.wdp"/><Relationship Id="rId19" Type="http://schemas.microsoft.com/office/2007/relationships/hdphoto" Target="../media/image48.wdp"/><Relationship Id="rId18" Type="http://schemas.openxmlformats.org/officeDocument/2006/relationships/image" Target="../media/image47.png"/><Relationship Id="rId17" Type="http://schemas.microsoft.com/office/2007/relationships/hdphoto" Target="../media/image46.wdp"/><Relationship Id="rId16" Type="http://schemas.openxmlformats.org/officeDocument/2006/relationships/image" Target="../media/image45.png"/><Relationship Id="rId15" Type="http://schemas.openxmlformats.org/officeDocument/2006/relationships/image" Target="../media/image44.png"/><Relationship Id="rId14" Type="http://schemas.microsoft.com/office/2007/relationships/hdphoto" Target="../media/image43.wdp"/><Relationship Id="rId13" Type="http://schemas.openxmlformats.org/officeDocument/2006/relationships/image" Target="../media/image42.png"/><Relationship Id="rId12" Type="http://schemas.openxmlformats.org/officeDocument/2006/relationships/image" Target="../media/image41.png"/><Relationship Id="rId11" Type="http://schemas.microsoft.com/office/2007/relationships/hdphoto" Target="../media/image40.wdp"/><Relationship Id="rId10" Type="http://schemas.openxmlformats.org/officeDocument/2006/relationships/image" Target="../media/image39.png"/><Relationship Id="rId1" Type="http://schemas.openxmlformats.org/officeDocument/2006/relationships/image" Target="../media/image3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4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58.png"/><Relationship Id="rId8" Type="http://schemas.microsoft.com/office/2007/relationships/hdphoto" Target="../media/image37.wdp"/><Relationship Id="rId7" Type="http://schemas.openxmlformats.org/officeDocument/2006/relationships/image" Target="../media/image36.png"/><Relationship Id="rId6" Type="http://schemas.openxmlformats.org/officeDocument/2006/relationships/image" Target="../media/image57.png"/><Relationship Id="rId5" Type="http://schemas.openxmlformats.org/officeDocument/2006/relationships/slide" Target="slide10.xml"/><Relationship Id="rId4" Type="http://schemas.microsoft.com/office/2007/relationships/hdphoto" Target="../media/image56.wdp"/><Relationship Id="rId3" Type="http://schemas.openxmlformats.org/officeDocument/2006/relationships/image" Target="../media/image55.png"/><Relationship Id="rId27" Type="http://schemas.openxmlformats.org/officeDocument/2006/relationships/slideLayout" Target="../slideLayouts/slideLayout13.xml"/><Relationship Id="rId26" Type="http://schemas.microsoft.com/office/2007/relationships/hdphoto" Target="../media/image65.wdp"/><Relationship Id="rId25" Type="http://schemas.openxmlformats.org/officeDocument/2006/relationships/image" Target="../media/image64.png"/><Relationship Id="rId24" Type="http://schemas.openxmlformats.org/officeDocument/2006/relationships/slide" Target="slide5.xml"/><Relationship Id="rId23" Type="http://schemas.openxmlformats.org/officeDocument/2006/relationships/image" Target="../media/image63.png"/><Relationship Id="rId22" Type="http://schemas.microsoft.com/office/2007/relationships/hdphoto" Target="../media/image62.wdp"/><Relationship Id="rId21" Type="http://schemas.openxmlformats.org/officeDocument/2006/relationships/image" Target="../media/image61.png"/><Relationship Id="rId20" Type="http://schemas.microsoft.com/office/2007/relationships/hdphoto" Target="../media/image60.wdp"/><Relationship Id="rId2" Type="http://schemas.microsoft.com/office/2007/relationships/hdphoto" Target="../media/image32.wdp"/><Relationship Id="rId19" Type="http://schemas.openxmlformats.org/officeDocument/2006/relationships/image" Target="../media/image59.png"/><Relationship Id="rId18" Type="http://schemas.microsoft.com/office/2007/relationships/hdphoto" Target="../media/image48.wdp"/><Relationship Id="rId17" Type="http://schemas.openxmlformats.org/officeDocument/2006/relationships/image" Target="../media/image47.png"/><Relationship Id="rId16" Type="http://schemas.microsoft.com/office/2007/relationships/hdphoto" Target="../media/image46.wdp"/><Relationship Id="rId15" Type="http://schemas.openxmlformats.org/officeDocument/2006/relationships/image" Target="../media/image45.png"/><Relationship Id="rId14" Type="http://schemas.openxmlformats.org/officeDocument/2006/relationships/image" Target="../media/image35.png"/><Relationship Id="rId13" Type="http://schemas.microsoft.com/office/2007/relationships/hdphoto" Target="../media/image43.wdp"/><Relationship Id="rId12" Type="http://schemas.openxmlformats.org/officeDocument/2006/relationships/image" Target="../media/image42.png"/><Relationship Id="rId11" Type="http://schemas.microsoft.com/office/2007/relationships/hdphoto" Target="../media/image40.wdp"/><Relationship Id="rId10" Type="http://schemas.openxmlformats.org/officeDocument/2006/relationships/image" Target="../media/image39.png"/><Relationship Id="rId1" Type="http://schemas.openxmlformats.org/officeDocument/2006/relationships/image" Target="../media/image31.jpeg"/></Relationships>
</file>

<file path=ppt/slides/_rels/slide5.xml.rels><?xml version="1.0" encoding="UTF-8" standalone="yes"?>
<Relationships xmlns="http://schemas.openxmlformats.org/package/2006/relationships"><Relationship Id="rId9" Type="http://schemas.microsoft.com/office/2007/relationships/hdphoto" Target="../media/image70.wdp"/><Relationship Id="rId8" Type="http://schemas.openxmlformats.org/officeDocument/2006/relationships/image" Target="../media/image69.png"/><Relationship Id="rId7" Type="http://schemas.openxmlformats.org/officeDocument/2006/relationships/image" Target="../media/image38.png"/><Relationship Id="rId6" Type="http://schemas.openxmlformats.org/officeDocument/2006/relationships/slide" Target="slide11.xml"/><Relationship Id="rId5" Type="http://schemas.microsoft.com/office/2007/relationships/hdphoto" Target="../media/image68.wdp"/><Relationship Id="rId4" Type="http://schemas.openxmlformats.org/officeDocument/2006/relationships/image" Target="../media/image67.png"/><Relationship Id="rId3" Type="http://schemas.microsoft.com/office/2007/relationships/hdphoto" Target="../media/image34.wdp"/><Relationship Id="rId27" Type="http://schemas.openxmlformats.org/officeDocument/2006/relationships/slideLayout" Target="../slideLayouts/slideLayout13.xml"/><Relationship Id="rId26" Type="http://schemas.openxmlformats.org/officeDocument/2006/relationships/slide" Target="slide12.xml"/><Relationship Id="rId25" Type="http://schemas.microsoft.com/office/2007/relationships/hdphoto" Target="../media/image62.wdp"/><Relationship Id="rId24" Type="http://schemas.openxmlformats.org/officeDocument/2006/relationships/image" Target="../media/image61.png"/><Relationship Id="rId23" Type="http://schemas.openxmlformats.org/officeDocument/2006/relationships/slide" Target="slide8.xml"/><Relationship Id="rId22" Type="http://schemas.microsoft.com/office/2007/relationships/hdphoto" Target="../media/image43.wdp"/><Relationship Id="rId21" Type="http://schemas.openxmlformats.org/officeDocument/2006/relationships/image" Target="../media/image42.png"/><Relationship Id="rId20" Type="http://schemas.openxmlformats.org/officeDocument/2006/relationships/image" Target="../media/image72.png"/><Relationship Id="rId2" Type="http://schemas.openxmlformats.org/officeDocument/2006/relationships/image" Target="../media/image33.png"/><Relationship Id="rId19" Type="http://schemas.openxmlformats.org/officeDocument/2006/relationships/slide" Target="slide9.xml"/><Relationship Id="rId18" Type="http://schemas.microsoft.com/office/2007/relationships/hdphoto" Target="../media/image40.wdp"/><Relationship Id="rId17" Type="http://schemas.openxmlformats.org/officeDocument/2006/relationships/image" Target="../media/image39.png"/><Relationship Id="rId16" Type="http://schemas.openxmlformats.org/officeDocument/2006/relationships/slide" Target="slide6.xml"/><Relationship Id="rId15" Type="http://schemas.microsoft.com/office/2007/relationships/hdphoto" Target="../media/image37.wdp"/><Relationship Id="rId14" Type="http://schemas.openxmlformats.org/officeDocument/2006/relationships/image" Target="../media/image36.png"/><Relationship Id="rId13" Type="http://schemas.openxmlformats.org/officeDocument/2006/relationships/image" Target="../media/image35.png"/><Relationship Id="rId12" Type="http://schemas.openxmlformats.org/officeDocument/2006/relationships/slide" Target="slide7.xml"/><Relationship Id="rId11" Type="http://schemas.openxmlformats.org/officeDocument/2006/relationships/image" Target="../media/image71.png"/><Relationship Id="rId10" Type="http://schemas.openxmlformats.org/officeDocument/2006/relationships/slide" Target="slide10.xml"/><Relationship Id="rId1" Type="http://schemas.openxmlformats.org/officeDocument/2006/relationships/image" Target="../media/image66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.xml"/><Relationship Id="rId8" Type="http://schemas.microsoft.com/office/2007/relationships/hdphoto" Target="../media/image78.wdp"/><Relationship Id="rId7" Type="http://schemas.openxmlformats.org/officeDocument/2006/relationships/image" Target="../media/image77.png"/><Relationship Id="rId6" Type="http://schemas.openxmlformats.org/officeDocument/2006/relationships/slide" Target="slide5.xml"/><Relationship Id="rId5" Type="http://schemas.microsoft.com/office/2007/relationships/hdphoto" Target="../media/image76.wdp"/><Relationship Id="rId4" Type="http://schemas.openxmlformats.org/officeDocument/2006/relationships/image" Target="../media/image75.png"/><Relationship Id="rId3" Type="http://schemas.microsoft.com/office/2007/relationships/hdphoto" Target="../media/image74.wdp"/><Relationship Id="rId2" Type="http://schemas.openxmlformats.org/officeDocument/2006/relationships/image" Target="../media/image73.png"/><Relationship Id="rId1" Type="http://schemas.openxmlformats.org/officeDocument/2006/relationships/image" Target="../media/image66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.xml"/><Relationship Id="rId8" Type="http://schemas.microsoft.com/office/2007/relationships/hdphoto" Target="../media/image78.wdp"/><Relationship Id="rId7" Type="http://schemas.openxmlformats.org/officeDocument/2006/relationships/image" Target="../media/image77.png"/><Relationship Id="rId6" Type="http://schemas.openxmlformats.org/officeDocument/2006/relationships/slide" Target="slide5.xml"/><Relationship Id="rId5" Type="http://schemas.microsoft.com/office/2007/relationships/hdphoto" Target="../media/image76.wdp"/><Relationship Id="rId4" Type="http://schemas.openxmlformats.org/officeDocument/2006/relationships/image" Target="../media/image75.png"/><Relationship Id="rId3" Type="http://schemas.microsoft.com/office/2007/relationships/hdphoto" Target="../media/image74.wdp"/><Relationship Id="rId2" Type="http://schemas.openxmlformats.org/officeDocument/2006/relationships/image" Target="../media/image73.png"/><Relationship Id="rId1" Type="http://schemas.openxmlformats.org/officeDocument/2006/relationships/image" Target="../media/image66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.xml"/><Relationship Id="rId8" Type="http://schemas.microsoft.com/office/2007/relationships/hdphoto" Target="../media/image78.wdp"/><Relationship Id="rId7" Type="http://schemas.openxmlformats.org/officeDocument/2006/relationships/image" Target="../media/image77.png"/><Relationship Id="rId6" Type="http://schemas.openxmlformats.org/officeDocument/2006/relationships/slide" Target="slide5.xml"/><Relationship Id="rId5" Type="http://schemas.microsoft.com/office/2007/relationships/hdphoto" Target="../media/image76.wdp"/><Relationship Id="rId4" Type="http://schemas.openxmlformats.org/officeDocument/2006/relationships/image" Target="../media/image75.png"/><Relationship Id="rId3" Type="http://schemas.microsoft.com/office/2007/relationships/hdphoto" Target="../media/image74.wdp"/><Relationship Id="rId2" Type="http://schemas.openxmlformats.org/officeDocument/2006/relationships/image" Target="../media/image73.png"/><Relationship Id="rId1" Type="http://schemas.openxmlformats.org/officeDocument/2006/relationships/image" Target="../media/image66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.xml"/><Relationship Id="rId8" Type="http://schemas.microsoft.com/office/2007/relationships/hdphoto" Target="../media/image78.wdp"/><Relationship Id="rId7" Type="http://schemas.openxmlformats.org/officeDocument/2006/relationships/image" Target="../media/image77.png"/><Relationship Id="rId6" Type="http://schemas.openxmlformats.org/officeDocument/2006/relationships/slide" Target="slide5.xml"/><Relationship Id="rId5" Type="http://schemas.microsoft.com/office/2007/relationships/hdphoto" Target="../media/image76.wdp"/><Relationship Id="rId4" Type="http://schemas.openxmlformats.org/officeDocument/2006/relationships/image" Target="../media/image75.png"/><Relationship Id="rId3" Type="http://schemas.microsoft.com/office/2007/relationships/hdphoto" Target="../media/image74.wdp"/><Relationship Id="rId2" Type="http://schemas.openxmlformats.org/officeDocument/2006/relationships/image" Target="../media/image73.png"/><Relationship Id="rId1" Type="http://schemas.openxmlformats.org/officeDocument/2006/relationships/image" Target="../media/image66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.xml"/><Relationship Id="rId8" Type="http://schemas.microsoft.com/office/2007/relationships/hdphoto" Target="../media/image78.wdp"/><Relationship Id="rId7" Type="http://schemas.openxmlformats.org/officeDocument/2006/relationships/image" Target="../media/image77.png"/><Relationship Id="rId6" Type="http://schemas.openxmlformats.org/officeDocument/2006/relationships/slide" Target="slide5.xml"/><Relationship Id="rId5" Type="http://schemas.microsoft.com/office/2007/relationships/hdphoto" Target="../media/image76.wdp"/><Relationship Id="rId4" Type="http://schemas.openxmlformats.org/officeDocument/2006/relationships/image" Target="../media/image75.png"/><Relationship Id="rId3" Type="http://schemas.microsoft.com/office/2007/relationships/hdphoto" Target="../media/image74.wdp"/><Relationship Id="rId2" Type="http://schemas.openxmlformats.org/officeDocument/2006/relationships/image" Target="../media/image73.png"/><Relationship Id="rId1" Type="http://schemas.openxmlformats.org/officeDocument/2006/relationships/image" Target="../media/image66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.xml"/><Relationship Id="rId8" Type="http://schemas.microsoft.com/office/2007/relationships/hdphoto" Target="../media/image78.wdp"/><Relationship Id="rId7" Type="http://schemas.openxmlformats.org/officeDocument/2006/relationships/image" Target="../media/image77.png"/><Relationship Id="rId6" Type="http://schemas.openxmlformats.org/officeDocument/2006/relationships/slide" Target="slide5.xml"/><Relationship Id="rId5" Type="http://schemas.microsoft.com/office/2007/relationships/hdphoto" Target="../media/image76.wdp"/><Relationship Id="rId4" Type="http://schemas.openxmlformats.org/officeDocument/2006/relationships/image" Target="../media/image75.png"/><Relationship Id="rId3" Type="http://schemas.microsoft.com/office/2007/relationships/hdphoto" Target="../media/image74.wdp"/><Relationship Id="rId2" Type="http://schemas.openxmlformats.org/officeDocument/2006/relationships/image" Target="../media/image73.png"/><Relationship Id="rId1" Type="http://schemas.openxmlformats.org/officeDocument/2006/relationships/image" Target="../media/image6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microsoft.com/office/2007/relationships/hdphoto" Target="../media/image84.wdp"/><Relationship Id="rId5" Type="http://schemas.openxmlformats.org/officeDocument/2006/relationships/image" Target="../media/image83.png"/><Relationship Id="rId4" Type="http://schemas.microsoft.com/office/2007/relationships/hdphoto" Target="../media/image82.wdp"/><Relationship Id="rId3" Type="http://schemas.openxmlformats.org/officeDocument/2006/relationships/image" Target="../media/image81.png"/><Relationship Id="rId2" Type="http://schemas.microsoft.com/office/2007/relationships/hdphoto" Target="../media/image80.wdp"/><Relationship Id="rId1" Type="http://schemas.openxmlformats.org/officeDocument/2006/relationships/image" Target="../media/image7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hdphoto" Target="../media/image80.wdp"/><Relationship Id="rId1" Type="http://schemas.openxmlformats.org/officeDocument/2006/relationships/image" Target="../media/image7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microsoft.com/office/2007/relationships/hdphoto" Target="../media/image80.wdp"/><Relationship Id="rId1" Type="http://schemas.openxmlformats.org/officeDocument/2006/relationships/image" Target="../media/image7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2" Type="http://schemas.microsoft.com/office/2007/relationships/hdphoto" Target="../media/image86.wdp"/><Relationship Id="rId1" Type="http://schemas.openxmlformats.org/officeDocument/2006/relationships/image" Target="../media/image85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95.png"/><Relationship Id="rId8" Type="http://schemas.microsoft.com/office/2007/relationships/hdphoto" Target="../media/image94.wdp"/><Relationship Id="rId7" Type="http://schemas.openxmlformats.org/officeDocument/2006/relationships/image" Target="../media/image93.png"/><Relationship Id="rId6" Type="http://schemas.microsoft.com/office/2007/relationships/hdphoto" Target="../media/image92.wdp"/><Relationship Id="rId5" Type="http://schemas.openxmlformats.org/officeDocument/2006/relationships/image" Target="../media/image91.png"/><Relationship Id="rId4" Type="http://schemas.microsoft.com/office/2007/relationships/hdphoto" Target="../media/image90.wdp"/><Relationship Id="rId3" Type="http://schemas.openxmlformats.org/officeDocument/2006/relationships/image" Target="../media/image89.png"/><Relationship Id="rId2" Type="http://schemas.microsoft.com/office/2007/relationships/hdphoto" Target="../media/image88.wdp"/><Relationship Id="rId19" Type="http://schemas.openxmlformats.org/officeDocument/2006/relationships/slideLayout" Target="../slideLayouts/slideLayout5.xml"/><Relationship Id="rId18" Type="http://schemas.microsoft.com/office/2007/relationships/hdphoto" Target="../media/image104.wdp"/><Relationship Id="rId17" Type="http://schemas.openxmlformats.org/officeDocument/2006/relationships/image" Target="../media/image103.png"/><Relationship Id="rId16" Type="http://schemas.microsoft.com/office/2007/relationships/hdphoto" Target="../media/image102.wdp"/><Relationship Id="rId15" Type="http://schemas.openxmlformats.org/officeDocument/2006/relationships/image" Target="../media/image101.png"/><Relationship Id="rId14" Type="http://schemas.microsoft.com/office/2007/relationships/hdphoto" Target="../media/image100.wdp"/><Relationship Id="rId13" Type="http://schemas.openxmlformats.org/officeDocument/2006/relationships/image" Target="../media/image99.png"/><Relationship Id="rId12" Type="http://schemas.microsoft.com/office/2007/relationships/hdphoto" Target="../media/image98.wdp"/><Relationship Id="rId11" Type="http://schemas.openxmlformats.org/officeDocument/2006/relationships/image" Target="../media/image97.png"/><Relationship Id="rId10" Type="http://schemas.microsoft.com/office/2007/relationships/hdphoto" Target="../media/image96.wdp"/><Relationship Id="rId1" Type="http://schemas.openxmlformats.org/officeDocument/2006/relationships/image" Target="../media/image8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10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Tai nguyen thiet ke tro choi\Plant &amp; Zombie\Background\Nightfrontyard.jpg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000" y="-1219199"/>
            <a:ext cx="17272000" cy="940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Kết quả hình ảnh cho American Eskimo cartoon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16304" y1="13218" x2="25543" y2="65517"/>
                        <a14:foregroundMark x1="12500" y1="24713" x2="11413" y2="66667"/>
                        <a14:foregroundMark x1="19022" y1="13793" x2="44022" y2="58621"/>
                        <a14:foregroundMark x1="29348" y1="24138" x2="79891" y2="59770"/>
                        <a14:foregroundMark x1="79348" y1="15517" x2="38587" y2="72989"/>
                        <a14:foregroundMark x1="38043" y1="55172" x2="38043" y2="91954"/>
                        <a14:foregroundMark x1="20109" y1="73563" x2="20652" y2="92529"/>
                        <a14:foregroundMark x1="8696" y1="23563" x2="7065" y2="34483"/>
                        <a14:foregroundMark x1="22283" y1="12644" x2="49457" y2="28161"/>
                        <a14:foregroundMark x1="71739" y1="14368" x2="84239" y2="64943"/>
                        <a14:foregroundMark x1="73370" y1="56897" x2="39674" y2="71839"/>
                        <a14:foregroundMark x1="67935" y1="63218" x2="70652" y2="90230"/>
                        <a14:foregroundMark x1="79891" y1="63793" x2="92391" y2="85632"/>
                        <a14:foregroundMark x1="80978" y1="15517" x2="91848" y2="64943"/>
                        <a14:foregroundMark x1="86957" y1="19540" x2="91304" y2="35057"/>
                        <a14:foregroundMark x1="9783" y1="16092" x2="6522" y2="28736"/>
                        <a14:foregroundMark x1="3804" y1="50575" x2="2717" y2="59195"/>
                        <a14:foregroundMark x1="3804" y1="58046" x2="4891" y2="65517"/>
                        <a14:foregroundMark x1="19565" y1="86782" x2="15761" y2="94253"/>
                        <a14:foregroundMark x1="37500" y1="87356" x2="29348" y2="94253"/>
                        <a14:foregroundMark x1="28261" y1="94828" x2="40217" y2="95977"/>
                        <a14:foregroundMark x1="50000" y1="71839" x2="41848" y2="92529"/>
                        <a14:foregroundMark x1="18478" y1="70115" x2="19022" y2="86782"/>
                        <a14:foregroundMark x1="19022" y1="89655" x2="13587" y2="94253"/>
                        <a14:foregroundMark x1="35870" y1="73563" x2="27174" y2="87931"/>
                        <a14:foregroundMark x1="70109" y1="62069" x2="49457" y2="79885"/>
                        <a14:foregroundMark x1="70109" y1="85632" x2="63587" y2="91379"/>
                        <a14:foregroundMark x1="80978" y1="67241" x2="75543" y2="88506"/>
                        <a14:foregroundMark x1="82609" y1="72989" x2="80978" y2="79885"/>
                        <a14:foregroundMark x1="86957" y1="77011" x2="90217" y2="86782"/>
                        <a14:foregroundMark x1="84239" y1="94253" x2="97283" y2="93678"/>
                        <a14:foregroundMark x1="93478" y1="45977" x2="97826" y2="63218"/>
                        <a14:foregroundMark x1="97283" y1="65517" x2="94022" y2="77011"/>
                        <a14:foregroundMark x1="67935" y1="7471" x2="58696" y2="14943"/>
                        <a14:foregroundMark x1="35326" y1="11494" x2="48370" y2="25287"/>
                        <a14:foregroundMark x1="15761" y1="6897" x2="21739" y2="6897"/>
                        <a14:foregroundMark x1="85870" y1="12644" x2="89674" y2="18966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60587" y="2921000"/>
            <a:ext cx="1157813" cy="111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3" descr="C:\Users\ADMIN\Desktop\Picture1 (2)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291" y="2616200"/>
            <a:ext cx="1685909" cy="146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C:\Users\ADMIN\Desktop\Dan cho chay tron\318767-1G20FT61680 (3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950" b="100000" l="4762" r="96742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62656" y="2514601"/>
            <a:ext cx="2075363" cy="1798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3" descr="C:\Users\ADMIN\Desktop\Picture1 (2)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717" y="2209801"/>
            <a:ext cx="2324284" cy="2203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C:\Users\ADMIN\Desktop\Dan cho chay tron\318767-1G20FT61680 (4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152" b="100000" l="2000" r="98857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30134" y="5009808"/>
            <a:ext cx="1407525" cy="1467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3" descr="C:\Users\ADMIN\Desktop\Picture1 (2)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685" y="4971624"/>
            <a:ext cx="1727200" cy="1505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9" descr="C:\Users\ADMIN\Desktop\Dan cho chay tron\Cartoon-puppies-vector (2)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99038"/>
                    </a14:imgEffect>
                    <a14:imgEffect>
                      <a14:brightnessContrast bright="-20000" contrast="-2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200" y="4749801"/>
            <a:ext cx="1683824" cy="1360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3" descr="C:\Users\ADMIN\Desktop\Picture1 (2)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8435" y="4445001"/>
            <a:ext cx="1957965" cy="170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Picture1.png"/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9958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351" y="2934527"/>
            <a:ext cx="2739264" cy="173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C:\Users\ADMIN\Desktop\Picture2.png"/>
          <p:cNvPicPr>
            <a:picLocks noChangeAspect="1" noChangeArrowheads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0" r="100000">
                        <a14:foregroundMark x1="10213" y1="6140" x2="26809" y2="7895"/>
                        <a14:foregroundMark x1="15319" y1="23246" x2="10213" y2="29825"/>
                        <a14:foregroundMark x1="19574" y1="28070" x2="7660" y2="342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0" y="3763404"/>
            <a:ext cx="2032000" cy="1971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ADMIN\Desktop\Tai nguyen thiet ke tro choi\Bảng gỗ\canstock6432558.jpg"/>
          <p:cNvPicPr>
            <a:picLocks noChangeAspect="1" noChangeArrowheads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100000" l="0" r="100000">
                        <a14:foregroundMark x1="42000" y1="88732" x2="45333" y2="93662"/>
                        <a14:foregroundMark x1="36000" y1="91549" x2="38000" y2="93662"/>
                        <a14:foregroundMark x1="32667" y1="83803" x2="36000" y2="87324"/>
                        <a14:backgroundMark x1="35333" y1="88732" x2="40000" y2="92254"/>
                        <a14:backgroundMark x1="33333" y1="80986" x2="36667" y2="86620"/>
                        <a14:backgroundMark x1="42000" y1="97887" x2="44000" y2="99296"/>
                        <a14:backgroundMark x1="30667" y1="80986" x2="32667" y2="83099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401" y="519573"/>
            <a:ext cx="1783097" cy="169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978078" y="922101"/>
            <a:ext cx="1656223" cy="748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135" b="1" i="0" u="none" strike="noStrike" kern="120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GIẢI CỨU</a:t>
            </a:r>
            <a:endParaRPr kumimoji="0" lang="en-US" sz="2135" b="1" i="0" u="none" strike="noStrike" kern="1200" cap="none" spc="0" normalizeH="0" baseline="0" noProof="0" dirty="0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135" b="1" i="0" u="none" strike="noStrike" kern="120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THÚ CƯNG</a:t>
            </a:r>
            <a:endParaRPr kumimoji="0" lang="en-US" sz="2135" b="1" i="0" u="none" strike="noStrike" kern="1200" cap="none" spc="0" normalizeH="0" baseline="0" noProof="0" dirty="0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8" name="Zen Garden In-Game - Laura Shigihara - NhacCuaTui.MP3">
            <a:hlinkClick r:id="" action="ppaction://media"/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17475200" y="6332664"/>
            <a:ext cx="812800" cy="81280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1933824" y="4445000"/>
            <a:ext cx="2478232" cy="2336800"/>
            <a:chOff x="1450368" y="3333750"/>
            <a:chExt cx="1858674" cy="1752600"/>
          </a:xfrm>
        </p:grpSpPr>
        <p:pic>
          <p:nvPicPr>
            <p:cNvPr id="19" name="Picture 18">
              <a:hlinkClick r:id="rId25" action="ppaction://hlinksldjump"/>
            </p:cNvPr>
            <p:cNvPicPr>
              <a:picLocks noChangeAspect="1"/>
            </p:cNvPicPr>
            <p:nvPr/>
          </p:nvPicPr>
          <p:blipFill>
            <a:blip r:embed="rId26" cstate="print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ackgroundRemoval t="6390" b="97125" l="9744" r="89776"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450368" y="3333750"/>
              <a:ext cx="1858674" cy="1752600"/>
            </a:xfrm>
            <a:prstGeom prst="rect">
              <a:avLst/>
            </a:prstGeom>
          </p:spPr>
        </p:pic>
        <p:sp>
          <p:nvSpPr>
            <p:cNvPr id="22" name="TextBox 21">
              <a:hlinkClick r:id="rId25" action="ppaction://hlinksldjump"/>
            </p:cNvPr>
            <p:cNvSpPr txBox="1"/>
            <p:nvPr/>
          </p:nvSpPr>
          <p:spPr>
            <a:xfrm rot="171679">
              <a:off x="1794380" y="3646332"/>
              <a:ext cx="1226538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Hướng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dẫn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">
                <p:cTn id="1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7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1632" y="2210521"/>
            <a:ext cx="7381060" cy="1445623"/>
          </a:xfrm>
        </p:spPr>
        <p:txBody>
          <a:bodyPr>
            <a:normAutofit fontScale="90000"/>
          </a:bodyPr>
          <a:lstStyle/>
          <a:p>
            <a:r>
              <a:rPr lang="en-US" sz="4800" b="1" dirty="0" err="1">
                <a:solidFill>
                  <a:srgbClr val="0070C0"/>
                </a:solidFill>
                <a:latin typeface="Arial-Rounded" panose="020B0500000000000000" pitchFamily="34" charset="0"/>
                <a:cs typeface="Arial-Rounded" panose="020B0500000000000000" pitchFamily="34" charset="0"/>
                <a:sym typeface="+mn-ea"/>
              </a:rPr>
              <a:t>Chào</a:t>
            </a:r>
            <a:r>
              <a:rPr lang="en-US" sz="4800" b="1" dirty="0">
                <a:solidFill>
                  <a:srgbClr val="0070C0"/>
                </a:solidFill>
                <a:latin typeface="Arial-Rounded" panose="020B0500000000000000" pitchFamily="34" charset="0"/>
                <a:cs typeface="Arial-Rounded" panose="020B0500000000000000" pitchFamily="34" charset="0"/>
                <a:sym typeface="+mn-ea"/>
              </a:rPr>
              <a:t> </a:t>
            </a:r>
            <a:r>
              <a:rPr lang="en-US" sz="4800" b="1" dirty="0" err="1">
                <a:solidFill>
                  <a:srgbClr val="0070C0"/>
                </a:solidFill>
                <a:latin typeface="Arial-Rounded" panose="020B0500000000000000" pitchFamily="34" charset="0"/>
                <a:cs typeface="Arial-Rounded" panose="020B0500000000000000" pitchFamily="34" charset="0"/>
                <a:sym typeface="+mn-ea"/>
              </a:rPr>
              <a:t>mừng</a:t>
            </a:r>
            <a:r>
              <a:rPr lang="en-US" sz="4800" b="1" dirty="0">
                <a:solidFill>
                  <a:srgbClr val="0070C0"/>
                </a:solidFill>
                <a:latin typeface="Arial-Rounded" panose="020B0500000000000000" pitchFamily="34" charset="0"/>
                <a:cs typeface="Arial-Rounded" panose="020B0500000000000000" pitchFamily="34" charset="0"/>
                <a:sym typeface="+mn-ea"/>
              </a:rPr>
              <a:t> </a:t>
            </a:r>
            <a:r>
              <a:rPr lang="en-US" sz="4800" b="1" dirty="0" err="1">
                <a:solidFill>
                  <a:srgbClr val="0070C0"/>
                </a:solidFill>
                <a:latin typeface="Arial-Rounded" panose="020B0500000000000000" pitchFamily="34" charset="0"/>
                <a:cs typeface="Arial-Rounded" panose="020B0500000000000000" pitchFamily="34" charset="0"/>
                <a:sym typeface="+mn-ea"/>
              </a:rPr>
              <a:t>các</a:t>
            </a:r>
            <a:r>
              <a:rPr lang="en-US" sz="4800" b="1" dirty="0">
                <a:solidFill>
                  <a:srgbClr val="0070C0"/>
                </a:solidFill>
                <a:latin typeface="Arial-Rounded" panose="020B0500000000000000" pitchFamily="34" charset="0"/>
                <a:cs typeface="Arial-Rounded" panose="020B0500000000000000" pitchFamily="34" charset="0"/>
                <a:sym typeface="+mn-ea"/>
              </a:rPr>
              <a:t> em </a:t>
            </a:r>
            <a:r>
              <a:rPr lang="en-US" sz="4800" b="1" dirty="0" err="1">
                <a:solidFill>
                  <a:srgbClr val="0070C0"/>
                </a:solidFill>
                <a:latin typeface="Arial-Rounded" panose="020B0500000000000000" pitchFamily="34" charset="0"/>
                <a:cs typeface="Arial-Rounded" panose="020B0500000000000000" pitchFamily="34" charset="0"/>
                <a:sym typeface="+mn-ea"/>
              </a:rPr>
              <a:t>đến</a:t>
            </a:r>
            <a:r>
              <a:rPr lang="en-US" sz="4800" b="1" dirty="0">
                <a:solidFill>
                  <a:srgbClr val="0070C0"/>
                </a:solidFill>
                <a:latin typeface="Arial-Rounded" panose="020B0500000000000000" pitchFamily="34" charset="0"/>
                <a:cs typeface="Arial-Rounded" panose="020B0500000000000000" pitchFamily="34" charset="0"/>
                <a:sym typeface="+mn-ea"/>
              </a:rPr>
              <a:t> </a:t>
            </a:r>
            <a:r>
              <a:rPr lang="en-US" sz="4800" b="1" dirty="0" err="1">
                <a:solidFill>
                  <a:srgbClr val="0070C0"/>
                </a:solidFill>
                <a:latin typeface="Arial-Rounded" panose="020B0500000000000000" pitchFamily="34" charset="0"/>
                <a:cs typeface="Arial-Rounded" panose="020B0500000000000000" pitchFamily="34" charset="0"/>
                <a:sym typeface="+mn-ea"/>
              </a:rPr>
              <a:t>với</a:t>
            </a:r>
            <a:r>
              <a:rPr lang="en-US" sz="4800" b="1" dirty="0">
                <a:solidFill>
                  <a:srgbClr val="0070C0"/>
                </a:solidFill>
                <a:latin typeface="Arial-Rounded" panose="020B0500000000000000" pitchFamily="34" charset="0"/>
                <a:cs typeface="Arial-Rounded" panose="020B0500000000000000" pitchFamily="34" charset="0"/>
                <a:sym typeface="+mn-ea"/>
              </a:rPr>
              <a:t> </a:t>
            </a:r>
            <a:r>
              <a:rPr lang="vi-VN" sz="4800" b="1" dirty="0">
                <a:solidFill>
                  <a:srgbClr val="0070C0"/>
                </a:solidFill>
                <a:latin typeface="Arial-Rounded" panose="020B0500000000000000" pitchFamily="34" charset="0"/>
                <a:cs typeface="Arial-Rounded" panose="020B0500000000000000" pitchFamily="34" charset="0"/>
                <a:sym typeface="+mn-ea"/>
              </a:rPr>
              <a:t>tiết</a:t>
            </a:r>
            <a:r>
              <a:rPr lang="en-US" altLang="vi-VN" sz="4800" b="1" dirty="0">
                <a:solidFill>
                  <a:srgbClr val="0070C0"/>
                </a:solidFill>
                <a:latin typeface="Arial-Rounded" panose="020B0500000000000000" pitchFamily="34" charset="0"/>
                <a:cs typeface="Arial-Rounded" panose="020B0500000000000000" pitchFamily="34" charset="0"/>
                <a:sym typeface="+mn-ea"/>
              </a:rPr>
              <a:t> Tiếng Việt - Lớp 2.1</a:t>
            </a:r>
            <a:endParaRPr lang="en-US" altLang="vi-VN" sz="4800" b="1" dirty="0">
              <a:solidFill>
                <a:srgbClr val="0070C0"/>
              </a:solidFill>
              <a:latin typeface="Arial-Rounded" panose="020B0500000000000000" pitchFamily="34" charset="0"/>
              <a:cs typeface="Arial-Rounded" panose="020B0500000000000000" pitchFamily="34" charset="0"/>
              <a:sym typeface="+mn-ea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Tai nguyen thiet ke tro choi\Plant &amp; Zombie\Background\Nightfrontyard.jpg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000" y="-1219199"/>
            <a:ext cx="17272000" cy="940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Kết quả hình ảnh cho American Eskimo carto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16304" y1="13218" x2="25543" y2="65517"/>
                        <a14:foregroundMark x1="12500" y1="24713" x2="11413" y2="66667"/>
                        <a14:foregroundMark x1="19022" y1="13793" x2="44022" y2="58621"/>
                        <a14:foregroundMark x1="29348" y1="24138" x2="79891" y2="59770"/>
                        <a14:foregroundMark x1="79348" y1="15517" x2="38587" y2="72989"/>
                        <a14:foregroundMark x1="38043" y1="55172" x2="38043" y2="91954"/>
                        <a14:foregroundMark x1="20109" y1="73563" x2="20652" y2="92529"/>
                        <a14:foregroundMark x1="8696" y1="23563" x2="7065" y2="34483"/>
                        <a14:foregroundMark x1="22283" y1="12644" x2="49457" y2="28161"/>
                        <a14:foregroundMark x1="71739" y1="14368" x2="84239" y2="64943"/>
                        <a14:foregroundMark x1="73370" y1="56897" x2="39674" y2="71839"/>
                        <a14:foregroundMark x1="67935" y1="63218" x2="70652" y2="90230"/>
                        <a14:foregroundMark x1="79891" y1="63793" x2="92391" y2="85632"/>
                        <a14:foregroundMark x1="80978" y1="15517" x2="91848" y2="64943"/>
                        <a14:foregroundMark x1="86957" y1="19540" x2="91304" y2="35057"/>
                        <a14:foregroundMark x1="9783" y1="16092" x2="6522" y2="28736"/>
                        <a14:foregroundMark x1="3804" y1="50575" x2="2717" y2="59195"/>
                        <a14:foregroundMark x1="3804" y1="58046" x2="4891" y2="65517"/>
                        <a14:foregroundMark x1="19565" y1="86782" x2="15761" y2="94253"/>
                        <a14:foregroundMark x1="37500" y1="87356" x2="29348" y2="94253"/>
                        <a14:foregroundMark x1="28261" y1="94828" x2="40217" y2="95977"/>
                        <a14:foregroundMark x1="50000" y1="71839" x2="41848" y2="92529"/>
                        <a14:foregroundMark x1="18478" y1="70115" x2="19022" y2="86782"/>
                        <a14:foregroundMark x1="19022" y1="89655" x2="13587" y2="94253"/>
                        <a14:foregroundMark x1="35870" y1="73563" x2="27174" y2="87931"/>
                        <a14:foregroundMark x1="70109" y1="62069" x2="49457" y2="79885"/>
                        <a14:foregroundMark x1="70109" y1="85632" x2="63587" y2="91379"/>
                        <a14:foregroundMark x1="80978" y1="67241" x2="75543" y2="88506"/>
                        <a14:foregroundMark x1="82609" y1="72989" x2="80978" y2="79885"/>
                        <a14:foregroundMark x1="86957" y1="77011" x2="90217" y2="86782"/>
                        <a14:foregroundMark x1="84239" y1="94253" x2="97283" y2="93678"/>
                        <a14:foregroundMark x1="93478" y1="45977" x2="97826" y2="63218"/>
                        <a14:foregroundMark x1="97283" y1="65517" x2="94022" y2="77011"/>
                        <a14:foregroundMark x1="67935" y1="7471" x2="58696" y2="14943"/>
                        <a14:foregroundMark x1="35326" y1="11494" x2="48370" y2="25287"/>
                        <a14:foregroundMark x1="15761" y1="6897" x2="21739" y2="6897"/>
                        <a14:foregroundMark x1="85870" y1="12644" x2="89674" y2="18966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60587" y="3718061"/>
            <a:ext cx="996367" cy="961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3" descr="C:\Users\ADMIN\Desktop\Picture1 (2)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291" y="3462316"/>
            <a:ext cx="1450824" cy="12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C:\Users\ADMIN\Desktop\Dan cho chay tron\318767-1G20FT61680 (3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950" b="100000" l="4762" r="96742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62657" y="3406664"/>
            <a:ext cx="1785972" cy="1548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3" descr="C:\Users\ADMIN\Desktop\Picture1 (2)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717" y="3158293"/>
            <a:ext cx="2000183" cy="1896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C:\Users\ADMIN\Desktop\Dan cho chay tron\318767-1G20FT61680 (4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152" b="100000" l="2000" r="98857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30133" y="5519194"/>
            <a:ext cx="1211259" cy="1262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9" descr="C:\Users\ADMIN\Desktop\Dan cho chay tron\Cartoon-puppies-vector (2)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99038"/>
                    </a14:imgEffect>
                    <a14:imgEffect>
                      <a14:brightnessContrast bright="-20000" contrast="-2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200" y="5244318"/>
            <a:ext cx="1449029" cy="1170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3" descr="C:\Users\ADMIN\Desktop\Picture1 (2)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400" y="5089358"/>
            <a:ext cx="1684944" cy="1468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Picture1.png"/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9958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351" y="3481941"/>
            <a:ext cx="2357299" cy="149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C:\Users\ADMIN\Desktop\Picture2.png"/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100000">
                        <a14:foregroundMark x1="10213" y1="6140" x2="26809" y2="7895"/>
                        <a14:foregroundMark x1="15319" y1="23246" x2="10213" y2="29825"/>
                        <a14:foregroundMark x1="19574" y1="28070" x2="7660" y2="342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0" y="4343108"/>
            <a:ext cx="1748656" cy="1696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20000" contrast="-20000"/>
                    </a14:imgEffect>
                    <a14:imgEffect>
                      <a14:colorTemperature colorTemp="53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0" y="-2621363"/>
            <a:ext cx="8675733" cy="5237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62117" y="484267"/>
            <a:ext cx="7404284" cy="1897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935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Các</a:t>
            </a:r>
            <a:r>
              <a:rPr kumimoji="0" lang="en-US" sz="293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935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chú</a:t>
            </a:r>
            <a:r>
              <a:rPr kumimoji="0" lang="en-US" sz="293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935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cún</a:t>
            </a:r>
            <a:r>
              <a:rPr kumimoji="0" lang="en-US" sz="293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935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đã</a:t>
            </a:r>
            <a:r>
              <a:rPr kumimoji="0" lang="en-US" sz="293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935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bị</a:t>
            </a:r>
            <a:r>
              <a:rPr kumimoji="0" lang="en-US" sz="293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935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bắt</a:t>
            </a:r>
            <a:r>
              <a:rPr kumimoji="0" lang="en-US" sz="293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935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cóc</a:t>
            </a:r>
            <a:r>
              <a:rPr kumimoji="0" lang="en-US" sz="293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935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và</a:t>
            </a:r>
            <a:r>
              <a:rPr kumimoji="0" lang="en-US" sz="293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935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bị</a:t>
            </a:r>
            <a:r>
              <a:rPr kumimoji="0" lang="en-US" sz="293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935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nhốt</a:t>
            </a:r>
            <a:r>
              <a:rPr kumimoji="0" lang="en-US" sz="293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sz="2935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935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trong</a:t>
            </a:r>
            <a:r>
              <a:rPr kumimoji="0" lang="en-US" sz="293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935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những</a:t>
            </a:r>
            <a:r>
              <a:rPr kumimoji="0" lang="en-US" sz="293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935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chiếc</a:t>
            </a:r>
            <a:r>
              <a:rPr kumimoji="0" lang="en-US" sz="293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935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chuồng</a:t>
            </a:r>
            <a:r>
              <a:rPr kumimoji="0" lang="en-US" sz="293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US" sz="2935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Trong</a:t>
            </a:r>
            <a:r>
              <a:rPr kumimoji="0" lang="en-US" sz="293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935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lúc</a:t>
            </a:r>
            <a:r>
              <a:rPr kumimoji="0" lang="en-US" sz="293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935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kẻ</a:t>
            </a:r>
            <a:r>
              <a:rPr kumimoji="0" lang="en-US" sz="293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935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xấu</a:t>
            </a:r>
            <a:r>
              <a:rPr kumimoji="0" lang="en-US" sz="293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935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đang</a:t>
            </a:r>
            <a:r>
              <a:rPr kumimoji="0" lang="en-US" sz="293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say </a:t>
            </a:r>
            <a:r>
              <a:rPr kumimoji="0" lang="en-US" sz="2935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ngủ</a:t>
            </a:r>
            <a:r>
              <a:rPr kumimoji="0" lang="en-US" sz="293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2935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hãy</a:t>
            </a:r>
            <a:r>
              <a:rPr kumimoji="0" lang="en-US" sz="293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935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cố</a:t>
            </a:r>
            <a:r>
              <a:rPr kumimoji="0" lang="en-US" sz="293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935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gắng</a:t>
            </a:r>
            <a:r>
              <a:rPr kumimoji="0" lang="en-US" sz="293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935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trả</a:t>
            </a:r>
            <a:r>
              <a:rPr kumimoji="0" lang="en-US" sz="293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935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lời</a:t>
            </a:r>
            <a:r>
              <a:rPr kumimoji="0" lang="en-US" sz="293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935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đúng</a:t>
            </a:r>
            <a:r>
              <a:rPr kumimoji="0" lang="en-US" sz="293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sz="2935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935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các</a:t>
            </a:r>
            <a:r>
              <a:rPr kumimoji="0" lang="en-US" sz="293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935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câu</a:t>
            </a:r>
            <a:r>
              <a:rPr kumimoji="0" lang="en-US" sz="293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935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hỏi</a:t>
            </a:r>
            <a:r>
              <a:rPr kumimoji="0" lang="en-US" sz="293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935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và</a:t>
            </a:r>
            <a:r>
              <a:rPr kumimoji="0" lang="en-US" sz="293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935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giúp</a:t>
            </a:r>
            <a:r>
              <a:rPr kumimoji="0" lang="en-US" sz="293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935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các</a:t>
            </a:r>
            <a:r>
              <a:rPr kumimoji="0" lang="en-US" sz="293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935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chú</a:t>
            </a:r>
            <a:r>
              <a:rPr kumimoji="0" lang="en-US" sz="293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935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cún</a:t>
            </a:r>
            <a:r>
              <a:rPr kumimoji="0" lang="en-US" sz="293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935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trốn</a:t>
            </a:r>
            <a:r>
              <a:rPr kumimoji="0" lang="en-US" sz="293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935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thoát</a:t>
            </a:r>
            <a:r>
              <a:rPr kumimoji="0" lang="en-US" sz="293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en-US" sz="2935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C:\Users\ADMIN\Desktop\Untitleda (2)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11707" b="100000" l="0" r="98922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32211" y="3718061"/>
            <a:ext cx="2372853" cy="2184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3" descr="C:\Users\ADMIN\Desktop\Picture1 (2)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686" y="5384733"/>
            <a:ext cx="1486359" cy="1295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Group 22"/>
          <p:cNvGrpSpPr/>
          <p:nvPr/>
        </p:nvGrpSpPr>
        <p:grpSpPr>
          <a:xfrm>
            <a:off x="9831784" y="4445000"/>
            <a:ext cx="2336800" cy="2336800"/>
            <a:chOff x="7373838" y="3333750"/>
            <a:chExt cx="1752600" cy="1752600"/>
          </a:xfrm>
        </p:grpSpPr>
        <p:pic>
          <p:nvPicPr>
            <p:cNvPr id="24" name="Picture 23">
              <a:hlinkClick r:id="rId24" action="ppaction://hlinksldjump"/>
            </p:cNvPr>
            <p:cNvPicPr>
              <a:picLocks noChangeAspect="1"/>
            </p:cNvPicPr>
            <p:nvPr/>
          </p:nvPicPr>
          <p:blipFill>
            <a:blip r:embed="rId25" cstate="print">
              <a:extLst>
                <a:ext uri="{BEBA8EAE-BF5A-486C-A8C5-ECC9F3942E4B}">
                  <a14:imgProps xmlns:a14="http://schemas.microsoft.com/office/drawing/2010/main">
                    <a14:imgLayer r:embed="rId26">
                      <a14:imgEffect>
                        <a14:backgroundRemoval t="6390" b="97125" l="9744" r="89776"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3838" y="3333750"/>
              <a:ext cx="1752600" cy="1752600"/>
            </a:xfrm>
            <a:prstGeom prst="rect">
              <a:avLst/>
            </a:prstGeom>
          </p:spPr>
        </p:pic>
        <p:sp>
          <p:nvSpPr>
            <p:cNvPr id="25" name="TextBox 24">
              <a:hlinkClick r:id="rId24" action="ppaction://hlinksldjump"/>
            </p:cNvPr>
            <p:cNvSpPr txBox="1"/>
            <p:nvPr/>
          </p:nvSpPr>
          <p:spPr>
            <a:xfrm rot="21190204">
              <a:off x="7848970" y="3615899"/>
              <a:ext cx="588142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Chơi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an cho chay tron\PoolnoFog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00" y="0"/>
            <a:ext cx="134112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Kết quả hình ảnh cho American Eskimo cartoon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6304" y1="13218" x2="25543" y2="65517"/>
                        <a14:foregroundMark x1="12500" y1="24713" x2="11413" y2="66667"/>
                        <a14:foregroundMark x1="19022" y1="13793" x2="44022" y2="58621"/>
                        <a14:foregroundMark x1="29348" y1="24138" x2="79891" y2="59770"/>
                        <a14:foregroundMark x1="79348" y1="15517" x2="38587" y2="72989"/>
                        <a14:foregroundMark x1="38043" y1="55172" x2="38043" y2="91954"/>
                        <a14:foregroundMark x1="20109" y1="73563" x2="20652" y2="92529"/>
                        <a14:foregroundMark x1="8696" y1="23563" x2="7065" y2="34483"/>
                        <a14:foregroundMark x1="22283" y1="12644" x2="49457" y2="28161"/>
                        <a14:foregroundMark x1="71739" y1="14368" x2="84239" y2="64943"/>
                        <a14:foregroundMark x1="73370" y1="56897" x2="39674" y2="71839"/>
                        <a14:foregroundMark x1="67935" y1="63218" x2="70652" y2="90230"/>
                        <a14:foregroundMark x1="79891" y1="63793" x2="92391" y2="85632"/>
                        <a14:foregroundMark x1="80978" y1="15517" x2="91848" y2="64943"/>
                        <a14:foregroundMark x1="86957" y1="19540" x2="91304" y2="35057"/>
                        <a14:foregroundMark x1="9783" y1="16092" x2="6522" y2="28736"/>
                        <a14:foregroundMark x1="3804" y1="50575" x2="2717" y2="59195"/>
                        <a14:foregroundMark x1="3804" y1="58046" x2="4891" y2="65517"/>
                        <a14:foregroundMark x1="19565" y1="86782" x2="15761" y2="94253"/>
                        <a14:foregroundMark x1="37500" y1="87356" x2="29348" y2="94253"/>
                        <a14:foregroundMark x1="28261" y1="94828" x2="40217" y2="95977"/>
                        <a14:foregroundMark x1="50000" y1="71839" x2="41848" y2="92529"/>
                        <a14:foregroundMark x1="18478" y1="70115" x2="19022" y2="86782"/>
                        <a14:foregroundMark x1="19022" y1="89655" x2="13587" y2="94253"/>
                        <a14:foregroundMark x1="35870" y1="73563" x2="27174" y2="87931"/>
                        <a14:foregroundMark x1="70109" y1="62069" x2="49457" y2="79885"/>
                        <a14:foregroundMark x1="70109" y1="85632" x2="63587" y2="91379"/>
                        <a14:foregroundMark x1="80978" y1="67241" x2="75543" y2="88506"/>
                        <a14:foregroundMark x1="82609" y1="72989" x2="80978" y2="79885"/>
                        <a14:foregroundMark x1="86957" y1="77011" x2="90217" y2="86782"/>
                        <a14:foregroundMark x1="84239" y1="94253" x2="97283" y2="93678"/>
                        <a14:foregroundMark x1="93478" y1="45977" x2="97826" y2="63218"/>
                        <a14:foregroundMark x1="97283" y1="65517" x2="94022" y2="77011"/>
                        <a14:foregroundMark x1="67935" y1="7471" x2="58696" y2="14943"/>
                        <a14:foregroundMark x1="35326" y1="11494" x2="48370" y2="25287"/>
                        <a14:foregroundMark x1="15761" y1="6897" x2="21739" y2="6897"/>
                        <a14:foregroundMark x1="85870" y1="12644" x2="89674" y2="18966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20314" y="629058"/>
            <a:ext cx="1006087" cy="971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ình ảnh có liên quan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9362" y1="7489" x2="28936" y2="61674"/>
                        <a14:foregroundMark x1="24255" y1="5286" x2="25106" y2="19824"/>
                        <a14:foregroundMark x1="11489" y1="27753" x2="8085" y2="33921"/>
                        <a14:foregroundMark x1="32340" y1="55947" x2="29362" y2="87225"/>
                        <a14:foregroundMark x1="68085" y1="55507" x2="83404" y2="85463"/>
                        <a14:foregroundMark x1="95745" y1="63877" x2="83404" y2="70925"/>
                      </a14:backgroundRemoval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400800" y="4343401"/>
            <a:ext cx="1524000" cy="1625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5013" y="4140200"/>
            <a:ext cx="1946188" cy="169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1" descr="C:\Users\ADMIN\Desktop\Dan cho chay tron\318767-1G20FT61680 (2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97856">
                        <a14:foregroundMark x1="12865" y1="6301" x2="38791" y2="41096"/>
                        <a14:foregroundMark x1="27875" y1="10685" x2="26901" y2="18630"/>
                        <a14:foregroundMark x1="18324" y1="7671" x2="21053" y2="13151"/>
                      </a14:backgroundRemoval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947693" y="5338877"/>
            <a:ext cx="2116308" cy="1341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C:\Users\ADMIN\Desktop\Picture1 (2).png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5347" y="4953000"/>
            <a:ext cx="2120253" cy="169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3" descr="C:\Users\ADMIN\Desktop\Picture1 (2).png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691" y="303051"/>
            <a:ext cx="1685909" cy="146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C:\Users\ADMIN\Desktop\Dan cho chay tron\318767-1G20FT61680 (3)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950" b="100000" l="4762" r="96742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149601" y="303051"/>
            <a:ext cx="1631951" cy="141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3" descr="C:\Users\ADMIN\Desktop\Picture1 (2).png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0613" y="107160"/>
            <a:ext cx="1946188" cy="169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C:\Users\ADMIN\Desktop\Dan cho chay tron\318767-1G20FT61680 (4)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3152" b="100000" l="2000" r="98857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936375" y="1869982"/>
            <a:ext cx="1026076" cy="1069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3" descr="C:\Users\ADMIN\Desktop\Picture1 (2).png">
            <a:hlinkClick r:id="rId19" action="ppaction://hlinksldjump"/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795" y="1637520"/>
            <a:ext cx="1472605" cy="1283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9" descr="C:\Users\ADMIN\Desktop\Dan cho chay tron\Cartoon-puppies-vector (2).jp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100000" l="0" r="99038"/>
                    </a14:imgEffect>
                    <a14:imgEffect>
                      <a14:brightnessContrast bright="-20000" contrast="-2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1976659"/>
            <a:ext cx="1191683" cy="96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3" descr="C:\Users\ADMIN\Desktop\Picture1 (2).png">
            <a:hlinkClick r:id="rId23" action="ppaction://hlinksldjump"/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3795" y="1844581"/>
            <a:ext cx="1472605" cy="1283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ADMIN\Desktop\Untitleda (2)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11707" b="100000" l="0" r="98922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58920" y="755491"/>
            <a:ext cx="2372853" cy="2184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Oval 20"/>
          <p:cNvSpPr/>
          <p:nvPr/>
        </p:nvSpPr>
        <p:spPr>
          <a:xfrm>
            <a:off x="3657600" y="381000"/>
            <a:ext cx="440267" cy="428736"/>
          </a:xfrm>
          <a:prstGeom prst="ellipse">
            <a:avLst/>
          </a:prstGeom>
          <a:solidFill>
            <a:srgbClr val="FFC0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7112000" y="482600"/>
            <a:ext cx="440267" cy="428736"/>
          </a:xfrm>
          <a:prstGeom prst="ellipse">
            <a:avLst/>
          </a:prstGeom>
          <a:solidFill>
            <a:srgbClr val="FFC0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4470400" y="1803400"/>
            <a:ext cx="440267" cy="428736"/>
          </a:xfrm>
          <a:prstGeom prst="ellipse">
            <a:avLst/>
          </a:prstGeom>
          <a:solidFill>
            <a:srgbClr val="FFC0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7112000" y="1679464"/>
            <a:ext cx="440267" cy="428736"/>
          </a:xfrm>
          <a:prstGeom prst="ellipse">
            <a:avLst/>
          </a:prstGeom>
          <a:solidFill>
            <a:srgbClr val="FFC0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2844800" y="4930664"/>
            <a:ext cx="440267" cy="428736"/>
          </a:xfrm>
          <a:prstGeom prst="ellipse">
            <a:avLst/>
          </a:prstGeom>
          <a:solidFill>
            <a:srgbClr val="FFC0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7112000" y="4117864"/>
            <a:ext cx="440267" cy="428736"/>
          </a:xfrm>
          <a:prstGeom prst="ellipse">
            <a:avLst/>
          </a:prstGeom>
          <a:solidFill>
            <a:srgbClr val="FFC0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: Rounded Corners 29">
            <a:hlinkClick r:id="rId26" action="ppaction://hlinksldjump"/>
          </p:cNvPr>
          <p:cNvSpPr/>
          <p:nvPr/>
        </p:nvSpPr>
        <p:spPr>
          <a:xfrm>
            <a:off x="9547412" y="215376"/>
            <a:ext cx="2404375" cy="59436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đến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bài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mới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3 0.01482 L 0.0809 -0.1395 C 0.09601 -0.17376 0.11892 -0.19259 0.14253 -0.19259 C 0.16962 -0.19259 0.19132 -0.17376 0.20642 -0.1395 L 0.27917 0.01482 " pathEditMode="relative" rAng="0" ptsTypes="FffFF">
                                      <p:cBhvr>
                                        <p:cTn id="52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42" y="-10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083 -1.85185E-6 L 0.52083 -1.85185E-6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4 -0.00277 L 0.3941 -0.0058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88" y="-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8576 -0.00308 L 0.45712 -0.14876 C 0.47222 -0.18117 0.49462 -0.19876 0.51788 -0.19876 C 0.54462 -0.19876 0.5658 -0.18117 0.5809 -0.14876 L 0.65243 -0.00308 " pathEditMode="relative" rAng="0" ptsTypes="FffFF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33" y="-97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441 -4.5679E-6 L 0.8941 -4.5679E-6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7.40741E-7 L 0.0599 -0.15617 C 0.0724 -0.18982 0.09149 -0.20957 0.11094 -0.20957 C 0.13351 -0.20957 0.15139 -0.18982 0.16406 -0.15617 L 0.225 7.40741E-7 " pathEditMode="relative" rAng="0" ptsTypes="FffFF">
                                      <p:cBhvr>
                                        <p:cTn id="83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50" y="-104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5 -4.44444E-6 L 0.50834 -4.44444E-6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6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22222E-6 L 0.32483 0.01204 " pathEditMode="relative" rAng="0" ptsTypes="AA">
                                      <p:cBhvr>
                                        <p:cTn id="9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33" y="5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483 0.01204 L 0.37605 -0.11975 C 0.38698 -0.14907 0.40296 -0.16481 0.4198 -0.16481 C 0.43889 -0.16481 0.45417 -0.14907 0.46511 -0.11975 L 0.5165 0.01204 " pathEditMode="relative" rAng="0" ptsTypes="FffFF">
                                      <p:cBhvr>
                                        <p:cTn id="10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-88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500"/>
                            </p:stCondLst>
                            <p:childTnLst>
                              <p:par>
                                <p:cTn id="102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0816 -2.22222E-6 L 0.75816 -2.22222E-6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8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33333E-6 L 0.07066 -0.14815 C 0.08559 -0.18148 0.10764 -0.19908 0.13073 -0.19908 C 0.15712 -0.19908 0.17812 -0.18148 0.19305 -0.14815 L 0.26406 3.33333E-6 " pathEditMode="relative" rAng="0" ptsTypes="FffFF">
                                      <p:cBhvr>
                                        <p:cTn id="1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94" y="-99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16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573 2.71605E-6 L 0.50573 2.71605E-6 " pathEditMode="relative" rAng="0" ptsTypes="AA">
                                      <p:cBhvr>
                                        <p:cTn id="11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2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00"/>
                            </p:stCondLst>
                            <p:childTnLst>
                              <p:par>
                                <p:cTn id="130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 3.33333E-6 L 0.29896 -0.09507 C 0.3092 -0.11574 0.32465 -0.12686 0.34062 -0.12686 C 0.35902 -0.12686 0.37378 -0.11574 0.38402 -0.09507 L 0.43333 3.33333E-6 " pathEditMode="relative" rAng="0" ptsTypes="FffFF">
                                      <p:cBhvr>
                                        <p:cTn id="1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67" y="-63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3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2639 -3.33333E-6 L 0.67639 -3.33333E-6 " pathEditMode="relative" rAng="0" ptsTypes="AA">
                                      <p:cBhvr>
                                        <p:cTn id="13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7" grpId="0" animBg="1"/>
      <p:bldP spid="28" grpId="0" animBg="1"/>
      <p:bldP spid="2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an cho chay tron\PoolnoFog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4112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Hình ảnh có liên quan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818" y="-29643"/>
            <a:ext cx="8846983" cy="467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2438400" y="1769485"/>
            <a:ext cx="70999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Tìm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số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liền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trước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của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56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Picture 4" descr="Hình ảnh có liên qua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617" y="4241114"/>
            <a:ext cx="5189383" cy="2743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3860800" y="4919583"/>
            <a:ext cx="4164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55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0160000" y="4741109"/>
            <a:ext cx="2133600" cy="2116891"/>
            <a:chOff x="7373838" y="3333750"/>
            <a:chExt cx="1752600" cy="1752600"/>
          </a:xfrm>
        </p:grpSpPr>
        <p:pic>
          <p:nvPicPr>
            <p:cNvPr id="9" name="Picture 8">
              <a:hlinkClick r:id="rId6" action="ppaction://hlinksldjump"/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6390" b="97125" l="9744" r="89776"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3838" y="3333750"/>
              <a:ext cx="1752600" cy="1752600"/>
            </a:xfrm>
            <a:prstGeom prst="rect">
              <a:avLst/>
            </a:prstGeom>
          </p:spPr>
        </p:pic>
        <p:sp>
          <p:nvSpPr>
            <p:cNvPr id="10" name="TextBox 9">
              <a:hlinkClick r:id="rId6" action="ppaction://hlinksldjump"/>
            </p:cNvPr>
            <p:cNvSpPr txBox="1"/>
            <p:nvPr/>
          </p:nvSpPr>
          <p:spPr>
            <a:xfrm rot="21190204">
              <a:off x="7736690" y="3597914"/>
              <a:ext cx="812699" cy="382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Trở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về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an cho chay tron\PoolnoFog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4112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Hình ảnh có liên quan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818" y="-29643"/>
            <a:ext cx="8846983" cy="467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2552037" y="1769485"/>
            <a:ext cx="70999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Tìm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số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liền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trước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của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83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Picture 4" descr="Hình ảnh có liên qua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617" y="4241114"/>
            <a:ext cx="5189383" cy="2743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3860800" y="4919583"/>
            <a:ext cx="4164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82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0160000" y="4741109"/>
            <a:ext cx="2133600" cy="2116891"/>
            <a:chOff x="7373838" y="3333750"/>
            <a:chExt cx="1752600" cy="1752600"/>
          </a:xfrm>
        </p:grpSpPr>
        <p:pic>
          <p:nvPicPr>
            <p:cNvPr id="11" name="Picture 10">
              <a:hlinkClick r:id="rId6" action="ppaction://hlinksldjump"/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6390" b="97125" l="9744" r="89776"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3838" y="3333750"/>
              <a:ext cx="1752600" cy="1752600"/>
            </a:xfrm>
            <a:prstGeom prst="rect">
              <a:avLst/>
            </a:prstGeom>
          </p:spPr>
        </p:pic>
        <p:sp>
          <p:nvSpPr>
            <p:cNvPr id="15" name="TextBox 14">
              <a:hlinkClick r:id="rId6" action="ppaction://hlinksldjump"/>
            </p:cNvPr>
            <p:cNvSpPr txBox="1"/>
            <p:nvPr/>
          </p:nvSpPr>
          <p:spPr>
            <a:xfrm rot="21190204">
              <a:off x="7736690" y="3597914"/>
              <a:ext cx="812699" cy="382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Trở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về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an cho chay tron\PoolnoFog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4112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Hình ảnh có liên quan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818" y="-29643"/>
            <a:ext cx="8846983" cy="467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2552037" y="1769485"/>
            <a:ext cx="70999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Tìm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số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liền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sau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của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59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Picture 4" descr="Hình ảnh có liên qua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617" y="4241114"/>
            <a:ext cx="5189383" cy="2743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3860800" y="4919583"/>
            <a:ext cx="4164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60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0160000" y="4741109"/>
            <a:ext cx="2133600" cy="2116891"/>
            <a:chOff x="7373838" y="3333750"/>
            <a:chExt cx="1752600" cy="1752600"/>
          </a:xfrm>
        </p:grpSpPr>
        <p:pic>
          <p:nvPicPr>
            <p:cNvPr id="14" name="Picture 13">
              <a:hlinkClick r:id="rId6" action="ppaction://hlinksldjump"/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6390" b="97125" l="9744" r="89776"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3838" y="3333750"/>
              <a:ext cx="1752600" cy="1752600"/>
            </a:xfrm>
            <a:prstGeom prst="rect">
              <a:avLst/>
            </a:prstGeom>
          </p:spPr>
        </p:pic>
        <p:sp>
          <p:nvSpPr>
            <p:cNvPr id="15" name="TextBox 14">
              <a:hlinkClick r:id="rId6" action="ppaction://hlinksldjump"/>
            </p:cNvPr>
            <p:cNvSpPr txBox="1"/>
            <p:nvPr/>
          </p:nvSpPr>
          <p:spPr>
            <a:xfrm rot="21190204">
              <a:off x="7736690" y="3597914"/>
              <a:ext cx="812699" cy="382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Trở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về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an cho chay tron\PoolnoFog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4112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Hình ảnh có liên quan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818" y="-29643"/>
            <a:ext cx="8846983" cy="467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2450437" y="1769485"/>
            <a:ext cx="70999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Số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liền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trước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của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50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Picture 4" descr="Hình ảnh có liên qua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617" y="4241114"/>
            <a:ext cx="5189383" cy="2743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4121948" y="5291013"/>
            <a:ext cx="4164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49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0160000" y="4741109"/>
            <a:ext cx="2133600" cy="2116891"/>
            <a:chOff x="7373838" y="3333750"/>
            <a:chExt cx="1752600" cy="1752600"/>
          </a:xfrm>
        </p:grpSpPr>
        <p:pic>
          <p:nvPicPr>
            <p:cNvPr id="14" name="Picture 13">
              <a:hlinkClick r:id="rId6" action="ppaction://hlinksldjump"/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6390" b="97125" l="9744" r="89776"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3838" y="3333750"/>
              <a:ext cx="1752600" cy="1752600"/>
            </a:xfrm>
            <a:prstGeom prst="rect">
              <a:avLst/>
            </a:prstGeom>
          </p:spPr>
        </p:pic>
        <p:sp>
          <p:nvSpPr>
            <p:cNvPr id="15" name="TextBox 14">
              <a:hlinkClick r:id="rId6" action="ppaction://hlinksldjump"/>
            </p:cNvPr>
            <p:cNvSpPr txBox="1"/>
            <p:nvPr/>
          </p:nvSpPr>
          <p:spPr>
            <a:xfrm rot="21190204">
              <a:off x="7736690" y="3597914"/>
              <a:ext cx="812699" cy="382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Trở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về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an cho chay tron\PoolnoFog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4112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Hình ảnh có liên quan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818" y="-29643"/>
            <a:ext cx="8846983" cy="467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2552037" y="1769485"/>
            <a:ext cx="70999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Số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liền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sau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của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70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Picture 4" descr="Hình ảnh có liên qua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617" y="4241114"/>
            <a:ext cx="5189383" cy="2743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3860800" y="4919583"/>
            <a:ext cx="4164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71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0160000" y="4741109"/>
            <a:ext cx="2133600" cy="2116891"/>
            <a:chOff x="7373838" y="3333750"/>
            <a:chExt cx="1752600" cy="1752600"/>
          </a:xfrm>
        </p:grpSpPr>
        <p:pic>
          <p:nvPicPr>
            <p:cNvPr id="14" name="Picture 13">
              <a:hlinkClick r:id="rId6" action="ppaction://hlinksldjump"/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6390" b="97125" l="9744" r="89776"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3838" y="3333750"/>
              <a:ext cx="1752600" cy="1752600"/>
            </a:xfrm>
            <a:prstGeom prst="rect">
              <a:avLst/>
            </a:prstGeom>
          </p:spPr>
        </p:pic>
        <p:sp>
          <p:nvSpPr>
            <p:cNvPr id="15" name="TextBox 14">
              <a:hlinkClick r:id="rId6" action="ppaction://hlinksldjump"/>
            </p:cNvPr>
            <p:cNvSpPr txBox="1"/>
            <p:nvPr/>
          </p:nvSpPr>
          <p:spPr>
            <a:xfrm rot="21190204">
              <a:off x="7736690" y="3597914"/>
              <a:ext cx="812699" cy="382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Trở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về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an cho chay tron\PoolnoFog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4112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Hình ảnh có liên quan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818" y="-29643"/>
            <a:ext cx="8846983" cy="467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2552037" y="1769485"/>
            <a:ext cx="70999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Tìm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số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liền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trước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của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99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Picture 4" descr="Hình ảnh có liên qua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617" y="4241114"/>
            <a:ext cx="5189383" cy="2743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3860800" y="4919583"/>
            <a:ext cx="4164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98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0160000" y="4741109"/>
            <a:ext cx="2133600" cy="2116891"/>
            <a:chOff x="7373838" y="3333750"/>
            <a:chExt cx="1752600" cy="1752600"/>
          </a:xfrm>
        </p:grpSpPr>
        <p:pic>
          <p:nvPicPr>
            <p:cNvPr id="14" name="Picture 13">
              <a:hlinkClick r:id="rId6" action="ppaction://hlinksldjump"/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6390" b="97125" l="9744" r="89776"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3838" y="3333750"/>
              <a:ext cx="1752600" cy="1752600"/>
            </a:xfrm>
            <a:prstGeom prst="rect">
              <a:avLst/>
            </a:prstGeom>
          </p:spPr>
        </p:pic>
        <p:sp>
          <p:nvSpPr>
            <p:cNvPr id="15" name="TextBox 14">
              <a:hlinkClick r:id="rId6" action="ppaction://hlinksldjump"/>
            </p:cNvPr>
            <p:cNvSpPr txBox="1"/>
            <p:nvPr/>
          </p:nvSpPr>
          <p:spPr>
            <a:xfrm rot="21190204">
              <a:off x="7736690" y="3597914"/>
              <a:ext cx="812699" cy="382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Trở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về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87141" y="2688969"/>
            <a:ext cx="9417717" cy="17767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4800" b="1" i="0" u="none" strike="noStrike" kern="1200" cap="none" spc="0" normalizeH="0" baseline="0" noProof="0" dirty="0">
                <a:ln w="22225">
                  <a:solidFill>
                    <a:srgbClr val="70AD47">
                      <a:lumMod val="50000"/>
                    </a:srgbClr>
                  </a:solidFill>
                  <a:prstDash val="solid"/>
                </a:ln>
                <a:solidFill>
                  <a:prstClr val="white"/>
                </a:solidFill>
                <a:effectLst/>
                <a:uLnTx/>
                <a:uFillTx/>
                <a:cs typeface="+mn-cs"/>
              </a:rPr>
              <a:t>BÀI</a:t>
            </a:r>
            <a:r>
              <a:rPr kumimoji="0" lang="en-US" sz="4800" b="1" i="0" u="none" strike="noStrike" kern="1200" cap="none" spc="0" normalizeH="0" baseline="0" noProof="0" dirty="0">
                <a:ln w="22225">
                  <a:solidFill>
                    <a:srgbClr val="70AD47">
                      <a:lumMod val="50000"/>
                    </a:srgbClr>
                  </a:solidFill>
                  <a:prstDash val="solid"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+mn-cs"/>
              </a:rPr>
              <a:t> 3: </a:t>
            </a:r>
            <a:r>
              <a:rPr kumimoji="0" lang="en-US" sz="4800" b="1" i="0" u="none" strike="noStrike" kern="1200" cap="none" spc="0" normalizeH="0" baseline="0" noProof="0" dirty="0" err="1">
                <a:ln w="22225">
                  <a:solidFill>
                    <a:srgbClr val="70AD47">
                      <a:lumMod val="50000"/>
                    </a:srgbClr>
                  </a:solidFill>
                  <a:prstDash val="solid"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+mn-cs"/>
              </a:rPr>
              <a:t>Các</a:t>
            </a:r>
            <a:r>
              <a:rPr kumimoji="0" lang="en-US" sz="4800" b="1" i="0" u="none" strike="noStrike" kern="1200" cap="none" spc="0" normalizeH="0" baseline="0" noProof="0" dirty="0">
                <a:ln w="22225">
                  <a:solidFill>
                    <a:srgbClr val="70AD47">
                      <a:lumMod val="50000"/>
                    </a:srgbClr>
                  </a:solidFill>
                  <a:prstDash val="solid"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 w="22225">
                  <a:solidFill>
                    <a:srgbClr val="70AD47">
                      <a:lumMod val="50000"/>
                    </a:srgbClr>
                  </a:solidFill>
                  <a:prstDash val="solid"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+mn-cs"/>
              </a:rPr>
              <a:t>thành</a:t>
            </a:r>
            <a:r>
              <a:rPr kumimoji="0" lang="en-US" sz="4800" b="1" i="0" u="none" strike="noStrike" kern="1200" cap="none" spc="0" normalizeH="0" baseline="0" noProof="0" dirty="0">
                <a:ln w="22225">
                  <a:solidFill>
                    <a:srgbClr val="70AD47">
                      <a:lumMod val="50000"/>
                    </a:srgbClr>
                  </a:solidFill>
                  <a:prstDash val="solid"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 w="22225">
                  <a:solidFill>
                    <a:srgbClr val="70AD47">
                      <a:lumMod val="50000"/>
                    </a:srgbClr>
                  </a:solidFill>
                  <a:prstDash val="solid"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+mn-cs"/>
              </a:rPr>
              <a:t>phần</a:t>
            </a:r>
            <a:r>
              <a:rPr kumimoji="0" lang="en-US" sz="4800" b="1" i="0" u="none" strike="noStrike" kern="1200" cap="none" spc="0" normalizeH="0" baseline="0" noProof="0" dirty="0">
                <a:ln w="22225">
                  <a:solidFill>
                    <a:srgbClr val="70AD47">
                      <a:lumMod val="50000"/>
                    </a:srgbClr>
                  </a:solidFill>
                  <a:prstDash val="solid"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 w="22225">
                  <a:solidFill>
                    <a:srgbClr val="70AD47">
                      <a:lumMod val="50000"/>
                    </a:srgbClr>
                  </a:solidFill>
                  <a:prstDash val="solid"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+mn-cs"/>
              </a:rPr>
              <a:t>của</a:t>
            </a:r>
            <a:r>
              <a:rPr kumimoji="0" lang="en-US" sz="4800" b="1" i="0" u="none" strike="noStrike" kern="1200" cap="none" spc="0" normalizeH="0" baseline="0" noProof="0" dirty="0">
                <a:ln w="22225">
                  <a:solidFill>
                    <a:srgbClr val="70AD47">
                      <a:lumMod val="50000"/>
                    </a:srgbClr>
                  </a:solidFill>
                  <a:prstDash val="solid"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 w="22225">
                  <a:solidFill>
                    <a:srgbClr val="70AD47">
                      <a:lumMod val="50000"/>
                    </a:srgbClr>
                  </a:solidFill>
                  <a:prstDash val="solid"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+mn-cs"/>
              </a:rPr>
              <a:t>phép</a:t>
            </a:r>
            <a:r>
              <a:rPr kumimoji="0" lang="en-US" sz="4800" b="1" i="0" u="none" strike="noStrike" kern="1200" cap="none" spc="0" normalizeH="0" baseline="0" noProof="0" dirty="0">
                <a:ln w="22225">
                  <a:solidFill>
                    <a:srgbClr val="70AD47">
                      <a:lumMod val="50000"/>
                    </a:srgbClr>
                  </a:solidFill>
                  <a:prstDash val="solid"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 w="22225">
                  <a:solidFill>
                    <a:srgbClr val="70AD47">
                      <a:lumMod val="50000"/>
                    </a:srgbClr>
                  </a:solidFill>
                  <a:prstDash val="solid"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+mn-cs"/>
              </a:rPr>
              <a:t>trừ</a:t>
            </a:r>
            <a:r>
              <a:rPr kumimoji="0" lang="en-US" sz="4800" b="1" i="0" u="none" strike="noStrike" kern="1200" cap="none" spc="0" normalizeH="0" baseline="0" noProof="0" dirty="0">
                <a:ln w="22225">
                  <a:solidFill>
                    <a:srgbClr val="70AD47">
                      <a:lumMod val="50000"/>
                    </a:srgbClr>
                  </a:solidFill>
                  <a:prstDash val="solid"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 w="22225">
                  <a:solidFill>
                    <a:srgbClr val="70AD47">
                      <a:lumMod val="50000"/>
                    </a:srgbClr>
                  </a:solidFill>
                  <a:prstDash val="solid"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+mn-cs"/>
              </a:rPr>
              <a:t>và</a:t>
            </a:r>
            <a:r>
              <a:rPr kumimoji="0" lang="en-US" sz="4800" b="1" i="0" u="none" strike="noStrike" kern="1200" cap="none" spc="0" normalizeH="0" baseline="0" noProof="0" dirty="0">
                <a:ln w="22225">
                  <a:solidFill>
                    <a:srgbClr val="70AD47">
                      <a:lumMod val="50000"/>
                    </a:srgbClr>
                  </a:solidFill>
                  <a:prstDash val="solid"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 w="22225">
                  <a:solidFill>
                    <a:srgbClr val="70AD47">
                      <a:lumMod val="50000"/>
                    </a:srgbClr>
                  </a:solidFill>
                  <a:prstDash val="solid"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+mn-cs"/>
              </a:rPr>
              <a:t>phép</a:t>
            </a:r>
            <a:r>
              <a:rPr kumimoji="0" lang="en-US" sz="4800" b="1" i="0" u="none" strike="noStrike" kern="1200" cap="none" spc="0" normalizeH="0" baseline="0" noProof="0" dirty="0">
                <a:ln w="22225">
                  <a:solidFill>
                    <a:srgbClr val="70AD47">
                      <a:lumMod val="50000"/>
                    </a:srgbClr>
                  </a:solidFill>
                  <a:prstDash val="solid"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 w="22225">
                  <a:solidFill>
                    <a:srgbClr val="70AD47">
                      <a:lumMod val="50000"/>
                    </a:srgbClr>
                  </a:solidFill>
                  <a:prstDash val="solid"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+mn-cs"/>
              </a:rPr>
              <a:t>cộng</a:t>
            </a:r>
            <a:r>
              <a:rPr kumimoji="0" lang="vi-VN" sz="4800" b="1" i="0" u="none" strike="noStrike" kern="1200" cap="none" spc="0" normalizeH="0" baseline="0" noProof="0" dirty="0">
                <a:ln w="22225">
                  <a:solidFill>
                    <a:srgbClr val="70AD47">
                      <a:lumMod val="50000"/>
                    </a:srgbClr>
                  </a:solidFill>
                  <a:prstDash val="solid"/>
                </a:ln>
                <a:solidFill>
                  <a:prstClr val="white"/>
                </a:solidFill>
                <a:effectLst/>
                <a:uLnTx/>
                <a:uFillTx/>
                <a:cs typeface="+mn-cs"/>
              </a:rPr>
              <a:t> </a:t>
            </a:r>
            <a:endParaRPr kumimoji="0" lang="vi-VN" sz="4800" b="1" i="0" u="none" strike="noStrike" kern="1200" cap="none" spc="0" normalizeH="0" baseline="0" noProof="0" dirty="0">
              <a:ln w="22225">
                <a:solidFill>
                  <a:srgbClr val="70AD47">
                    <a:lumMod val="50000"/>
                  </a:srgbClr>
                </a:solidFill>
                <a:prstDash val="solid"/>
              </a:ln>
              <a:solidFill>
                <a:prstClr val="white"/>
              </a:solidFill>
              <a:effectLst/>
              <a:uLnTx/>
              <a:uFillTx/>
              <a:cs typeface="+mn-cs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461743" y="860928"/>
            <a:ext cx="2190751" cy="1531398"/>
            <a:chOff x="1523998" y="0"/>
            <a:chExt cx="2190751" cy="980661"/>
          </a:xfrm>
        </p:grpSpPr>
        <p:grpSp>
          <p:nvGrpSpPr>
            <p:cNvPr id="4" name="Group 3"/>
            <p:cNvGrpSpPr/>
            <p:nvPr/>
          </p:nvGrpSpPr>
          <p:grpSpPr>
            <a:xfrm>
              <a:off x="1523998" y="0"/>
              <a:ext cx="2190751" cy="980661"/>
              <a:chOff x="1523999" y="0"/>
              <a:chExt cx="1285462" cy="1828800"/>
            </a:xfrm>
          </p:grpSpPr>
          <p:sp>
            <p:nvSpPr>
              <p:cNvPr id="6" name="Rectangle: Top Corners Rounded 5"/>
              <p:cNvSpPr/>
              <p:nvPr/>
            </p:nvSpPr>
            <p:spPr>
              <a:xfrm rot="10800000">
                <a:off x="1523999" y="0"/>
                <a:ext cx="1285462" cy="1828800"/>
              </a:xfrm>
              <a:prstGeom prst="round2Same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vi-VN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cs"/>
                </a:endParaRPr>
              </a:p>
            </p:txBody>
          </p:sp>
          <p:sp>
            <p:nvSpPr>
              <p:cNvPr id="7" name="Rectangle: Top Corners Rounded 6"/>
              <p:cNvSpPr/>
              <p:nvPr/>
            </p:nvSpPr>
            <p:spPr>
              <a:xfrm rot="10800000">
                <a:off x="1566862" y="76199"/>
                <a:ext cx="1204497" cy="1709738"/>
              </a:xfrm>
              <a:prstGeom prst="round2SameRect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  <a:prstDash val="lg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vi-VN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cs"/>
                </a:endParaRPr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1677724" y="206880"/>
              <a:ext cx="197208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>
                      <a:lumMod val="75000"/>
                    </a:srgbClr>
                  </a:solidFill>
                  <a:effectLst/>
                  <a:uLnTx/>
                  <a:uFillTx/>
                  <a:latin typeface="+mj-lt"/>
                  <a:cs typeface="+mn-cs"/>
                </a:rPr>
                <a:t>CHỦ ĐỀ 1</a:t>
              </a:r>
              <a:endPara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+mj-lt"/>
                <a:cs typeface="+mn-cs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119534" y="1172272"/>
            <a:ext cx="68885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cs typeface="+mn-cs"/>
              </a:rPr>
              <a:t>ÔN TẬP VÀ BỔ SUNG</a:t>
            </a:r>
            <a:endParaRPr kumimoji="0" lang="vi-VN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73697" y="2555913"/>
            <a:ext cx="49796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+mn-cs"/>
              </a:rPr>
              <a:t>TIẾT 1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Không có mô tả."/>
          <p:cNvPicPr>
            <a:picLocks noChangeAspect="1" noChangeArrowheads="1"/>
          </p:cNvPicPr>
          <p:nvPr/>
        </p:nvPicPr>
        <p:blipFill rotWithShape="1"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2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9449"/>
          <a:stretch>
            <a:fillRect/>
          </a:stretch>
        </p:blipFill>
        <p:spPr bwMode="auto">
          <a:xfrm>
            <a:off x="656612" y="461042"/>
            <a:ext cx="2783540" cy="1080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91699" y="681100"/>
            <a:ext cx="27779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x-non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Số hạng, tổng</a:t>
            </a:r>
            <a:endParaRPr kumimoji="0" lang="x-none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ounded Rectangle 20"/>
          <p:cNvSpPr/>
          <p:nvPr/>
        </p:nvSpPr>
        <p:spPr>
          <a:xfrm>
            <a:off x="4772143" y="547782"/>
            <a:ext cx="3017032" cy="935182"/>
          </a:xfrm>
          <a:prstGeom prst="roundRect">
            <a:avLst/>
          </a:prstGeom>
          <a:noFill/>
          <a:ln w="28575">
            <a:solidFill>
              <a:srgbClr val="81C95B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x-non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"/>
                    </a14:imgEffect>
                    <a14:imgEffect>
                      <a14:sharpenSoften amoun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87" t="6640"/>
          <a:stretch>
            <a:fillRect/>
          </a:stretch>
        </p:blipFill>
        <p:spPr>
          <a:xfrm>
            <a:off x="1510897" y="1598561"/>
            <a:ext cx="5465137" cy="19275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69" b="93780" l="9551" r="89888">
                        <a14:foregroundMark x1="24719" y1="24880" x2="67416" y2="28230"/>
                        <a14:foregroundMark x1="67416" y1="27273" x2="26966" y2="21053"/>
                        <a14:foregroundMark x1="67416" y1="93780" x2="67416" y2="93780"/>
                        <a14:foregroundMark x1="38764" y1="12440" x2="38764" y2="12440"/>
                        <a14:foregroundMark x1="41573" y1="12440" x2="61798" y2="14833"/>
                        <a14:foregroundMark x1="61798" y1="13876" x2="40449" y2="12440"/>
                        <a14:foregroundMark x1="40449" y1="11483" x2="62360" y2="12440"/>
                        <a14:foregroundMark x1="62360" y1="12440" x2="64607" y2="13397"/>
                        <a14:foregroundMark x1="56180" y1="36842" x2="51685" y2="34450"/>
                      </a14:backgroundRemoval>
                    </a14:imgEffect>
                    <a14:imgEffect>
                      <a14:brightnessContrast bright="3000"/>
                    </a14:imgEffect>
                    <a14:imgEffect>
                      <a14:sharpenSoften amount="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7313">
            <a:off x="9856070" y="1779764"/>
            <a:ext cx="1707395" cy="2004750"/>
          </a:xfrm>
          <a:prstGeom prst="rect">
            <a:avLst/>
          </a:prstGeom>
        </p:spPr>
      </p:pic>
      <p:sp>
        <p:nvSpPr>
          <p:cNvPr id="7" name="Rounded Rectangular Callout 25"/>
          <p:cNvSpPr/>
          <p:nvPr/>
        </p:nvSpPr>
        <p:spPr>
          <a:xfrm>
            <a:off x="7992647" y="916399"/>
            <a:ext cx="2536546" cy="921898"/>
          </a:xfrm>
          <a:prstGeom prst="wedgeRoundRectCallout">
            <a:avLst>
              <a:gd name="adj1" fmla="val 38889"/>
              <a:gd name="adj2" fmla="val 78308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x-non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992647" y="962036"/>
            <a:ext cx="25365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x-non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Có tất cả bao nhiêu con cá?</a:t>
            </a:r>
            <a:endParaRPr kumimoji="0" lang="x-non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465805" y="2745702"/>
            <a:ext cx="31727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x-non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6 + 3 = 9</a:t>
            </a:r>
            <a:endParaRPr kumimoji="0" lang="x-non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x-non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Có tất cả 9 con cá</a:t>
            </a:r>
            <a:endParaRPr kumimoji="0" lang="x-non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ounded Rectangle 3"/>
          <p:cNvSpPr/>
          <p:nvPr/>
        </p:nvSpPr>
        <p:spPr>
          <a:xfrm>
            <a:off x="1456247" y="3664549"/>
            <a:ext cx="9279506" cy="2645669"/>
          </a:xfrm>
          <a:prstGeom prst="roundRect">
            <a:avLst/>
          </a:prstGeom>
          <a:solidFill>
            <a:srgbClr val="FFE285">
              <a:alpha val="85000"/>
            </a:srgbClr>
          </a:solidFill>
          <a:ln>
            <a:solidFill>
              <a:srgbClr val="FFE285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x-non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2577102" y="3929811"/>
            <a:ext cx="672402" cy="71609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x-none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kumimoji="0" lang="x-non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26953" y="4036684"/>
            <a:ext cx="11715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x-none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kumimoji="0" lang="x-none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5775977" y="3929811"/>
            <a:ext cx="672402" cy="71609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x-none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kumimoji="0" lang="x-non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73083" y="4036684"/>
            <a:ext cx="11715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x-none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endParaRPr kumimoji="0" lang="x-none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8700177" y="3943098"/>
            <a:ext cx="672402" cy="71609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x-none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kumimoji="0" lang="x-non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ounded Rectangle 34"/>
          <p:cNvSpPr/>
          <p:nvPr/>
        </p:nvSpPr>
        <p:spPr>
          <a:xfrm>
            <a:off x="1944678" y="4756824"/>
            <a:ext cx="1806066" cy="61821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x-none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Số hạng</a:t>
            </a:r>
            <a:endParaRPr kumimoji="0" lang="x-none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ounded Rectangle 36"/>
          <p:cNvSpPr/>
          <p:nvPr/>
        </p:nvSpPr>
        <p:spPr>
          <a:xfrm>
            <a:off x="5169968" y="4756823"/>
            <a:ext cx="1806066" cy="61821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x-none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Số hạng</a:t>
            </a:r>
            <a:endParaRPr kumimoji="0" lang="x-none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ounded Rectangle 41"/>
          <p:cNvSpPr/>
          <p:nvPr/>
        </p:nvSpPr>
        <p:spPr>
          <a:xfrm>
            <a:off x="8200705" y="4751700"/>
            <a:ext cx="1806066" cy="61821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x-none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Tổng</a:t>
            </a:r>
            <a:endParaRPr kumimoji="0" lang="x-none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ight Brace 18"/>
          <p:cNvSpPr/>
          <p:nvPr/>
        </p:nvSpPr>
        <p:spPr>
          <a:xfrm rot="5400000">
            <a:off x="4259734" y="3022970"/>
            <a:ext cx="401243" cy="5031356"/>
          </a:xfrm>
          <a:prstGeom prst="rightBrace">
            <a:avLst>
              <a:gd name="adj1" fmla="val 60019"/>
              <a:gd name="adj2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x-non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981231" y="5808300"/>
            <a:ext cx="49948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x-non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6 + 3 cũng gọi là tổng.</a:t>
            </a:r>
            <a:endParaRPr kumimoji="0" lang="x-none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6" presetClass="emph" presetSubtype="0" repeatCount="200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" dur="500" tmFilter="0, 0; .2, .5; .8, .5; 1, 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6" dur="250" autoRev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26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" dur="500" tmFilter="0, 0; .2, .5; .8, .5; 1, 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9" dur="250" autoRev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6" presetID="2" presetClass="entr" presetSubtype="2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8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9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6" fill="hold">
                          <p:stCondLst>
                            <p:cond delay="indefinite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5" fill="hold">
                          <p:stCondLst>
                            <p:cond delay="indefinite"/>
                          </p:stCondLst>
                          <p:childTnLst>
                            <p:par>
                              <p:cTn id="7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0" fill="hold">
                          <p:stCondLst>
                            <p:cond delay="indefinite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7" fill="hold">
                          <p:stCondLst>
                            <p:cond delay="indefinite"/>
                          </p:stCondLst>
                          <p:childTnLst>
                            <p:par>
                              <p:cTn id="8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2" fill="hold">
                          <p:stCondLst>
                            <p:cond delay="indefinite"/>
                          </p:stCondLst>
                          <p:childTnLst>
                            <p:par>
                              <p:cTn id="9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7" fill="hold">
                          <p:stCondLst>
                            <p:cond delay="indefinite"/>
                          </p:stCondLst>
                          <p:childTnLst>
                            <p:par>
                              <p:cTn id="9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2" fill="hold">
                          <p:stCondLst>
                            <p:cond delay="indefinite"/>
                          </p:stCondLst>
                          <p:childTnLst>
                            <p:par>
                              <p:cTn id="10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4" presetID="16" presetClass="entr" presetSubtype="2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06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3" grpId="1"/>
          <p:bldP spid="4" grpId="0" animBg="1"/>
          <p:bldP spid="4" grpId="1" animBg="1"/>
          <p:bldP spid="7" grpId="0" animBg="1"/>
          <p:bldP spid="8" grpId="0"/>
          <p:bldP spid="9" grpId="0" build="p"/>
          <p:bldP spid="10" grpId="0" animBg="1"/>
          <p:bldP spid="11" grpId="0" animBg="1"/>
          <p:bldP spid="12" grpId="0"/>
          <p:bldP spid="13" grpId="0" animBg="1"/>
          <p:bldP spid="14" grpId="0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6" presetClass="emph" presetSubtype="0" repeatCount="200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" dur="500" tmFilter="0, 0; .2, .5; .8, .5; 1, 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6" dur="250" autoRev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26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" dur="500" tmFilter="0, 0; .2, .5; .8, .5; 1, 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9" dur="250" autoRev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6" fill="hold">
                          <p:stCondLst>
                            <p:cond delay="indefinite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5" fill="hold">
                          <p:stCondLst>
                            <p:cond delay="indefinite"/>
                          </p:stCondLst>
                          <p:childTnLst>
                            <p:par>
                              <p:cTn id="7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0" fill="hold">
                          <p:stCondLst>
                            <p:cond delay="indefinite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7" fill="hold">
                          <p:stCondLst>
                            <p:cond delay="indefinite"/>
                          </p:stCondLst>
                          <p:childTnLst>
                            <p:par>
                              <p:cTn id="8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2" fill="hold">
                          <p:stCondLst>
                            <p:cond delay="indefinite"/>
                          </p:stCondLst>
                          <p:childTnLst>
                            <p:par>
                              <p:cTn id="9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7" fill="hold">
                          <p:stCondLst>
                            <p:cond delay="indefinite"/>
                          </p:stCondLst>
                          <p:childTnLst>
                            <p:par>
                              <p:cTn id="9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2" fill="hold">
                          <p:stCondLst>
                            <p:cond delay="indefinite"/>
                          </p:stCondLst>
                          <p:childTnLst>
                            <p:par>
                              <p:cTn id="10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4" presetID="16" presetClass="entr" presetSubtype="2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06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3" grpId="1"/>
          <p:bldP spid="4" grpId="0" animBg="1"/>
          <p:bldP spid="4" grpId="1" animBg="1"/>
          <p:bldP spid="7" grpId="0" animBg="1"/>
          <p:bldP spid="8" grpId="0"/>
          <p:bldP spid="9" grpId="0" build="p"/>
          <p:bldP spid="10" grpId="0" animBg="1"/>
          <p:bldP spid="11" grpId="0" animBg="1"/>
          <p:bldP spid="12" grpId="0"/>
          <p:bldP spid="13" grpId="0" animBg="1"/>
          <p:bldP spid="14" grpId="0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Không có mô tả."/>
          <p:cNvPicPr>
            <a:picLocks noChangeAspect="1" noChangeArrowheads="1"/>
          </p:cNvPicPr>
          <p:nvPr/>
        </p:nvPicPr>
        <p:blipFill rotWithShape="1"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2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2226" b="37223"/>
          <a:stretch>
            <a:fillRect/>
          </a:stretch>
        </p:blipFill>
        <p:spPr bwMode="auto">
          <a:xfrm>
            <a:off x="550230" y="596345"/>
            <a:ext cx="2456827" cy="953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5746038" y="745633"/>
            <a:ext cx="605826" cy="830997"/>
            <a:chOff x="3174278" y="237323"/>
            <a:chExt cx="605826" cy="830997"/>
          </a:xfrm>
        </p:grpSpPr>
        <p:sp>
          <p:nvSpPr>
            <p:cNvPr id="4" name="Oval 3"/>
            <p:cNvSpPr/>
            <p:nvPr/>
          </p:nvSpPr>
          <p:spPr>
            <a:xfrm>
              <a:off x="3174278" y="379826"/>
              <a:ext cx="605826" cy="60582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x-non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228647" y="237323"/>
              <a:ext cx="30168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x-none" sz="48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kumimoji="0" lang="x-none" sz="4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6406233" y="970742"/>
            <a:ext cx="919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x-non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Số?</a:t>
            </a:r>
            <a:endParaRPr kumimoji="0" lang="x-none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ounded Rectangle 10"/>
          <p:cNvSpPr/>
          <p:nvPr/>
        </p:nvSpPr>
        <p:spPr>
          <a:xfrm>
            <a:off x="5002154" y="755380"/>
            <a:ext cx="3017032" cy="935182"/>
          </a:xfrm>
          <a:prstGeom prst="roundRect">
            <a:avLst/>
          </a:prstGeom>
          <a:noFill/>
          <a:ln w="28575">
            <a:solidFill>
              <a:srgbClr val="81C95B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x-non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773018" y="2442869"/>
          <a:ext cx="8951843" cy="33470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4579"/>
                <a:gridCol w="1691816"/>
                <a:gridCol w="1691816"/>
                <a:gridCol w="1691816"/>
                <a:gridCol w="1691816"/>
              </a:tblGrid>
              <a:tr h="1189947">
                <a:tc>
                  <a:txBody>
                    <a:bodyPr/>
                    <a:lstStyle/>
                    <a:p>
                      <a:pPr algn="ctr"/>
                      <a:r>
                        <a:rPr lang="x-none" sz="2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Số hạng</a:t>
                      </a:r>
                      <a:endParaRPr lang="x-none" sz="28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19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32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endParaRPr lang="x-none" sz="32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F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32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</a:t>
                      </a:r>
                      <a:endParaRPr lang="x-none" sz="32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F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32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  <a:endParaRPr lang="x-none" sz="32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F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32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62</a:t>
                      </a:r>
                      <a:endParaRPr lang="x-none" sz="32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FCD"/>
                    </a:solidFill>
                  </a:tcPr>
                </a:tc>
              </a:tr>
              <a:tr h="1155327">
                <a:tc>
                  <a:txBody>
                    <a:bodyPr/>
                    <a:lstStyle/>
                    <a:p>
                      <a:pPr algn="ctr"/>
                      <a:r>
                        <a:rPr lang="x-none" sz="2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Số hạng</a:t>
                      </a:r>
                      <a:endParaRPr lang="x-none" sz="28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19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x-none" sz="3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F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3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x-none" sz="3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F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3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  <a:endParaRPr lang="x-none" sz="3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F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3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37</a:t>
                      </a:r>
                      <a:endParaRPr lang="x-none" sz="3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FCD"/>
                    </a:solidFill>
                  </a:tcPr>
                </a:tc>
              </a:tr>
              <a:tr h="1001825">
                <a:tc>
                  <a:txBody>
                    <a:bodyPr/>
                    <a:lstStyle/>
                    <a:p>
                      <a:pPr algn="ctr"/>
                      <a:r>
                        <a:rPr lang="x-none" sz="2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Tổng</a:t>
                      </a:r>
                      <a:endParaRPr lang="x-none" sz="28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3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x-none" sz="3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4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3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</a:t>
                      </a:r>
                      <a:endParaRPr lang="x-none" sz="3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4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3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</a:t>
                      </a:r>
                      <a:endParaRPr lang="x-none" sz="3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4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3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</a:t>
                      </a:r>
                      <a:endParaRPr lang="x-none" sz="3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4FD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6038122" y="4998466"/>
            <a:ext cx="828023" cy="646331"/>
          </a:xfrm>
          <a:prstGeom prst="rect">
            <a:avLst/>
          </a:prstGeom>
          <a:solidFill>
            <a:srgbClr val="D9F4FD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x-none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endParaRPr kumimoji="0" lang="x-none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767531" y="4998466"/>
            <a:ext cx="828023" cy="646331"/>
          </a:xfrm>
          <a:prstGeom prst="rect">
            <a:avLst/>
          </a:prstGeom>
          <a:solidFill>
            <a:srgbClr val="D9F4FD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x-none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50</a:t>
            </a:r>
            <a:endParaRPr kumimoji="0" lang="x-none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496940" y="4998465"/>
            <a:ext cx="828023" cy="646331"/>
          </a:xfrm>
          <a:prstGeom prst="rect">
            <a:avLst/>
          </a:prstGeom>
          <a:solidFill>
            <a:srgbClr val="D9F4FD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x-none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99</a:t>
            </a:r>
            <a:endParaRPr kumimoji="0" lang="x-none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 animBg="1"/>
          <p:bldP spid="9" grpId="0" animBg="1"/>
          <p:bldP spid="10" grpId="0" animBg="1"/>
          <p:bldP spid="11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 animBg="1"/>
          <p:bldP spid="9" grpId="0" animBg="1"/>
          <p:bldP spid="10" grpId="0" animBg="1"/>
          <p:bldP spid="11" grpId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091524" y="964169"/>
            <a:ext cx="605826" cy="830997"/>
            <a:chOff x="3174278" y="237323"/>
            <a:chExt cx="605826" cy="830997"/>
          </a:xfrm>
        </p:grpSpPr>
        <p:sp>
          <p:nvSpPr>
            <p:cNvPr id="3" name="Oval 2"/>
            <p:cNvSpPr/>
            <p:nvPr/>
          </p:nvSpPr>
          <p:spPr>
            <a:xfrm>
              <a:off x="3174278" y="379826"/>
              <a:ext cx="605826" cy="605826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x-non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228647" y="237323"/>
              <a:ext cx="30168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x-none" sz="48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kumimoji="0" lang="x-none" sz="4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751719" y="1189278"/>
            <a:ext cx="8372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x-non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Đặt tính rồi tính tổng, biết các số hạng là:</a:t>
            </a:r>
            <a:endParaRPr kumimoji="0" lang="x-none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8036517" y="2208045"/>
            <a:ext cx="3458817" cy="3896135"/>
            <a:chOff x="7545942" y="1480932"/>
            <a:chExt cx="3458817" cy="3896135"/>
          </a:xfrm>
        </p:grpSpPr>
        <p:grpSp>
          <p:nvGrpSpPr>
            <p:cNvPr id="7" name="Group 6"/>
            <p:cNvGrpSpPr/>
            <p:nvPr/>
          </p:nvGrpSpPr>
          <p:grpSpPr>
            <a:xfrm>
              <a:off x="7545942" y="1480932"/>
              <a:ext cx="3458817" cy="3896135"/>
              <a:chOff x="7545942" y="1480932"/>
              <a:chExt cx="3458817" cy="3896135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7545942" y="1480932"/>
                <a:ext cx="3458817" cy="3896135"/>
                <a:chOff x="6944139" y="1152943"/>
                <a:chExt cx="3836504" cy="4515675"/>
              </a:xfrm>
            </p:grpSpPr>
            <p:sp>
              <p:nvSpPr>
                <p:cNvPr id="13" name="Rectangle 63"/>
                <p:cNvSpPr/>
                <p:nvPr/>
              </p:nvSpPr>
              <p:spPr>
                <a:xfrm>
                  <a:off x="7096539" y="1437862"/>
                  <a:ext cx="3684104" cy="4230756"/>
                </a:xfrm>
                <a:custGeom>
                  <a:avLst/>
                  <a:gdLst>
                    <a:gd name="connsiteX0" fmla="*/ 0 w 3321420"/>
                    <a:gd name="connsiteY0" fmla="*/ 0 h 3650306"/>
                    <a:gd name="connsiteX1" fmla="*/ 564641 w 3321420"/>
                    <a:gd name="connsiteY1" fmla="*/ 0 h 3650306"/>
                    <a:gd name="connsiteX2" fmla="*/ 1129283 w 3321420"/>
                    <a:gd name="connsiteY2" fmla="*/ 0 h 3650306"/>
                    <a:gd name="connsiteX3" fmla="*/ 1793567 w 3321420"/>
                    <a:gd name="connsiteY3" fmla="*/ 0 h 3650306"/>
                    <a:gd name="connsiteX4" fmla="*/ 2358208 w 3321420"/>
                    <a:gd name="connsiteY4" fmla="*/ 0 h 3650306"/>
                    <a:gd name="connsiteX5" fmla="*/ 3321420 w 3321420"/>
                    <a:gd name="connsiteY5" fmla="*/ 0 h 3650306"/>
                    <a:gd name="connsiteX6" fmla="*/ 3321420 w 3321420"/>
                    <a:gd name="connsiteY6" fmla="*/ 535378 h 3650306"/>
                    <a:gd name="connsiteX7" fmla="*/ 3321420 w 3321420"/>
                    <a:gd name="connsiteY7" fmla="*/ 1070756 h 3650306"/>
                    <a:gd name="connsiteX8" fmla="*/ 3321420 w 3321420"/>
                    <a:gd name="connsiteY8" fmla="*/ 1715644 h 3650306"/>
                    <a:gd name="connsiteX9" fmla="*/ 3321420 w 3321420"/>
                    <a:gd name="connsiteY9" fmla="*/ 2214519 h 3650306"/>
                    <a:gd name="connsiteX10" fmla="*/ 3321420 w 3321420"/>
                    <a:gd name="connsiteY10" fmla="*/ 2822903 h 3650306"/>
                    <a:gd name="connsiteX11" fmla="*/ 3321420 w 3321420"/>
                    <a:gd name="connsiteY11" fmla="*/ 3650306 h 3650306"/>
                    <a:gd name="connsiteX12" fmla="*/ 2590708 w 3321420"/>
                    <a:gd name="connsiteY12" fmla="*/ 3650306 h 3650306"/>
                    <a:gd name="connsiteX13" fmla="*/ 1859995 w 3321420"/>
                    <a:gd name="connsiteY13" fmla="*/ 3650306 h 3650306"/>
                    <a:gd name="connsiteX14" fmla="*/ 1295354 w 3321420"/>
                    <a:gd name="connsiteY14" fmla="*/ 3650306 h 3650306"/>
                    <a:gd name="connsiteX15" fmla="*/ 664284 w 3321420"/>
                    <a:gd name="connsiteY15" fmla="*/ 3650306 h 3650306"/>
                    <a:gd name="connsiteX16" fmla="*/ 0 w 3321420"/>
                    <a:gd name="connsiteY16" fmla="*/ 3650306 h 3650306"/>
                    <a:gd name="connsiteX17" fmla="*/ 0 w 3321420"/>
                    <a:gd name="connsiteY17" fmla="*/ 3078425 h 3650306"/>
                    <a:gd name="connsiteX18" fmla="*/ 0 w 3321420"/>
                    <a:gd name="connsiteY18" fmla="*/ 2397034 h 3650306"/>
                    <a:gd name="connsiteX19" fmla="*/ 0 w 3321420"/>
                    <a:gd name="connsiteY19" fmla="*/ 1715644 h 3650306"/>
                    <a:gd name="connsiteX20" fmla="*/ 0 w 3321420"/>
                    <a:gd name="connsiteY20" fmla="*/ 1070756 h 3650306"/>
                    <a:gd name="connsiteX21" fmla="*/ 0 w 3321420"/>
                    <a:gd name="connsiteY21" fmla="*/ 0 h 36503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3321420" h="3650306" fill="none" extrusionOk="0">
                      <a:moveTo>
                        <a:pt x="0" y="0"/>
                      </a:moveTo>
                      <a:cubicBezTo>
                        <a:pt x="193367" y="24616"/>
                        <a:pt x="401962" y="-16517"/>
                        <a:pt x="564641" y="0"/>
                      </a:cubicBezTo>
                      <a:cubicBezTo>
                        <a:pt x="727320" y="16517"/>
                        <a:pt x="955231" y="4311"/>
                        <a:pt x="1129283" y="0"/>
                      </a:cubicBezTo>
                      <a:cubicBezTo>
                        <a:pt x="1303335" y="-4311"/>
                        <a:pt x="1568445" y="-10374"/>
                        <a:pt x="1793567" y="0"/>
                      </a:cubicBezTo>
                      <a:cubicBezTo>
                        <a:pt x="2018689" y="10374"/>
                        <a:pt x="2107616" y="-2195"/>
                        <a:pt x="2358208" y="0"/>
                      </a:cubicBezTo>
                      <a:cubicBezTo>
                        <a:pt x="2608800" y="2195"/>
                        <a:pt x="3052899" y="-7359"/>
                        <a:pt x="3321420" y="0"/>
                      </a:cubicBezTo>
                      <a:cubicBezTo>
                        <a:pt x="3318523" y="178540"/>
                        <a:pt x="3344597" y="404183"/>
                        <a:pt x="3321420" y="535378"/>
                      </a:cubicBezTo>
                      <a:cubicBezTo>
                        <a:pt x="3298243" y="666573"/>
                        <a:pt x="3339035" y="808659"/>
                        <a:pt x="3321420" y="1070756"/>
                      </a:cubicBezTo>
                      <a:cubicBezTo>
                        <a:pt x="3303805" y="1332853"/>
                        <a:pt x="3337976" y="1446141"/>
                        <a:pt x="3321420" y="1715644"/>
                      </a:cubicBezTo>
                      <a:cubicBezTo>
                        <a:pt x="3304864" y="1985147"/>
                        <a:pt x="3309765" y="2014470"/>
                        <a:pt x="3321420" y="2214519"/>
                      </a:cubicBezTo>
                      <a:cubicBezTo>
                        <a:pt x="3333075" y="2414568"/>
                        <a:pt x="3294221" y="2657655"/>
                        <a:pt x="3321420" y="2822903"/>
                      </a:cubicBezTo>
                      <a:cubicBezTo>
                        <a:pt x="3348619" y="2988151"/>
                        <a:pt x="3300305" y="3391133"/>
                        <a:pt x="3321420" y="3650306"/>
                      </a:cubicBezTo>
                      <a:cubicBezTo>
                        <a:pt x="3026824" y="3664067"/>
                        <a:pt x="2868889" y="3652193"/>
                        <a:pt x="2590708" y="3650306"/>
                      </a:cubicBezTo>
                      <a:cubicBezTo>
                        <a:pt x="2312527" y="3648419"/>
                        <a:pt x="2221982" y="3679002"/>
                        <a:pt x="1859995" y="3650306"/>
                      </a:cubicBezTo>
                      <a:cubicBezTo>
                        <a:pt x="1498008" y="3621610"/>
                        <a:pt x="1512935" y="3657730"/>
                        <a:pt x="1295354" y="3650306"/>
                      </a:cubicBezTo>
                      <a:cubicBezTo>
                        <a:pt x="1077773" y="3642882"/>
                        <a:pt x="964826" y="3680083"/>
                        <a:pt x="664284" y="3650306"/>
                      </a:cubicBezTo>
                      <a:cubicBezTo>
                        <a:pt x="363742" y="3620530"/>
                        <a:pt x="326508" y="3656157"/>
                        <a:pt x="0" y="3650306"/>
                      </a:cubicBezTo>
                      <a:cubicBezTo>
                        <a:pt x="-14184" y="3530571"/>
                        <a:pt x="23790" y="3308327"/>
                        <a:pt x="0" y="3078425"/>
                      </a:cubicBezTo>
                      <a:cubicBezTo>
                        <a:pt x="-23790" y="2848523"/>
                        <a:pt x="1801" y="2674046"/>
                        <a:pt x="0" y="2397034"/>
                      </a:cubicBezTo>
                      <a:cubicBezTo>
                        <a:pt x="-1801" y="2120022"/>
                        <a:pt x="789" y="1899917"/>
                        <a:pt x="0" y="1715644"/>
                      </a:cubicBezTo>
                      <a:cubicBezTo>
                        <a:pt x="-789" y="1531371"/>
                        <a:pt x="2143" y="1286655"/>
                        <a:pt x="0" y="1070756"/>
                      </a:cubicBezTo>
                      <a:cubicBezTo>
                        <a:pt x="-2143" y="854857"/>
                        <a:pt x="30142" y="398951"/>
                        <a:pt x="0" y="0"/>
                      </a:cubicBezTo>
                      <a:close/>
                    </a:path>
                    <a:path w="3321420" h="3650306" stroke="0" extrusionOk="0">
                      <a:moveTo>
                        <a:pt x="0" y="0"/>
                      </a:moveTo>
                      <a:cubicBezTo>
                        <a:pt x="340557" y="-22370"/>
                        <a:pt x="507679" y="22217"/>
                        <a:pt x="730712" y="0"/>
                      </a:cubicBezTo>
                      <a:cubicBezTo>
                        <a:pt x="953745" y="-22217"/>
                        <a:pt x="1057094" y="11048"/>
                        <a:pt x="1295354" y="0"/>
                      </a:cubicBezTo>
                      <a:cubicBezTo>
                        <a:pt x="1533614" y="-11048"/>
                        <a:pt x="1754531" y="194"/>
                        <a:pt x="1926424" y="0"/>
                      </a:cubicBezTo>
                      <a:cubicBezTo>
                        <a:pt x="2098317" y="-194"/>
                        <a:pt x="2247776" y="-14239"/>
                        <a:pt x="2524279" y="0"/>
                      </a:cubicBezTo>
                      <a:cubicBezTo>
                        <a:pt x="2800783" y="14239"/>
                        <a:pt x="2944064" y="3874"/>
                        <a:pt x="3321420" y="0"/>
                      </a:cubicBezTo>
                      <a:cubicBezTo>
                        <a:pt x="3297339" y="247784"/>
                        <a:pt x="3338682" y="410841"/>
                        <a:pt x="3321420" y="644887"/>
                      </a:cubicBezTo>
                      <a:cubicBezTo>
                        <a:pt x="3304158" y="878933"/>
                        <a:pt x="3346714" y="958676"/>
                        <a:pt x="3321420" y="1180266"/>
                      </a:cubicBezTo>
                      <a:cubicBezTo>
                        <a:pt x="3296126" y="1401856"/>
                        <a:pt x="3335609" y="1611093"/>
                        <a:pt x="3321420" y="1825153"/>
                      </a:cubicBezTo>
                      <a:cubicBezTo>
                        <a:pt x="3307231" y="2039213"/>
                        <a:pt x="3305669" y="2137349"/>
                        <a:pt x="3321420" y="2324028"/>
                      </a:cubicBezTo>
                      <a:cubicBezTo>
                        <a:pt x="3337171" y="2510707"/>
                        <a:pt x="3295879" y="2805078"/>
                        <a:pt x="3321420" y="2968916"/>
                      </a:cubicBezTo>
                      <a:cubicBezTo>
                        <a:pt x="3346961" y="3132754"/>
                        <a:pt x="3295190" y="3483522"/>
                        <a:pt x="3321420" y="3650306"/>
                      </a:cubicBezTo>
                      <a:cubicBezTo>
                        <a:pt x="3184653" y="3662182"/>
                        <a:pt x="2979174" y="3638212"/>
                        <a:pt x="2723564" y="3650306"/>
                      </a:cubicBezTo>
                      <a:cubicBezTo>
                        <a:pt x="2467954" y="3662400"/>
                        <a:pt x="2276661" y="3624148"/>
                        <a:pt x="2158923" y="3650306"/>
                      </a:cubicBezTo>
                      <a:cubicBezTo>
                        <a:pt x="2041185" y="3676464"/>
                        <a:pt x="1699746" y="3657154"/>
                        <a:pt x="1561067" y="3650306"/>
                      </a:cubicBezTo>
                      <a:cubicBezTo>
                        <a:pt x="1422388" y="3643458"/>
                        <a:pt x="1101194" y="3663957"/>
                        <a:pt x="830355" y="3650306"/>
                      </a:cubicBezTo>
                      <a:cubicBezTo>
                        <a:pt x="559516" y="3636655"/>
                        <a:pt x="366802" y="3679626"/>
                        <a:pt x="0" y="3650306"/>
                      </a:cubicBezTo>
                      <a:cubicBezTo>
                        <a:pt x="21421" y="3463778"/>
                        <a:pt x="-15145" y="3287657"/>
                        <a:pt x="0" y="3151431"/>
                      </a:cubicBezTo>
                      <a:cubicBezTo>
                        <a:pt x="15145" y="3015205"/>
                        <a:pt x="33595" y="2788788"/>
                        <a:pt x="0" y="2470040"/>
                      </a:cubicBezTo>
                      <a:cubicBezTo>
                        <a:pt x="-33595" y="2151292"/>
                        <a:pt x="-28483" y="1993087"/>
                        <a:pt x="0" y="1825153"/>
                      </a:cubicBezTo>
                      <a:cubicBezTo>
                        <a:pt x="28483" y="1657219"/>
                        <a:pt x="30155" y="1420939"/>
                        <a:pt x="0" y="1216769"/>
                      </a:cubicBezTo>
                      <a:cubicBezTo>
                        <a:pt x="-30155" y="1012599"/>
                        <a:pt x="-17436" y="853027"/>
                        <a:pt x="0" y="717894"/>
                      </a:cubicBezTo>
                      <a:cubicBezTo>
                        <a:pt x="17436" y="582762"/>
                        <a:pt x="10132" y="320032"/>
                        <a:pt x="0" y="0"/>
                      </a:cubicBezTo>
                      <a:close/>
                    </a:path>
                  </a:pathLst>
                </a:custGeom>
                <a:solidFill>
                  <a:srgbClr val="EBF2DE">
                    <a:alpha val="88000"/>
                  </a:srgbClr>
                </a:solidFill>
                <a:ln>
                  <a:solidFill>
                    <a:srgbClr val="EBF2D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x-none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Rectangle 6"/>
                <p:cNvSpPr/>
                <p:nvPr/>
              </p:nvSpPr>
              <p:spPr>
                <a:xfrm>
                  <a:off x="6944139" y="1285462"/>
                  <a:ext cx="3684104" cy="4230756"/>
                </a:xfrm>
                <a:custGeom>
                  <a:avLst/>
                  <a:gdLst>
                    <a:gd name="connsiteX0" fmla="*/ 0 w 3321420"/>
                    <a:gd name="connsiteY0" fmla="*/ 0 h 3650306"/>
                    <a:gd name="connsiteX1" fmla="*/ 3321420 w 3321420"/>
                    <a:gd name="connsiteY1" fmla="*/ 0 h 3650306"/>
                    <a:gd name="connsiteX2" fmla="*/ 3321420 w 3321420"/>
                    <a:gd name="connsiteY2" fmla="*/ 3650306 h 3650306"/>
                    <a:gd name="connsiteX3" fmla="*/ 0 w 3321420"/>
                    <a:gd name="connsiteY3" fmla="*/ 3650306 h 3650306"/>
                    <a:gd name="connsiteX4" fmla="*/ 0 w 3321420"/>
                    <a:gd name="connsiteY4" fmla="*/ 0 h 36503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21420" h="3650306" fill="none" extrusionOk="0">
                      <a:moveTo>
                        <a:pt x="0" y="0"/>
                      </a:moveTo>
                      <a:cubicBezTo>
                        <a:pt x="453979" y="106216"/>
                        <a:pt x="1936865" y="-142119"/>
                        <a:pt x="3321420" y="0"/>
                      </a:cubicBezTo>
                      <a:cubicBezTo>
                        <a:pt x="3320909" y="1813123"/>
                        <a:pt x="3320650" y="2771284"/>
                        <a:pt x="3321420" y="3650306"/>
                      </a:cubicBezTo>
                      <a:cubicBezTo>
                        <a:pt x="2512743" y="3621078"/>
                        <a:pt x="700533" y="3634612"/>
                        <a:pt x="0" y="3650306"/>
                      </a:cubicBezTo>
                      <a:cubicBezTo>
                        <a:pt x="-56229" y="2884595"/>
                        <a:pt x="-65128" y="1337974"/>
                        <a:pt x="0" y="0"/>
                      </a:cubicBezTo>
                      <a:close/>
                    </a:path>
                    <a:path w="3321420" h="3650306" stroke="0" extrusionOk="0">
                      <a:moveTo>
                        <a:pt x="0" y="0"/>
                      </a:moveTo>
                      <a:cubicBezTo>
                        <a:pt x="891725" y="-71603"/>
                        <a:pt x="1977199" y="126493"/>
                        <a:pt x="3321420" y="0"/>
                      </a:cubicBezTo>
                      <a:cubicBezTo>
                        <a:pt x="3232230" y="1130472"/>
                        <a:pt x="3477204" y="2576448"/>
                        <a:pt x="3321420" y="3650306"/>
                      </a:cubicBezTo>
                      <a:cubicBezTo>
                        <a:pt x="1702779" y="3695150"/>
                        <a:pt x="547223" y="3493419"/>
                        <a:pt x="0" y="3650306"/>
                      </a:cubicBezTo>
                      <a:cubicBezTo>
                        <a:pt x="-31925" y="2871978"/>
                        <a:pt x="67210" y="1574476"/>
                        <a:pt x="0" y="0"/>
                      </a:cubicBezTo>
                      <a:close/>
                    </a:path>
                  </a:pathLst>
                </a:custGeom>
                <a:solidFill>
                  <a:srgbClr val="FADFCD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x-none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val 14"/>
                <p:cNvSpPr/>
                <p:nvPr/>
              </p:nvSpPr>
              <p:spPr>
                <a:xfrm>
                  <a:off x="7447721" y="1172819"/>
                  <a:ext cx="225287" cy="225287"/>
                </a:xfrm>
                <a:prstGeom prst="ellipse">
                  <a:avLst/>
                </a:prstGeom>
                <a:solidFill>
                  <a:schemeClr val="bg1">
                    <a:lumMod val="85000"/>
                    <a:alpha val="7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x-none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val 15"/>
                <p:cNvSpPr/>
                <p:nvPr/>
              </p:nvSpPr>
              <p:spPr>
                <a:xfrm>
                  <a:off x="8169967" y="1205950"/>
                  <a:ext cx="225287" cy="225287"/>
                </a:xfrm>
                <a:prstGeom prst="ellipse">
                  <a:avLst/>
                </a:prstGeom>
                <a:solidFill>
                  <a:schemeClr val="bg1">
                    <a:lumMod val="85000"/>
                    <a:alpha val="7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x-none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" name="Oval 16"/>
                <p:cNvSpPr/>
                <p:nvPr/>
              </p:nvSpPr>
              <p:spPr>
                <a:xfrm>
                  <a:off x="8905463" y="1172819"/>
                  <a:ext cx="225287" cy="225287"/>
                </a:xfrm>
                <a:prstGeom prst="ellipse">
                  <a:avLst/>
                </a:prstGeom>
                <a:solidFill>
                  <a:schemeClr val="bg1">
                    <a:lumMod val="85000"/>
                    <a:alpha val="7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x-none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val 17"/>
                <p:cNvSpPr/>
                <p:nvPr/>
              </p:nvSpPr>
              <p:spPr>
                <a:xfrm>
                  <a:off x="9574697" y="1152943"/>
                  <a:ext cx="225287" cy="225287"/>
                </a:xfrm>
                <a:prstGeom prst="ellipse">
                  <a:avLst/>
                </a:prstGeom>
                <a:solidFill>
                  <a:schemeClr val="bg1">
                    <a:lumMod val="85000"/>
                    <a:alpha val="7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x-none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val 18"/>
                <p:cNvSpPr/>
                <p:nvPr/>
              </p:nvSpPr>
              <p:spPr>
                <a:xfrm>
                  <a:off x="7411581" y="1216191"/>
                  <a:ext cx="204806" cy="20480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x-none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val 19"/>
                <p:cNvSpPr/>
                <p:nvPr/>
              </p:nvSpPr>
              <p:spPr>
                <a:xfrm>
                  <a:off x="8133827" y="1249322"/>
                  <a:ext cx="204806" cy="20480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x-none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val 20"/>
                <p:cNvSpPr/>
                <p:nvPr/>
              </p:nvSpPr>
              <p:spPr>
                <a:xfrm>
                  <a:off x="8869323" y="1216191"/>
                  <a:ext cx="204806" cy="20480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x-none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" name="Oval 21"/>
                <p:cNvSpPr/>
                <p:nvPr/>
              </p:nvSpPr>
              <p:spPr>
                <a:xfrm>
                  <a:off x="9538557" y="1196315"/>
                  <a:ext cx="204806" cy="20480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x-none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2" name="TextBox 11"/>
              <p:cNvSpPr txBox="1"/>
              <p:nvPr/>
            </p:nvSpPr>
            <p:spPr>
              <a:xfrm>
                <a:off x="7592824" y="1778216"/>
                <a:ext cx="102568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x-none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M:</a:t>
                </a:r>
                <a:endParaRPr kumimoji="0" lang="x-none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cxnSp>
          <p:nvCxnSpPr>
            <p:cNvPr id="8" name="Straight Connector 7"/>
            <p:cNvCxnSpPr/>
            <p:nvPr/>
          </p:nvCxnSpPr>
          <p:spPr>
            <a:xfrm>
              <a:off x="7962117" y="2726632"/>
              <a:ext cx="2360006" cy="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982705" y="3515137"/>
              <a:ext cx="2360006" cy="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7982705" y="4303641"/>
              <a:ext cx="2360006" cy="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3" name="Rectangle 22"/>
          <p:cNvSpPr/>
          <p:nvPr/>
        </p:nvSpPr>
        <p:spPr>
          <a:xfrm>
            <a:off x="9176199" y="2826830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42</a:t>
            </a:r>
            <a:endParaRPr kumimoji="0" lang="vi-VN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8739269" y="3240068"/>
            <a:ext cx="49084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kumimoji="0" lang="vi-VN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9188573" y="3605480"/>
            <a:ext cx="10610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35</a:t>
            </a:r>
            <a:endParaRPr kumimoji="0" lang="vi-VN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8842807" y="4382689"/>
            <a:ext cx="141827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9497321" y="4400930"/>
            <a:ext cx="49725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4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kumimoji="0" lang="vi-VN" sz="4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164089" y="4395620"/>
            <a:ext cx="49725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4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kumimoji="0" lang="vi-VN" sz="4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012916" y="1986243"/>
            <a:ext cx="17695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a) 42 và 35</a:t>
            </a:r>
            <a:endParaRPr kumimoji="0" lang="x-none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061963" y="1947805"/>
            <a:ext cx="17872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b) 60 và 17</a:t>
            </a:r>
            <a:endParaRPr kumimoji="0" lang="x-none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022974" y="4416567"/>
            <a:ext cx="17503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c) 81 và 16</a:t>
            </a:r>
            <a:endParaRPr kumimoji="0" lang="x-none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062984" y="4380675"/>
            <a:ext cx="17872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d) 24 và 52</a:t>
            </a:r>
            <a:endParaRPr kumimoji="0" lang="x-none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1378070" y="2874595"/>
            <a:ext cx="1467795" cy="1164642"/>
            <a:chOff x="1155435" y="2301436"/>
            <a:chExt cx="1614574" cy="1164642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1155435" y="2301436"/>
              <a:ext cx="1611915" cy="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1158094" y="2874793"/>
              <a:ext cx="1611915" cy="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1158094" y="3466078"/>
              <a:ext cx="1611915" cy="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>
            <a:off x="5371776" y="2878868"/>
            <a:ext cx="1467795" cy="1164642"/>
            <a:chOff x="1155435" y="2301436"/>
            <a:chExt cx="1614574" cy="1164642"/>
          </a:xfrm>
        </p:grpSpPr>
        <p:cxnSp>
          <p:nvCxnSpPr>
            <p:cNvPr id="38" name="Straight Connector 37"/>
            <p:cNvCxnSpPr/>
            <p:nvPr/>
          </p:nvCxnSpPr>
          <p:spPr>
            <a:xfrm>
              <a:off x="1155435" y="2301436"/>
              <a:ext cx="1611915" cy="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1158094" y="2874793"/>
              <a:ext cx="1611915" cy="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1158094" y="3466078"/>
              <a:ext cx="1611915" cy="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1" name="Group 40"/>
          <p:cNvGrpSpPr/>
          <p:nvPr/>
        </p:nvGrpSpPr>
        <p:grpSpPr>
          <a:xfrm>
            <a:off x="1399148" y="5335044"/>
            <a:ext cx="1467795" cy="1164642"/>
            <a:chOff x="1155435" y="2301436"/>
            <a:chExt cx="1614574" cy="1164642"/>
          </a:xfrm>
        </p:grpSpPr>
        <p:cxnSp>
          <p:nvCxnSpPr>
            <p:cNvPr id="42" name="Straight Connector 41"/>
            <p:cNvCxnSpPr/>
            <p:nvPr/>
          </p:nvCxnSpPr>
          <p:spPr>
            <a:xfrm>
              <a:off x="1155435" y="2301436"/>
              <a:ext cx="1611915" cy="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1158094" y="2874793"/>
              <a:ext cx="1611915" cy="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1158094" y="3466078"/>
              <a:ext cx="1611915" cy="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5" name="Group 44"/>
          <p:cNvGrpSpPr/>
          <p:nvPr/>
        </p:nvGrpSpPr>
        <p:grpSpPr>
          <a:xfrm>
            <a:off x="5392854" y="5339317"/>
            <a:ext cx="1467795" cy="1164642"/>
            <a:chOff x="1155435" y="2301436"/>
            <a:chExt cx="1614574" cy="1164642"/>
          </a:xfrm>
        </p:grpSpPr>
        <p:cxnSp>
          <p:nvCxnSpPr>
            <p:cNvPr id="46" name="Straight Connector 45"/>
            <p:cNvCxnSpPr/>
            <p:nvPr/>
          </p:nvCxnSpPr>
          <p:spPr>
            <a:xfrm>
              <a:off x="1155435" y="2301436"/>
              <a:ext cx="1611915" cy="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1158094" y="2874793"/>
              <a:ext cx="1611915" cy="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1158094" y="3466078"/>
              <a:ext cx="1611915" cy="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9" name="Group 48"/>
          <p:cNvGrpSpPr/>
          <p:nvPr/>
        </p:nvGrpSpPr>
        <p:grpSpPr>
          <a:xfrm>
            <a:off x="1468707" y="2467824"/>
            <a:ext cx="1362139" cy="1708409"/>
            <a:chOff x="1193285" y="1740711"/>
            <a:chExt cx="1362139" cy="1708409"/>
          </a:xfrm>
        </p:grpSpPr>
        <p:sp>
          <p:nvSpPr>
            <p:cNvPr id="50" name="Rectangle 49"/>
            <p:cNvSpPr/>
            <p:nvPr/>
          </p:nvSpPr>
          <p:spPr>
            <a:xfrm>
              <a:off x="1497088" y="1740711"/>
              <a:ext cx="55015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42</a:t>
              </a:r>
              <a:endPara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193285" y="2048122"/>
              <a:ext cx="36420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+</a:t>
              </a:r>
              <a:endPara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1494325" y="2330527"/>
              <a:ext cx="106109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35</a:t>
              </a:r>
              <a:endPara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53" name="Straight Connector 52"/>
            <p:cNvCxnSpPr/>
            <p:nvPr/>
          </p:nvCxnSpPr>
          <p:spPr>
            <a:xfrm>
              <a:off x="1352662" y="2830299"/>
              <a:ext cx="88063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Rectangle 53"/>
            <p:cNvSpPr/>
            <p:nvPr/>
          </p:nvSpPr>
          <p:spPr>
            <a:xfrm>
              <a:off x="1712961" y="2925900"/>
              <a:ext cx="36740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  <a:endPara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1508066" y="2925404"/>
              <a:ext cx="36740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  <a:endPara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6" name="Rectangle 55"/>
          <p:cNvSpPr/>
          <p:nvPr/>
        </p:nvSpPr>
        <p:spPr>
          <a:xfrm>
            <a:off x="5804129" y="2453691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60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5481752" y="2779679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5782792" y="3062084"/>
            <a:ext cx="10610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>
            <a:off x="5641129" y="3561856"/>
            <a:ext cx="88063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6001428" y="3657457"/>
            <a:ext cx="367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796533" y="3656961"/>
            <a:ext cx="367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1818050" y="4876702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81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1497533" y="5240959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1783488" y="5439484"/>
            <a:ext cx="10610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16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5" name="Straight Connector 64"/>
          <p:cNvCxnSpPr/>
          <p:nvPr/>
        </p:nvCxnSpPr>
        <p:spPr>
          <a:xfrm>
            <a:off x="1656910" y="6023136"/>
            <a:ext cx="88063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/>
          <p:cNvSpPr/>
          <p:nvPr/>
        </p:nvSpPr>
        <p:spPr>
          <a:xfrm>
            <a:off x="2017209" y="6118737"/>
            <a:ext cx="367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1812314" y="6118241"/>
            <a:ext cx="367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5859839" y="4908876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24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5541484" y="5253813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5863739" y="5499916"/>
            <a:ext cx="10610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52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1" name="Straight Connector 70"/>
          <p:cNvCxnSpPr/>
          <p:nvPr/>
        </p:nvCxnSpPr>
        <p:spPr>
          <a:xfrm>
            <a:off x="5700861" y="6035990"/>
            <a:ext cx="88063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>
            <a:off x="6061160" y="6131591"/>
            <a:ext cx="367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5856265" y="6131095"/>
            <a:ext cx="367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4" name="Picture 4" descr="Không có mô tả."/>
          <p:cNvPicPr>
            <a:picLocks noChangeAspect="1" noChangeArrowheads="1"/>
          </p:cNvPicPr>
          <p:nvPr/>
        </p:nvPicPr>
        <p:blipFill rotWithShape="1"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2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2226" b="37223"/>
          <a:stretch>
            <a:fillRect/>
          </a:stretch>
        </p:blipFill>
        <p:spPr bwMode="auto">
          <a:xfrm>
            <a:off x="80718" y="177946"/>
            <a:ext cx="2428001" cy="942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"/>
                            </p:stCondLst>
                            <p:childTnLst>
                              <p:par>
                                <p:cTn id="1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000"/>
                            </p:stCondLst>
                            <p:childTnLst>
                              <p:par>
                                <p:cTn id="1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500"/>
                            </p:stCondLst>
                            <p:childTnLst>
                              <p:par>
                                <p:cTn id="1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000"/>
                            </p:stCondLst>
                            <p:childTnLst>
                              <p:par>
                                <p:cTn id="17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3" grpId="0"/>
      <p:bldP spid="24" grpId="0"/>
      <p:bldP spid="25" grpId="0"/>
      <p:bldP spid="27" grpId="0"/>
      <p:bldP spid="28" grpId="0"/>
      <p:bldP spid="29" grpId="0"/>
      <p:bldP spid="30" grpId="0"/>
      <p:bldP spid="31" grpId="0"/>
      <p:bldP spid="32" grpId="0"/>
      <p:bldP spid="56" grpId="0"/>
      <p:bldP spid="57" grpId="0"/>
      <p:bldP spid="58" grpId="0"/>
      <p:bldP spid="60" grpId="0"/>
      <p:bldP spid="61" grpId="0"/>
      <p:bldP spid="62" grpId="0"/>
      <p:bldP spid="63" grpId="0"/>
      <p:bldP spid="64" grpId="0"/>
      <p:bldP spid="66" grpId="0"/>
      <p:bldP spid="67" grpId="0"/>
      <p:bldP spid="68" grpId="0"/>
      <p:bldP spid="69" grpId="0"/>
      <p:bldP spid="70" grpId="0"/>
      <p:bldP spid="72" grpId="0"/>
      <p:bldP spid="7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2365824" y="568504"/>
            <a:ext cx="6581140" cy="5121461"/>
            <a:chOff x="0" y="-1441514"/>
            <a:chExt cx="7781471" cy="5511340"/>
          </a:xfrm>
        </p:grpSpPr>
        <p:pic>
          <p:nvPicPr>
            <p:cNvPr id="11" name="Picture 10" descr="E:\DT\Phần mềm\LuyenChuTieuHoc-2.8 (1)\LuyenChuTieuHoc-2.8\LuyenChuTieuHoc\Ảnh dòng kẻ sẵn cho môn toán\Dòng kẻ đen - 11 dòng - 15 ô.png"/>
            <p:cNvPicPr>
              <a:picLocks noChangeAspect="1" noChangeArrowheads="1"/>
            </p:cNvPicPr>
            <p:nvPr/>
          </p:nvPicPr>
          <p:blipFill rotWithShape="1"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526"/>
            <a:stretch>
              <a:fillRect/>
            </a:stretch>
          </p:blipFill>
          <p:spPr bwMode="auto">
            <a:xfrm>
              <a:off x="0" y="-136662"/>
              <a:ext cx="7781471" cy="42064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2" name="Straight Connector 11"/>
            <p:cNvCxnSpPr/>
            <p:nvPr/>
          </p:nvCxnSpPr>
          <p:spPr>
            <a:xfrm>
              <a:off x="0" y="-1441514"/>
              <a:ext cx="0" cy="5511339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</a:ln>
            <a:effectLst/>
          </p:spPr>
        </p:cxnSp>
      </p:grp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2582739" y="228462"/>
            <a:ext cx="5873750" cy="6800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noAutofit/>
          </a:bodyPr>
          <a:lstStyle/>
          <a:p>
            <a:pPr>
              <a:spcAft>
                <a:spcPts val="750"/>
              </a:spcAft>
            </a:pPr>
            <a:r>
              <a:rPr lang="en-US" sz="4800" b="1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lang="en-US" sz="2200">
                <a:solidFill>
                  <a:srgbClr val="000000"/>
                </a:solidFill>
                <a:latin typeface="HP001 5 hàng" panose="020B0603050302020204"/>
              </a:rPr>
              <a:t> </a:t>
            </a:r>
            <a:r>
              <a:rPr lang="en-US" sz="2200" b="1">
                <a:solidFill>
                  <a:srgbClr val="000000"/>
                </a:solidFill>
                <a:latin typeface="HP001 5 hàng" panose="020B0603050302020204"/>
              </a:rPr>
              <a:t>Thứ hai ngày 11 tháng 10 năm 2021</a:t>
            </a:r>
            <a:endParaRPr lang="en-US" sz="1200">
              <a:solidFill>
                <a:prstClr val="black"/>
              </a:solidFill>
              <a:latin typeface="Times New Roman" panose="02020603050405020304"/>
              <a:ea typeface="Times New Roman" panose="02020603050405020304"/>
            </a:endParaRPr>
          </a:p>
          <a:p>
            <a:pPr>
              <a:spcAft>
                <a:spcPts val="750"/>
              </a:spcAft>
            </a:pPr>
            <a:r>
              <a:rPr lang="en-US" sz="2200" b="1">
                <a:solidFill>
                  <a:srgbClr val="000000"/>
                </a:solidFill>
                <a:latin typeface="HP001 5 hàng" panose="020B0603050302020204"/>
              </a:rPr>
              <a:t>              </a:t>
            </a:r>
            <a:endParaRPr lang="en-US" sz="1200">
              <a:solidFill>
                <a:prstClr val="black"/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4766504" y="685966"/>
            <a:ext cx="3503930" cy="6667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noAutofit/>
          </a:bodyPr>
          <a:lstStyle/>
          <a:p>
            <a:pPr>
              <a:spcAft>
                <a:spcPts val="750"/>
              </a:spcAft>
            </a:pPr>
            <a:r>
              <a:rPr lang="en-US" sz="4800" b="1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lang="en-US" sz="2200">
                <a:solidFill>
                  <a:srgbClr val="000000"/>
                </a:solidFill>
                <a:latin typeface="HP001 5 hàng" panose="020B0603050302020204"/>
              </a:rPr>
              <a:t> </a:t>
            </a:r>
            <a:r>
              <a:rPr lang="en-US" sz="2200" b="1">
                <a:solidFill>
                  <a:srgbClr val="000000"/>
                </a:solidFill>
                <a:latin typeface="HP001 5 hàng" panose="020B0603050302020204"/>
              </a:rPr>
              <a:t>Toán  </a:t>
            </a:r>
            <a:endParaRPr lang="en-US" sz="1200">
              <a:solidFill>
                <a:prstClr val="black"/>
              </a:solidFill>
              <a:latin typeface="Times New Roman" panose="02020603050405020304"/>
              <a:ea typeface="Times New Roman" panose="02020603050405020304"/>
            </a:endParaRPr>
          </a:p>
          <a:p>
            <a:pPr>
              <a:spcAft>
                <a:spcPts val="750"/>
              </a:spcAft>
            </a:pPr>
            <a:r>
              <a:rPr lang="en-US" sz="2200" b="1">
                <a:solidFill>
                  <a:srgbClr val="000000"/>
                </a:solidFill>
                <a:latin typeface="HP001 5 hàng" panose="020B0603050302020204"/>
              </a:rPr>
              <a:t>              </a:t>
            </a:r>
            <a:endParaRPr lang="en-US" sz="1200">
              <a:solidFill>
                <a:prstClr val="black"/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5145295" y="1372401"/>
            <a:ext cx="589915" cy="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</p:cxn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3849510" y="1072480"/>
            <a:ext cx="5968365" cy="6838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noAutofit/>
          </a:bodyPr>
          <a:lstStyle/>
          <a:p>
            <a:pPr>
              <a:spcAft>
                <a:spcPts val="750"/>
              </a:spcAft>
            </a:pPr>
            <a:r>
              <a:rPr lang="en-US" sz="4800" b="1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lang="en-US" sz="2200">
                <a:solidFill>
                  <a:srgbClr val="000000"/>
                </a:solidFill>
                <a:latin typeface="HP001 5 hàng" panose="020B0603050302020204"/>
              </a:rPr>
              <a:t> </a:t>
            </a:r>
            <a:r>
              <a:rPr lang="en-US" sz="2200" b="1">
                <a:solidFill>
                  <a:srgbClr val="FF0000"/>
                </a:solidFill>
                <a:latin typeface="HP001 5 hàng" panose="020B0603050302020204"/>
              </a:rPr>
              <a:t>Các thành phần của phép cộng, </a:t>
            </a:r>
            <a:endParaRPr lang="en-US" sz="1200">
              <a:solidFill>
                <a:prstClr val="black"/>
              </a:solidFill>
              <a:latin typeface="Times New Roman" panose="02020603050405020304"/>
              <a:ea typeface="Times New Roman" panose="02020603050405020304"/>
            </a:endParaRPr>
          </a:p>
          <a:p>
            <a:pPr>
              <a:spcAft>
                <a:spcPts val="750"/>
              </a:spcAft>
            </a:pPr>
            <a:r>
              <a:rPr lang="en-US" sz="2200" b="1">
                <a:solidFill>
                  <a:srgbClr val="000000"/>
                </a:solidFill>
                <a:latin typeface="HP001 5 hàng" panose="020B0603050302020204"/>
              </a:rPr>
              <a:t> </a:t>
            </a:r>
            <a:endParaRPr lang="en-US" sz="1200">
              <a:solidFill>
                <a:prstClr val="black"/>
              </a:solidFill>
              <a:latin typeface="Times New Roman" panose="02020603050405020304"/>
              <a:ea typeface="Times New Roman" panose="02020603050405020304"/>
            </a:endParaRPr>
          </a:p>
          <a:p>
            <a:pPr>
              <a:spcAft>
                <a:spcPts val="750"/>
              </a:spcAft>
            </a:pPr>
            <a:r>
              <a:rPr lang="en-US" sz="2200" b="1">
                <a:solidFill>
                  <a:srgbClr val="000000"/>
                </a:solidFill>
                <a:latin typeface="HP001 5 hàng" panose="020B0603050302020204"/>
              </a:rPr>
              <a:t>              </a:t>
            </a:r>
            <a:endParaRPr lang="en-US" sz="1200">
              <a:solidFill>
                <a:prstClr val="black"/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4875688" y="1566763"/>
            <a:ext cx="5968365" cy="6546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noAutofit/>
          </a:bodyPr>
          <a:lstStyle/>
          <a:p>
            <a:pPr>
              <a:spcAft>
                <a:spcPts val="750"/>
              </a:spcAft>
            </a:pPr>
            <a:endParaRPr lang="en-US" sz="1200">
              <a:solidFill>
                <a:prstClr val="black"/>
              </a:solidFill>
              <a:latin typeface="Times New Roman" panose="02020603050405020304"/>
              <a:ea typeface="Times New Roman" panose="02020603050405020304"/>
            </a:endParaRPr>
          </a:p>
          <a:p>
            <a:pPr>
              <a:spcAft>
                <a:spcPts val="750"/>
              </a:spcAft>
            </a:pPr>
            <a:r>
              <a:rPr lang="en-US" sz="2200" b="1" smtClean="0">
                <a:solidFill>
                  <a:srgbClr val="FF0000"/>
                </a:solidFill>
                <a:latin typeface="HP001 5 hàng" panose="020B0603050302020204"/>
              </a:rPr>
              <a:t> </a:t>
            </a:r>
            <a:r>
              <a:rPr lang="en-US" sz="2200" b="1">
                <a:solidFill>
                  <a:srgbClr val="FF0000"/>
                </a:solidFill>
                <a:latin typeface="HP001 5 hàng" panose="020B0603050302020204"/>
              </a:rPr>
              <a:t>phép trừ</a:t>
            </a:r>
            <a:endParaRPr lang="en-US" sz="1200">
              <a:solidFill>
                <a:prstClr val="black"/>
              </a:solidFill>
              <a:latin typeface="Times New Roman" panose="02020603050405020304"/>
              <a:ea typeface="Times New Roman" panose="02020603050405020304"/>
            </a:endParaRPr>
          </a:p>
          <a:p>
            <a:pPr>
              <a:spcAft>
                <a:spcPts val="750"/>
              </a:spcAft>
            </a:pPr>
            <a:r>
              <a:rPr lang="en-US" sz="2200" b="1">
                <a:solidFill>
                  <a:srgbClr val="000000"/>
                </a:solidFill>
                <a:latin typeface="HP001 5 hàng" panose="020B0603050302020204"/>
              </a:rPr>
              <a:t> </a:t>
            </a:r>
            <a:endParaRPr lang="en-US" sz="1200">
              <a:solidFill>
                <a:prstClr val="black"/>
              </a:solidFill>
              <a:latin typeface="Times New Roman" panose="02020603050405020304"/>
              <a:ea typeface="Times New Roman" panose="02020603050405020304"/>
            </a:endParaRPr>
          </a:p>
          <a:p>
            <a:pPr>
              <a:spcAft>
                <a:spcPts val="750"/>
              </a:spcAft>
            </a:pPr>
            <a:r>
              <a:rPr lang="en-US" sz="2200" b="1">
                <a:solidFill>
                  <a:srgbClr val="000000"/>
                </a:solidFill>
                <a:latin typeface="HP001 5 hàng" panose="020B0603050302020204"/>
              </a:rPr>
              <a:t>              </a:t>
            </a:r>
            <a:endParaRPr lang="en-US" sz="1200">
              <a:solidFill>
                <a:prstClr val="black"/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6" name="Text Box 2"/>
          <p:cNvSpPr txBox="1">
            <a:spLocks noChangeArrowheads="1"/>
          </p:cNvSpPr>
          <p:nvPr/>
        </p:nvSpPr>
        <p:spPr bwMode="auto">
          <a:xfrm>
            <a:off x="4095263" y="2191042"/>
            <a:ext cx="5968365" cy="6546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noAutofit/>
          </a:bodyPr>
          <a:lstStyle/>
          <a:p>
            <a:pPr>
              <a:spcAft>
                <a:spcPts val="750"/>
              </a:spcAft>
            </a:pPr>
            <a:r>
              <a:rPr lang="en-US" sz="2200" b="1">
                <a:solidFill>
                  <a:srgbClr val="FF0000"/>
                </a:solidFill>
                <a:latin typeface="HP001 5 hàng" panose="020B0603050302020204"/>
              </a:rPr>
              <a:t>Số hạng, tổng</a:t>
            </a:r>
            <a:endParaRPr lang="en-US" sz="1200">
              <a:solidFill>
                <a:prstClr val="black"/>
              </a:solidFill>
              <a:latin typeface="Times New Roman" panose="02020603050405020304"/>
              <a:ea typeface="Times New Roman" panose="02020603050405020304"/>
            </a:endParaRPr>
          </a:p>
          <a:p>
            <a:pPr>
              <a:spcAft>
                <a:spcPts val="750"/>
              </a:spcAft>
            </a:pPr>
            <a:endParaRPr lang="en-US" sz="1200">
              <a:solidFill>
                <a:prstClr val="black"/>
              </a:solidFill>
              <a:latin typeface="Times New Roman" panose="02020603050405020304"/>
              <a:ea typeface="Times New Roman" panose="02020603050405020304"/>
            </a:endParaRPr>
          </a:p>
          <a:p>
            <a:pPr>
              <a:spcAft>
                <a:spcPts val="750"/>
              </a:spcAft>
            </a:pPr>
            <a:r>
              <a:rPr lang="en-US" sz="2200" b="1">
                <a:solidFill>
                  <a:srgbClr val="000000"/>
                </a:solidFill>
                <a:latin typeface="HP001 5 hàng" panose="020B0603050302020204"/>
              </a:rPr>
              <a:t> </a:t>
            </a:r>
            <a:endParaRPr lang="en-US" sz="1200">
              <a:solidFill>
                <a:prstClr val="black"/>
              </a:solidFill>
              <a:latin typeface="Times New Roman" panose="02020603050405020304"/>
              <a:ea typeface="Times New Roman" panose="02020603050405020304"/>
            </a:endParaRPr>
          </a:p>
          <a:p>
            <a:pPr>
              <a:spcAft>
                <a:spcPts val="750"/>
              </a:spcAft>
            </a:pPr>
            <a:r>
              <a:rPr lang="en-US" sz="2200" b="1">
                <a:solidFill>
                  <a:srgbClr val="000000"/>
                </a:solidFill>
                <a:latin typeface="HP001 5 hàng" panose="020B0603050302020204"/>
              </a:rPr>
              <a:t>              </a:t>
            </a:r>
            <a:endParaRPr lang="en-US" sz="1200">
              <a:solidFill>
                <a:prstClr val="black"/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7" name="Text Box 2"/>
          <p:cNvSpPr txBox="1">
            <a:spLocks noChangeArrowheads="1"/>
          </p:cNvSpPr>
          <p:nvPr/>
        </p:nvSpPr>
        <p:spPr bwMode="auto">
          <a:xfrm>
            <a:off x="2572910" y="2231603"/>
            <a:ext cx="6557010" cy="6667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noAutofit/>
          </a:bodyPr>
          <a:lstStyle/>
          <a:p>
            <a:pPr>
              <a:spcAft>
                <a:spcPts val="750"/>
              </a:spcAft>
            </a:pPr>
            <a:r>
              <a:rPr lang="en-US" sz="4800" b="1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lang="en-US" sz="2200">
                <a:solidFill>
                  <a:srgbClr val="000000"/>
                </a:solidFill>
                <a:latin typeface="HP001 5 hàng" panose="020B0603050302020204"/>
              </a:rPr>
              <a:t> </a:t>
            </a:r>
            <a:r>
              <a:rPr lang="en-US" sz="2200" b="1">
                <a:solidFill>
                  <a:srgbClr val="000000"/>
                </a:solidFill>
                <a:latin typeface="HP001 5 hàng" panose="020B0603050302020204"/>
              </a:rPr>
              <a:t>2. Đặt tính rồi tính </a:t>
            </a:r>
            <a:r>
              <a:rPr lang="en-US" sz="2200" b="1" smtClean="0">
                <a:solidFill>
                  <a:srgbClr val="000000"/>
                </a:solidFill>
                <a:latin typeface="HP001 5 hàng" panose="020B0603050302020204"/>
              </a:rPr>
              <a:t>tổng, </a:t>
            </a:r>
            <a:r>
              <a:rPr lang="en-US" sz="2200" b="1">
                <a:solidFill>
                  <a:srgbClr val="000000"/>
                </a:solidFill>
                <a:latin typeface="HP001 5 hàng" panose="020B0603050302020204"/>
              </a:rPr>
              <a:t>biết các các số hạng là:   </a:t>
            </a:r>
            <a:endParaRPr lang="en-US" sz="1200">
              <a:solidFill>
                <a:prstClr val="black"/>
              </a:solidFill>
              <a:latin typeface="Times New Roman" panose="02020603050405020304"/>
              <a:ea typeface="Times New Roman" panose="02020603050405020304"/>
            </a:endParaRPr>
          </a:p>
          <a:p>
            <a:pPr>
              <a:spcAft>
                <a:spcPts val="750"/>
              </a:spcAft>
            </a:pPr>
            <a:r>
              <a:rPr lang="en-US" sz="2200" b="1">
                <a:solidFill>
                  <a:srgbClr val="000000"/>
                </a:solidFill>
                <a:latin typeface="HP001 5 hàng" panose="020B0603050302020204"/>
              </a:rPr>
              <a:t>              </a:t>
            </a:r>
            <a:endParaRPr lang="en-US" sz="1200">
              <a:solidFill>
                <a:prstClr val="black"/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8" name="Rectangle 28"/>
          <p:cNvSpPr>
            <a:spLocks noChangeArrowheads="1"/>
          </p:cNvSpPr>
          <p:nvPr/>
        </p:nvSpPr>
        <p:spPr bwMode="auto">
          <a:xfrm>
            <a:off x="1337504" y="702172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l-GR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2813828" y="3242350"/>
            <a:ext cx="1362139" cy="1554521"/>
            <a:chOff x="1193285" y="1740711"/>
            <a:chExt cx="1362139" cy="1554521"/>
          </a:xfrm>
        </p:grpSpPr>
        <p:sp>
          <p:nvSpPr>
            <p:cNvPr id="30" name="Rectangle 29"/>
            <p:cNvSpPr/>
            <p:nvPr/>
          </p:nvSpPr>
          <p:spPr>
            <a:xfrm>
              <a:off x="1497088" y="1740711"/>
              <a:ext cx="49244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vi-VN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 5 hàng" panose="020B0603050302020204" pitchFamily="34" charset="0"/>
                  <a:cs typeface="Calibri" panose="020F0502020204030204" pitchFamily="34" charset="0"/>
                </a:rPr>
                <a:t>42</a:t>
              </a:r>
              <a:endParaRPr kumimoji="0" lang="vi-V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5 hàng" panose="020B060305030202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193285" y="2048122"/>
              <a:ext cx="32573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vi-VN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 5 hàng" panose="020B0603050302020204" pitchFamily="34" charset="0"/>
                  <a:cs typeface="Calibri" panose="020F0502020204030204" pitchFamily="34" charset="0"/>
                </a:rPr>
                <a:t>+</a:t>
              </a:r>
              <a:endParaRPr kumimoji="0" lang="vi-V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5 hàng" panose="020B060305030202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494325" y="2330527"/>
              <a:ext cx="106109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vi-VN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 5 hàng" panose="020B0603050302020204" pitchFamily="34" charset="0"/>
                  <a:cs typeface="Calibri" panose="020F0502020204030204" pitchFamily="34" charset="0"/>
                </a:rPr>
                <a:t>35</a:t>
              </a:r>
              <a:endParaRPr kumimoji="0" lang="vi-V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5 hàng" panose="020B060305030202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3" name="Straight Connector 32"/>
            <p:cNvCxnSpPr/>
            <p:nvPr/>
          </p:nvCxnSpPr>
          <p:spPr>
            <a:xfrm>
              <a:off x="1352662" y="2830299"/>
              <a:ext cx="88063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/>
            <p:cNvSpPr/>
            <p:nvPr/>
          </p:nvSpPr>
          <p:spPr>
            <a:xfrm>
              <a:off x="1712961" y="2925900"/>
              <a:ext cx="31771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vi-VN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HP001 5 hàng" panose="020B0603050302020204" pitchFamily="34" charset="0"/>
                  <a:cs typeface="Calibri" panose="020F0502020204030204" pitchFamily="34" charset="0"/>
                </a:rPr>
                <a:t>7</a:t>
              </a:r>
              <a:endParaRPr kumimoji="0" lang="vi-VN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anose="020B060305030202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508066" y="2925404"/>
              <a:ext cx="31771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vi-VN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HP001 5 hàng" panose="020B0603050302020204" pitchFamily="34" charset="0"/>
                  <a:cs typeface="Calibri" panose="020F0502020204030204" pitchFamily="34" charset="0"/>
                </a:rPr>
                <a:t>7</a:t>
              </a:r>
              <a:endParaRPr kumimoji="0" lang="vi-VN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anose="020B060305030202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6" name="Rectangle 35"/>
          <p:cNvSpPr/>
          <p:nvPr/>
        </p:nvSpPr>
        <p:spPr>
          <a:xfrm>
            <a:off x="5368820" y="3212287"/>
            <a:ext cx="468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5 hàng" panose="020B0603050302020204" pitchFamily="34" charset="0"/>
                <a:cs typeface="Calibri" panose="020F0502020204030204" pitchFamily="34" charset="0"/>
              </a:rPr>
              <a:t>60</a:t>
            </a:r>
            <a:endParaRPr kumimoji="0" lang="vi-V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 5 hàng" panose="020B060305030202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056700" y="3554205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5 hàng" panose="020B0603050302020204" pitchFamily="34" charset="0"/>
                <a:cs typeface="Calibri" panose="020F0502020204030204" pitchFamily="34" charset="0"/>
              </a:rPr>
              <a:t>+</a:t>
            </a:r>
            <a:endParaRPr kumimoji="0" lang="vi-V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 5 hàng" panose="020B060305030202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357740" y="3836610"/>
            <a:ext cx="10610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5 hàng" panose="020B0603050302020204" pitchFamily="34" charset="0"/>
                <a:cs typeface="Calibri" panose="020F0502020204030204" pitchFamily="34" charset="0"/>
              </a:rPr>
              <a:t>17</a:t>
            </a:r>
            <a:endParaRPr kumimoji="0" lang="vi-V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 5 hàng" panose="020B0603050302020204" pitchFamily="34" charset="0"/>
              <a:cs typeface="Calibri" panose="020F0502020204030204" pitchFamily="34" charset="0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>
            <a:off x="5216077" y="4336382"/>
            <a:ext cx="88063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5576376" y="4431983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anose="020B0603050302020204" pitchFamily="34" charset="0"/>
                <a:cs typeface="Calibri" panose="020F0502020204030204" pitchFamily="34" charset="0"/>
              </a:rPr>
              <a:t>7</a:t>
            </a:r>
            <a:endParaRPr kumimoji="0" lang="vi-VN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5 hàng" panose="020B060305030202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5371481" y="4431487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anose="020B0603050302020204" pitchFamily="34" charset="0"/>
                <a:cs typeface="Calibri" panose="020F0502020204030204" pitchFamily="34" charset="0"/>
              </a:rPr>
              <a:t>7</a:t>
            </a:r>
            <a:endParaRPr kumimoji="0" lang="vi-VN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5 hàng" panose="020B060305030202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616854" y="3555036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5 hàng" panose="020B0603050302020204" pitchFamily="34" charset="0"/>
                <a:cs typeface="Calibri" panose="020F0502020204030204" pitchFamily="34" charset="0"/>
              </a:rPr>
              <a:t>+</a:t>
            </a:r>
            <a:endParaRPr kumimoji="0" lang="vi-V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 5 hàng" panose="020B060305030202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6902809" y="3753561"/>
            <a:ext cx="10610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5 hàng" panose="020B0603050302020204" pitchFamily="34" charset="0"/>
                <a:cs typeface="Calibri" panose="020F0502020204030204" pitchFamily="34" charset="0"/>
              </a:rPr>
              <a:t>16</a:t>
            </a:r>
            <a:endParaRPr kumimoji="0" lang="vi-V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 5 hàng" panose="020B0603050302020204" pitchFamily="34" charset="0"/>
              <a:cs typeface="Calibri" panose="020F0502020204030204" pitchFamily="34" charset="0"/>
            </a:endParaRPr>
          </a:p>
        </p:txBody>
      </p:sp>
      <p:cxnSp>
        <p:nvCxnSpPr>
          <p:cNvPr id="52" name="Straight Connector 51"/>
          <p:cNvCxnSpPr/>
          <p:nvPr/>
        </p:nvCxnSpPr>
        <p:spPr>
          <a:xfrm>
            <a:off x="6776231" y="4337213"/>
            <a:ext cx="88063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7136530" y="4432814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b="1" dirty="0">
                <a:solidFill>
                  <a:srgbClr val="FF0000"/>
                </a:solidFill>
                <a:latin typeface="HP001 5 hàng" panose="020B0603050302020204" pitchFamily="34" charset="0"/>
                <a:cs typeface="Calibri" panose="020F0502020204030204" pitchFamily="34" charset="0"/>
              </a:rPr>
              <a:t>7</a:t>
            </a:r>
            <a:endParaRPr kumimoji="0" lang="vi-VN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5 hàng" panose="020B060305030202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6931635" y="4432318"/>
            <a:ext cx="327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anose="020B0603050302020204" pitchFamily="34" charset="0"/>
                <a:cs typeface="Calibri" panose="020F0502020204030204" pitchFamily="34" charset="0"/>
              </a:rPr>
              <a:t>9</a:t>
            </a:r>
            <a:endParaRPr kumimoji="0" lang="vi-VN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5 hàng" panose="020B060305030202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8277115" y="3539586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5 hàng" panose="020B0603050302020204" pitchFamily="34" charset="0"/>
                <a:cs typeface="Calibri" panose="020F0502020204030204" pitchFamily="34" charset="0"/>
              </a:rPr>
              <a:t>+</a:t>
            </a:r>
            <a:endParaRPr kumimoji="0" lang="vi-V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 5 hàng" panose="020B060305030202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8361830" y="3813162"/>
            <a:ext cx="10610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5 hàng" panose="020B0603050302020204" pitchFamily="34" charset="0"/>
                <a:cs typeface="Calibri" panose="020F0502020204030204" pitchFamily="34" charset="0"/>
              </a:rPr>
              <a:t>52</a:t>
            </a:r>
            <a:endParaRPr kumimoji="0" lang="vi-V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 5 hàng" panose="020B0603050302020204" pitchFamily="34" charset="0"/>
              <a:cs typeface="Calibri" panose="020F0502020204030204" pitchFamily="34" charset="0"/>
            </a:endParaRPr>
          </a:p>
        </p:txBody>
      </p:sp>
      <p:cxnSp>
        <p:nvCxnSpPr>
          <p:cNvPr id="57" name="Straight Connector 56"/>
          <p:cNvCxnSpPr/>
          <p:nvPr/>
        </p:nvCxnSpPr>
        <p:spPr>
          <a:xfrm>
            <a:off x="8347305" y="4309063"/>
            <a:ext cx="88063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8677364" y="4359828"/>
            <a:ext cx="327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anose="020B0603050302020204" pitchFamily="34" charset="0"/>
                <a:cs typeface="Calibri" panose="020F0502020204030204" pitchFamily="34" charset="0"/>
              </a:rPr>
              <a:t>6</a:t>
            </a:r>
            <a:endParaRPr kumimoji="0" lang="vi-VN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5 hàng" panose="020B060305030202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8375463" y="4383846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anose="020B0603050302020204" pitchFamily="34" charset="0"/>
                <a:cs typeface="Calibri" panose="020F0502020204030204" pitchFamily="34" charset="0"/>
              </a:rPr>
              <a:t>7</a:t>
            </a:r>
            <a:endParaRPr kumimoji="0" lang="vi-VN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5 hàng" panose="020B0603050302020204" pitchFamily="34" charset="0"/>
              <a:cs typeface="Calibri" panose="020F0502020204030204" pitchFamily="34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6902809" y="3138246"/>
            <a:ext cx="4010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b="1" smtClean="0">
                <a:solidFill>
                  <a:prstClr val="black"/>
                </a:solidFill>
                <a:latin typeface="HP001 5 hàng" panose="020B0603050302020204" pitchFamily="34" charset="0"/>
                <a:cs typeface="Calibri" panose="020F0502020204030204" pitchFamily="34" charset="0"/>
              </a:rPr>
              <a:t>81</a:t>
            </a:r>
            <a:endParaRPr kumimoji="0" lang="vi-V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 5 hàng" panose="020B060305030202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8361830" y="3096120"/>
            <a:ext cx="49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b="1" noProof="0" smtClean="0">
                <a:solidFill>
                  <a:prstClr val="black"/>
                </a:solidFill>
                <a:latin typeface="HP001 5 hàng" panose="020B0603050302020204" pitchFamily="34" charset="0"/>
                <a:cs typeface="Calibri" panose="020F0502020204030204" pitchFamily="34" charset="0"/>
              </a:rPr>
              <a:t>24</a:t>
            </a:r>
            <a:endParaRPr kumimoji="0" lang="vi-V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 5 hàng" panose="020B060305030202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40" grpId="0"/>
      <p:bldP spid="41" grpId="0"/>
      <p:bldP spid="50" grpId="0"/>
      <p:bldP spid="51" grpId="0"/>
      <p:bldP spid="53" grpId="0"/>
      <p:bldP spid="54" grpId="0"/>
      <p:bldP spid="55" grpId="0"/>
      <p:bldP spid="56" grpId="0"/>
      <p:bldP spid="58" grpId="0"/>
      <p:bldP spid="59" grpId="0"/>
      <p:bldP spid="60" grpId="0"/>
      <p:bldP spid="6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853676" y="1151763"/>
            <a:ext cx="9743725" cy="2850768"/>
            <a:chOff x="1421244" y="1259765"/>
            <a:chExt cx="9743725" cy="2850768"/>
          </a:xfrm>
        </p:grpSpPr>
        <p:sp>
          <p:nvSpPr>
            <p:cNvPr id="3" name="Rounded Rectangle 27"/>
            <p:cNvSpPr/>
            <p:nvPr/>
          </p:nvSpPr>
          <p:spPr>
            <a:xfrm>
              <a:off x="1421244" y="1274678"/>
              <a:ext cx="2853044" cy="809303"/>
            </a:xfrm>
            <a:prstGeom prst="roundRect">
              <a:avLst/>
            </a:prstGeom>
            <a:solidFill>
              <a:srgbClr val="6DCFF6"/>
            </a:solidFill>
            <a:ln w="28575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x-none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Số hạng</a:t>
              </a:r>
              <a:endParaRPr kumimoji="0" lang="x-none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Rounded Rectangle 30"/>
            <p:cNvSpPr/>
            <p:nvPr/>
          </p:nvSpPr>
          <p:spPr>
            <a:xfrm>
              <a:off x="4733273" y="1259765"/>
              <a:ext cx="2853044" cy="809303"/>
            </a:xfrm>
            <a:prstGeom prst="roundRect">
              <a:avLst/>
            </a:prstGeom>
            <a:solidFill>
              <a:srgbClr val="FFE285"/>
            </a:solidFill>
            <a:ln w="28575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x-none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Số hạng</a:t>
              </a:r>
              <a:endParaRPr kumimoji="0" lang="x-none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Rounded Rectangle 31"/>
            <p:cNvSpPr/>
            <p:nvPr/>
          </p:nvSpPr>
          <p:spPr>
            <a:xfrm>
              <a:off x="8028069" y="1274678"/>
              <a:ext cx="2853044" cy="809303"/>
            </a:xfrm>
            <a:prstGeom prst="roundRect">
              <a:avLst/>
            </a:prstGeom>
            <a:solidFill>
              <a:srgbClr val="B7E47C"/>
            </a:solidFill>
            <a:ln w="28575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x-none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Tổng</a:t>
              </a:r>
              <a:endParaRPr kumimoji="0" lang="x-none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Rounded Rectangle 32"/>
            <p:cNvSpPr/>
            <p:nvPr/>
          </p:nvSpPr>
          <p:spPr>
            <a:xfrm>
              <a:off x="1421244" y="2229550"/>
              <a:ext cx="2853044" cy="1872869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x-non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Rounded Rectangle 33"/>
            <p:cNvSpPr/>
            <p:nvPr/>
          </p:nvSpPr>
          <p:spPr>
            <a:xfrm>
              <a:off x="4733273" y="2229550"/>
              <a:ext cx="2853044" cy="1872869"/>
            </a:xfrm>
            <a:prstGeom prst="roundRect">
              <a:avLst/>
            </a:prstGeom>
            <a:solidFill>
              <a:srgbClr val="FDE59B">
                <a:alpha val="70000"/>
              </a:srgbClr>
            </a:solidFill>
            <a:ln>
              <a:solidFill>
                <a:srgbClr val="FDE5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x-non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Rounded Rectangle 34"/>
            <p:cNvSpPr/>
            <p:nvPr/>
          </p:nvSpPr>
          <p:spPr>
            <a:xfrm>
              <a:off x="8028069" y="2237664"/>
              <a:ext cx="2853044" cy="1872869"/>
            </a:xfrm>
            <a:prstGeom prst="roundRect">
              <a:avLst/>
            </a:prstGeom>
            <a:solidFill>
              <a:srgbClr val="CFE6C5">
                <a:alpha val="89000"/>
              </a:srgbClr>
            </a:solidFill>
            <a:ln>
              <a:solidFill>
                <a:srgbClr val="CFE6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x-non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ackgroundRemoval t="9346" b="89720" l="0" r="97357">
                          <a14:foregroundMark x1="5286" y1="68224" x2="0" y2="71963"/>
                          <a14:foregroundMark x1="59031" y1="85981" x2="96035" y2="60748"/>
                          <a14:foregroundMark x1="96035" y1="60748" x2="97357" y2="6074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7" r="-1"/>
            <a:stretch>
              <a:fillRect/>
            </a:stretch>
          </p:blipFill>
          <p:spPr>
            <a:xfrm>
              <a:off x="1561971" y="2447073"/>
              <a:ext cx="2718725" cy="1294924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600" b="89600" l="4622" r="89916">
                          <a14:foregroundMark x1="4622" y1="24800" x2="33193" y2="64000"/>
                          <a14:foregroundMark x1="33193" y1="64000" x2="34874" y2="67200"/>
                          <a14:foregroundMark x1="67647" y1="88800" x2="89496" y2="40800"/>
                          <a14:foregroundMark x1="89496" y1="40800" x2="89496" y2="408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3273" y="2424874"/>
              <a:ext cx="2853044" cy="1498447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630" b="89630" l="4858" r="89879">
                          <a14:foregroundMark x1="4858" y1="28889" x2="4858" y2="28889"/>
                          <a14:foregroundMark x1="29960" y1="16296" x2="14170" y2="20741"/>
                          <a14:foregroundMark x1="14170" y1="20741" x2="12146" y2="22222"/>
                          <a14:foregroundMark x1="12146" y1="21481" x2="26316" y2="14074"/>
                          <a14:foregroundMark x1="26316" y1="12593" x2="37247" y2="34074"/>
                          <a14:foregroundMark x1="37247" y1="34074" x2="37247" y2="32593"/>
                          <a14:foregroundMark x1="37247" y1="31111" x2="42915" y2="57778"/>
                          <a14:foregroundMark x1="42915" y1="57778" x2="42915" y2="49630"/>
                          <a14:foregroundMark x1="65182" y1="58519" x2="72470" y2="51111"/>
                          <a14:foregroundMark x1="72470" y1="49630" x2="70040" y2="3259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28069" y="2335875"/>
              <a:ext cx="3136900" cy="1714500"/>
            </a:xfrm>
            <a:prstGeom prst="rect">
              <a:avLst/>
            </a:prstGeom>
          </p:spPr>
        </p:pic>
      </p:grpSp>
      <p:grpSp>
        <p:nvGrpSpPr>
          <p:cNvPr id="12" name="Group 11"/>
          <p:cNvGrpSpPr/>
          <p:nvPr/>
        </p:nvGrpSpPr>
        <p:grpSpPr>
          <a:xfrm>
            <a:off x="1193482" y="193176"/>
            <a:ext cx="605826" cy="830997"/>
            <a:chOff x="3174278" y="237323"/>
            <a:chExt cx="605826" cy="830997"/>
          </a:xfrm>
        </p:grpSpPr>
        <p:sp>
          <p:nvSpPr>
            <p:cNvPr id="13" name="Oval 12"/>
            <p:cNvSpPr/>
            <p:nvPr/>
          </p:nvSpPr>
          <p:spPr>
            <a:xfrm>
              <a:off x="3174278" y="379826"/>
              <a:ext cx="605826" cy="605826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x-non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228647" y="237323"/>
              <a:ext cx="30168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x-none" sz="48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kumimoji="0" lang="x-none" sz="4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799308" y="376982"/>
            <a:ext cx="100097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x-non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Từ các số hạng và tổng,em hãy lập các phép cộng thích hợp. </a:t>
            </a:r>
            <a:endParaRPr kumimoji="0" lang="x-none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346" b="89720" l="0" r="97357">
                        <a14:foregroundMark x1="5286" y1="68224" x2="0" y2="71963"/>
                        <a14:foregroundMark x1="59031" y1="85981" x2="96035" y2="60748"/>
                        <a14:foregroundMark x1="96035" y1="60748" x2="97357" y2="60748"/>
                      </a14:backgroundRemoval>
                    </a14:imgEffect>
                    <a14:imgEffect>
                      <a14:sharpenSoften amoun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389"/>
          <a:stretch>
            <a:fillRect/>
          </a:stretch>
        </p:blipFill>
        <p:spPr>
          <a:xfrm>
            <a:off x="3413107" y="2345873"/>
            <a:ext cx="1307524" cy="127668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346" b="89720" l="0" r="97357">
                        <a14:foregroundMark x1="5286" y1="68224" x2="0" y2="71963"/>
                        <a14:foregroundMark x1="59031" y1="85981" x2="96035" y2="60748"/>
                        <a14:foregroundMark x1="96035" y1="60748" x2="97357" y2="60748"/>
                      </a14:backgroundRemoval>
                    </a14:imgEffect>
                    <a14:imgEffect>
                      <a14:sharpenSoften amoun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4389"/>
          <a:stretch>
            <a:fillRect/>
          </a:stretch>
        </p:blipFill>
        <p:spPr>
          <a:xfrm>
            <a:off x="1973930" y="2345873"/>
            <a:ext cx="1239862" cy="128132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600" b="89600" l="4622" r="89916">
                        <a14:foregroundMark x1="4622" y1="24800" x2="33193" y2="64000"/>
                        <a14:foregroundMark x1="33193" y1="64000" x2="34874" y2="67200"/>
                        <a14:foregroundMark x1="67647" y1="88800" x2="89496" y2="40800"/>
                        <a14:foregroundMark x1="89496" y1="40800" x2="89496" y2="40800"/>
                      </a14:backgroundRemoval>
                    </a14:imgEffect>
                    <a14:imgEffect>
                      <a14:sharpenSoften amount="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2445"/>
          <a:stretch>
            <a:fillRect/>
          </a:stretch>
        </p:blipFill>
        <p:spPr>
          <a:xfrm>
            <a:off x="5173208" y="2308253"/>
            <a:ext cx="1364570" cy="150706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600" b="89600" l="4622" r="89916">
                        <a14:foregroundMark x1="4622" y1="24800" x2="33193" y2="64000"/>
                        <a14:foregroundMark x1="33193" y1="64000" x2="34874" y2="67200"/>
                        <a14:foregroundMark x1="67647" y1="88800" x2="89496" y2="40800"/>
                        <a14:foregroundMark x1="89496" y1="40800" x2="89496" y2="40800"/>
                      </a14:backgroundRemoval>
                    </a14:imgEffect>
                    <a14:imgEffect>
                      <a14:sharpenSoften amoun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809" r="4636"/>
          <a:stretch>
            <a:fillRect/>
          </a:stretch>
        </p:blipFill>
        <p:spPr>
          <a:xfrm>
            <a:off x="6545281" y="2316872"/>
            <a:ext cx="1364570" cy="150706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9630" b="89630" l="4858" r="89879">
                        <a14:foregroundMark x1="4858" y1="28889" x2="4858" y2="28889"/>
                        <a14:foregroundMark x1="29960" y1="16296" x2="14170" y2="20741"/>
                        <a14:foregroundMark x1="14170" y1="20741" x2="12146" y2="22222"/>
                        <a14:foregroundMark x1="12146" y1="21481" x2="26316" y2="14074"/>
                        <a14:foregroundMark x1="26316" y1="12593" x2="37247" y2="34074"/>
                        <a14:foregroundMark x1="37247" y1="34074" x2="37247" y2="32593"/>
                        <a14:foregroundMark x1="37247" y1="31111" x2="42915" y2="57778"/>
                        <a14:foregroundMark x1="42915" y1="57778" x2="42915" y2="49630"/>
                        <a14:foregroundMark x1="65182" y1="58519" x2="72470" y2="51111"/>
                        <a14:foregroundMark x1="72470" y1="49630" x2="70040" y2="32593"/>
                      </a14:backgroundRemoval>
                    </a14:imgEffect>
                    <a14:imgEffect>
                      <a14:sharpenSoften amoun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1659"/>
          <a:stretch>
            <a:fillRect/>
          </a:stretch>
        </p:blipFill>
        <p:spPr>
          <a:xfrm>
            <a:off x="8464431" y="2227873"/>
            <a:ext cx="1516424" cy="17145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9630" b="89630" l="4858" r="89879">
                        <a14:foregroundMark x1="4858" y1="28889" x2="4858" y2="28889"/>
                        <a14:foregroundMark x1="29960" y1="16296" x2="14170" y2="20741"/>
                        <a14:foregroundMark x1="14170" y1="20741" x2="12146" y2="22222"/>
                        <a14:foregroundMark x1="12146" y1="21481" x2="26316" y2="14074"/>
                        <a14:foregroundMark x1="26316" y1="12593" x2="37247" y2="34074"/>
                        <a14:foregroundMark x1="37247" y1="34074" x2="37247" y2="32593"/>
                        <a14:foregroundMark x1="37247" y1="31111" x2="42915" y2="57778"/>
                        <a14:foregroundMark x1="42915" y1="57778" x2="42915" y2="49630"/>
                        <a14:foregroundMark x1="65182" y1="58519" x2="72470" y2="51111"/>
                        <a14:foregroundMark x1="72470" y1="49630" x2="70040" y2="32593"/>
                      </a14:backgroundRemoval>
                    </a14:imgEffect>
                    <a14:imgEffect>
                      <a14:sharpenSoften amoun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149" r="4510"/>
          <a:stretch>
            <a:fillRect/>
          </a:stretch>
        </p:blipFill>
        <p:spPr>
          <a:xfrm>
            <a:off x="9939049" y="2227873"/>
            <a:ext cx="1516424" cy="17145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413107" y="4443058"/>
            <a:ext cx="11715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x-none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kumimoji="0" lang="x-none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96000" y="4443058"/>
            <a:ext cx="11715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x-none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endParaRPr kumimoji="0" lang="x-none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413107" y="5468235"/>
            <a:ext cx="11715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x-none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kumimoji="0" lang="x-none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096000" y="5468235"/>
            <a:ext cx="11715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x-none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endParaRPr kumimoji="0" lang="x-none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2.96296E-6 L 0.01823 0.25602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1" y="128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44444E-6 L -0.16523 0.23564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68" y="11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1.11111E-6 L -0.10703 0.26111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2" y="13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4.44444E-6 L -0.09128 0.40555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70" y="20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33333E-6 L -0.05273 0.43703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3" y="21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1.11111E-6 L -0.22865 0.38495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32" y="19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2" grpId="0"/>
      <p:bldP spid="23" grpId="0"/>
      <p:bldP spid="24" grpId="0"/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8108" y="1830197"/>
            <a:ext cx="10515600" cy="1325563"/>
          </a:xfrm>
        </p:spPr>
        <p:txBody>
          <a:bodyPr>
            <a:normAutofit/>
          </a:bodyPr>
          <a:lstStyle/>
          <a:p>
            <a:r>
              <a:rPr lang="en-US" sz="66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Củng</a:t>
            </a:r>
            <a:r>
              <a:rPr lang="en-US" sz="6600" b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66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cố</a:t>
            </a:r>
            <a:r>
              <a:rPr lang="en-US" sz="6600" b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66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bài</a:t>
            </a:r>
            <a:r>
              <a:rPr lang="en-US" sz="6600" b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66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học</a:t>
            </a:r>
            <a:endParaRPr lang="en-US" sz="6600" b="1" dirty="0">
              <a:solidFill>
                <a:srgbClr val="0070C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42603" y="6581001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UTM Avo"/>
        <a:ea typeface="UTM Avo"/>
        <a:cs typeface=""/>
      </a:majorFont>
      <a:minorFont>
        <a:latin typeface="UTM Avo"/>
        <a:ea typeface="UTM Av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UTM Avo"/>
        <a:ea typeface="UTM Avo"/>
        <a:cs typeface=""/>
      </a:majorFont>
      <a:minorFont>
        <a:latin typeface="UTM Avo"/>
        <a:ea typeface="UTM Av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UTM Avo"/>
        <a:ea typeface="UTM Avo"/>
        <a:cs typeface=""/>
      </a:majorFont>
      <a:minorFont>
        <a:latin typeface="UTM Avo"/>
        <a:ea typeface="UTM Av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1207</Words>
  <Application>WPS Presentation</Application>
  <PresentationFormat>Custom</PresentationFormat>
  <Paragraphs>284</Paragraphs>
  <Slides>21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21</vt:i4>
      </vt:variant>
    </vt:vector>
  </HeadingPairs>
  <TitlesOfParts>
    <vt:vector size="43" baseType="lpstr">
      <vt:lpstr>Arial</vt:lpstr>
      <vt:lpstr>SimSun</vt:lpstr>
      <vt:lpstr>Wingdings</vt:lpstr>
      <vt:lpstr>Calibri</vt:lpstr>
      <vt:lpstr>等线</vt:lpstr>
      <vt:lpstr>Arial-Rounded</vt:lpstr>
      <vt:lpstr>Segoe UI Symbol</vt:lpstr>
      <vt:lpstr>等线</vt:lpstr>
      <vt:lpstr>Arial</vt:lpstr>
      <vt:lpstr>Microsoft YaHei</vt:lpstr>
      <vt:lpstr>Arial Unicode MS</vt:lpstr>
      <vt:lpstr>UTM Avo</vt:lpstr>
      <vt:lpstr>Segoe Print</vt:lpstr>
      <vt:lpstr>Calibri</vt:lpstr>
      <vt:lpstr>HP001 5 hàng</vt:lpstr>
      <vt:lpstr>Times New Roman</vt:lpstr>
      <vt:lpstr>HP001 5 hàng</vt:lpstr>
      <vt:lpstr>UTM Avo</vt:lpstr>
      <vt:lpstr>1_Office Theme</vt:lpstr>
      <vt:lpstr>2_Office Theme</vt:lpstr>
      <vt:lpstr>5_Office Theme</vt:lpstr>
      <vt:lpstr>3_Office Theme</vt:lpstr>
      <vt:lpstr>PowerPoint 演示文稿</vt:lpstr>
      <vt:lpstr>PowerPoint 演示文稿</vt:lpstr>
      <vt:lpstr>Chào mừng các em đến với tiết Tiếng Việt - Lớp 2.1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Củng cố bài học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_hp_</cp:lastModifiedBy>
  <cp:revision>10</cp:revision>
  <dcterms:created xsi:type="dcterms:W3CDTF">2021-08-02T08:11:00Z</dcterms:created>
  <dcterms:modified xsi:type="dcterms:W3CDTF">2023-10-31T00:12:46Z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381734255A814E75A516F744C4698716_12</vt:lpwstr>
  </property>
  <property fmtid="{D5CDD505-2E9C-101B-9397-08002B2CF9AE}" pid="3" name="KSOProductBuildVer">
    <vt:lpwstr>1033-12.2.0.13266</vt:lpwstr>
  </property>
</Properties>
</file>