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6"/>
  </p:notesMasterIdLst>
  <p:sldIdLst>
    <p:sldId id="319" r:id="rId2"/>
    <p:sldId id="332" r:id="rId3"/>
    <p:sldId id="335" r:id="rId4"/>
    <p:sldId id="312" r:id="rId5"/>
    <p:sldId id="257" r:id="rId6"/>
    <p:sldId id="309" r:id="rId7"/>
    <p:sldId id="310" r:id="rId8"/>
    <p:sldId id="311" r:id="rId9"/>
    <p:sldId id="364" r:id="rId10"/>
    <p:sldId id="256" r:id="rId11"/>
    <p:sldId id="313" r:id="rId12"/>
    <p:sldId id="441" r:id="rId13"/>
    <p:sldId id="370" r:id="rId14"/>
    <p:sldId id="262" r:id="rId15"/>
    <p:sldId id="338" r:id="rId16"/>
    <p:sldId id="372" r:id="rId17"/>
    <p:sldId id="341" r:id="rId18"/>
    <p:sldId id="281" r:id="rId19"/>
    <p:sldId id="284" r:id="rId20"/>
    <p:sldId id="373" r:id="rId21"/>
    <p:sldId id="431" r:id="rId22"/>
    <p:sldId id="433" r:id="rId23"/>
    <p:sldId id="387" r:id="rId24"/>
    <p:sldId id="435" r:id="rId25"/>
    <p:sldId id="389" r:id="rId26"/>
    <p:sldId id="437" r:id="rId27"/>
    <p:sldId id="365" r:id="rId28"/>
    <p:sldId id="260" r:id="rId29"/>
    <p:sldId id="443" r:id="rId30"/>
    <p:sldId id="439" r:id="rId31"/>
    <p:sldId id="315" r:id="rId32"/>
    <p:sldId id="444" r:id="rId33"/>
    <p:sldId id="316" r:id="rId34"/>
    <p:sldId id="445" r:id="rId35"/>
    <p:sldId id="446" r:id="rId36"/>
    <p:sldId id="268" r:id="rId37"/>
    <p:sldId id="273" r:id="rId38"/>
    <p:sldId id="448" r:id="rId39"/>
    <p:sldId id="287" r:id="rId40"/>
    <p:sldId id="418" r:id="rId41"/>
    <p:sldId id="293" r:id="rId42"/>
    <p:sldId id="358" r:id="rId43"/>
    <p:sldId id="360" r:id="rId44"/>
    <p:sldId id="361" r:id="rId45"/>
    <p:sldId id="362" r:id="rId46"/>
    <p:sldId id="283" r:id="rId47"/>
    <p:sldId id="282" r:id="rId48"/>
    <p:sldId id="440" r:id="rId49"/>
    <p:sldId id="427" r:id="rId50"/>
    <p:sldId id="450" r:id="rId51"/>
    <p:sldId id="285" r:id="rId52"/>
    <p:sldId id="366" r:id="rId53"/>
    <p:sldId id="367" r:id="rId54"/>
    <p:sldId id="368" r:id="rId55"/>
  </p:sldIdLst>
  <p:sldSz cx="9144000" cy="5143500" type="screen16x9"/>
  <p:notesSz cx="6858000" cy="9144000"/>
  <p:embeddedFontLst>
    <p:embeddedFont>
      <p:font typeface=".VnTime" panose="020B7200000000000000" pitchFamily="34" charset="0"/>
      <p:regular r:id="rId57"/>
      <p:bold r:id="rId58"/>
      <p:italic r:id="rId59"/>
      <p:boldItalic r:id="rId60"/>
    </p:embeddedFont>
    <p:embeddedFont>
      <p:font typeface="Abril Fatface" panose="02000503000000020003" pitchFamily="2" charset="0"/>
      <p:regular r:id="rId61"/>
    </p:embeddedFont>
    <p:embeddedFont>
      <p:font typeface="BioRhyme" panose="020B0604020202020204" charset="0"/>
      <p:regular r:id="rId62"/>
    </p:embeddedFont>
    <p:embeddedFont>
      <p:font typeface="Broadway" panose="04040905080B02020502" pitchFamily="82" charset="0"/>
      <p:regular r:id="rId63"/>
    </p:embeddedFont>
    <p:embeddedFont>
      <p:font typeface="Calistoga" panose="020B0604020202020204" charset="0"/>
      <p:regular r:id="rId64"/>
    </p:embeddedFont>
    <p:embeddedFont>
      <p:font typeface="Fredoka One" panose="02000000000000000000" pitchFamily="2" charset="0"/>
      <p:regular r:id="rId65"/>
    </p:embeddedFont>
    <p:embeddedFont>
      <p:font typeface="Josefin Sans" pitchFamily="2" charset="0"/>
      <p:regular r:id="rId66"/>
      <p:bold r:id="rId67"/>
    </p:embeddedFont>
    <p:embeddedFont>
      <p:font typeface="Lato" panose="020F0502020204030203" pitchFamily="34" charset="0"/>
      <p:regular r:id="rId68"/>
      <p:bold r:id="rId69"/>
      <p:italic r:id="rId70"/>
      <p:boldItalic r:id="rId71"/>
    </p:embeddedFont>
    <p:embeddedFont>
      <p:font typeface="Merriweather" panose="00000500000000000000" pitchFamily="2" charset="0"/>
      <p:regular r:id="rId72"/>
      <p:bold r:id="rId73"/>
      <p:italic r:id="rId74"/>
      <p:boldItalic r:id="rId75"/>
    </p:embeddedFont>
    <p:embeddedFont>
      <p:font typeface="Open Sans" panose="020B0606030504020204" pitchFamily="34" charset="0"/>
      <p:regular r:id="rId76"/>
      <p:bold r:id="rId77"/>
      <p:italic r:id="rId78"/>
      <p:boldItalic r:id="rId79"/>
    </p:embeddedFont>
    <p:embeddedFont>
      <p:font typeface="Raleway" pitchFamily="2" charset="0"/>
      <p:regular r:id="rId80"/>
      <p:bold r:id="rId81"/>
      <p:italic r:id="rId82"/>
      <p:boldItalic r:id="rId83"/>
    </p:embeddedFont>
    <p:embeddedFont>
      <p:font typeface="Roboto" panose="02000000000000000000" pitchFamily="2" charset="0"/>
      <p:regular r:id="rId84"/>
      <p:bold r:id="rId85"/>
      <p:italic r:id="rId86"/>
      <p:boldItalic r:id="rId87"/>
    </p:embeddedFont>
    <p:embeddedFont>
      <p:font typeface="Roboto Condensed Light" panose="02000000000000000000" pitchFamily="2" charset="0"/>
      <p:regular r:id="rId88"/>
      <p:italic r:id="rId89"/>
    </p:embeddedFont>
    <p:embeddedFont>
      <p:font typeface="Showcard Gothic" panose="04020904020102020604" pitchFamily="82" charset="0"/>
      <p:regular r:id="rId90"/>
    </p:embeddedFont>
    <p:embeddedFont>
      <p:font typeface="Source Sans Pro" panose="020B0503030403020204" pitchFamily="34" charset="0"/>
      <p:regular r:id="rId91"/>
      <p:bold r:id="rId92"/>
      <p:italic r:id="rId93"/>
      <p:boldItalic r:id="rId94"/>
    </p:embeddedFont>
    <p:embeddedFont>
      <p:font typeface="Tahoma" panose="020B0604030504040204" pitchFamily="34" charset="0"/>
      <p:regular r:id="rId95"/>
      <p:bold r:id="rId9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546">
          <p15:clr>
            <a:srgbClr val="A4A3A4"/>
          </p15:clr>
        </p15:guide>
        <p15:guide id="2" pos="29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384" y="36"/>
      </p:cViewPr>
      <p:guideLst>
        <p:guide orient="horz" pos="1546"/>
        <p:guide pos="29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7.fntdata"/><Relationship Id="rId68" Type="http://schemas.openxmlformats.org/officeDocument/2006/relationships/font" Target="fonts/font12.fntdata"/><Relationship Id="rId84" Type="http://schemas.openxmlformats.org/officeDocument/2006/relationships/font" Target="fonts/font28.fntdata"/><Relationship Id="rId89" Type="http://schemas.openxmlformats.org/officeDocument/2006/relationships/font" Target="fonts/font33.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font" Target="fonts/font2.fntdata"/><Relationship Id="rId74" Type="http://schemas.openxmlformats.org/officeDocument/2006/relationships/font" Target="fonts/font18.fntdata"/><Relationship Id="rId79" Type="http://schemas.openxmlformats.org/officeDocument/2006/relationships/font" Target="fonts/font23.fntdata"/><Relationship Id="rId5" Type="http://schemas.openxmlformats.org/officeDocument/2006/relationships/slide" Target="slides/slide4.xml"/><Relationship Id="rId90" Type="http://schemas.openxmlformats.org/officeDocument/2006/relationships/font" Target="fonts/font34.fntdata"/><Relationship Id="rId95" Type="http://schemas.openxmlformats.org/officeDocument/2006/relationships/font" Target="fonts/font39.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font" Target="fonts/font8.fntdata"/><Relationship Id="rId69" Type="http://schemas.openxmlformats.org/officeDocument/2006/relationships/font" Target="fonts/font13.fntdata"/><Relationship Id="rId80" Type="http://schemas.openxmlformats.org/officeDocument/2006/relationships/font" Target="fonts/font24.fntdata"/><Relationship Id="rId85" Type="http://schemas.openxmlformats.org/officeDocument/2006/relationships/font" Target="fonts/font2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font" Target="fonts/font19.fntdata"/><Relationship Id="rId83" Type="http://schemas.openxmlformats.org/officeDocument/2006/relationships/font" Target="fonts/font27.fntdata"/><Relationship Id="rId88" Type="http://schemas.openxmlformats.org/officeDocument/2006/relationships/font" Target="fonts/font32.fntdata"/><Relationship Id="rId91" Type="http://schemas.openxmlformats.org/officeDocument/2006/relationships/font" Target="fonts/font35.fntdata"/><Relationship Id="rId96" Type="http://schemas.openxmlformats.org/officeDocument/2006/relationships/font" Target="fonts/font4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font" Target="fonts/font17.fntdata"/><Relationship Id="rId78" Type="http://schemas.openxmlformats.org/officeDocument/2006/relationships/font" Target="fonts/font22.fntdata"/><Relationship Id="rId81" Type="http://schemas.openxmlformats.org/officeDocument/2006/relationships/font" Target="fonts/font25.fntdata"/><Relationship Id="rId86" Type="http://schemas.openxmlformats.org/officeDocument/2006/relationships/font" Target="fonts/font30.fntdata"/><Relationship Id="rId94" Type="http://schemas.openxmlformats.org/officeDocument/2006/relationships/font" Target="fonts/font38.fntdata"/><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20.fntdata"/><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15.fntdata"/><Relationship Id="rId92" Type="http://schemas.openxmlformats.org/officeDocument/2006/relationships/font" Target="fonts/font3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0.fntdata"/><Relationship Id="rId87" Type="http://schemas.openxmlformats.org/officeDocument/2006/relationships/font" Target="fonts/font31.fntdata"/><Relationship Id="rId61" Type="http://schemas.openxmlformats.org/officeDocument/2006/relationships/font" Target="fonts/font5.fntdata"/><Relationship Id="rId82" Type="http://schemas.openxmlformats.org/officeDocument/2006/relationships/font" Target="fonts/font26.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notesMaster" Target="notesMasters/notesMaster1.xml"/><Relationship Id="rId77" Type="http://schemas.openxmlformats.org/officeDocument/2006/relationships/font" Target="fonts/font21.fntdata"/><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6.fntdata"/><Relationship Id="rId93" Type="http://schemas.openxmlformats.org/officeDocument/2006/relationships/font" Target="fonts/font37.fntdata"/><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54E67905-9AED-2B7B-587B-AD407263C3C5}"/>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B810F971-400E-437C-89A9-615AF50D0E40}" type="slidenum">
              <a:rPr lang="en-US" altLang="en-US" sz="1200"/>
              <a:pPr algn="r" eaLnBrk="1" hangingPunct="1"/>
              <a:t>2</a:t>
            </a:fld>
            <a:endParaRPr lang="en-US" altLang="en-US" sz="1200"/>
          </a:p>
        </p:txBody>
      </p:sp>
      <p:sp>
        <p:nvSpPr>
          <p:cNvPr id="6147" name="Rectangle 2">
            <a:extLst>
              <a:ext uri="{FF2B5EF4-FFF2-40B4-BE49-F238E27FC236}">
                <a16:creationId xmlns:a16="http://schemas.microsoft.com/office/drawing/2014/main" id="{D5C3D9D3-5F05-B619-3CD0-B5EB5564BAE1}"/>
              </a:ext>
            </a:extLst>
          </p:cNvPr>
          <p:cNvSpPr>
            <a:spLocks noGrp="1" noRot="1" noChangeAspect="1" noChangeArrowheads="1" noTextEdit="1"/>
          </p:cNvSpPr>
          <p:nvPr>
            <p:ph type="sldImg"/>
          </p:nvPr>
        </p:nvSpPr>
        <p:spPr>
          <a:xfrm>
            <a:off x="381000" y="685800"/>
            <a:ext cx="6096000" cy="3429000"/>
          </a:xfrm>
          <a:ln/>
        </p:spPr>
      </p:sp>
      <p:sp>
        <p:nvSpPr>
          <p:cNvPr id="6148" name="Rectangle 3">
            <a:extLst>
              <a:ext uri="{FF2B5EF4-FFF2-40B4-BE49-F238E27FC236}">
                <a16:creationId xmlns:a16="http://schemas.microsoft.com/office/drawing/2014/main" id="{C2FA3F56-462B-57EB-DF30-B92894290A4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48DED2F3-8020-5577-E53C-9BFA1973C0F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7CFF385F-E8CF-4563-A672-0A71F387B7DD}" type="slidenum">
              <a:rPr lang="en-US" altLang="en-US" sz="1200"/>
              <a:pPr algn="r" eaLnBrk="1" hangingPunct="1"/>
              <a:t>3</a:t>
            </a:fld>
            <a:endParaRPr lang="en-US" altLang="en-US" sz="1200"/>
          </a:p>
        </p:txBody>
      </p:sp>
      <p:sp>
        <p:nvSpPr>
          <p:cNvPr id="10243" name="Rectangle 2">
            <a:extLst>
              <a:ext uri="{FF2B5EF4-FFF2-40B4-BE49-F238E27FC236}">
                <a16:creationId xmlns:a16="http://schemas.microsoft.com/office/drawing/2014/main" id="{A17141DC-85FA-2EEF-7F99-2A2962587436}"/>
              </a:ext>
            </a:extLst>
          </p:cNvPr>
          <p:cNvSpPr>
            <a:spLocks noGrp="1" noRot="1" noChangeAspect="1" noChangeArrowheads="1" noTextEdit="1"/>
          </p:cNvSpPr>
          <p:nvPr>
            <p:ph type="sldImg"/>
          </p:nvPr>
        </p:nvSpPr>
        <p:spPr>
          <a:xfrm>
            <a:off x="381000" y="685800"/>
            <a:ext cx="6096000" cy="3429000"/>
          </a:xfrm>
          <a:ln/>
        </p:spPr>
      </p:sp>
      <p:sp>
        <p:nvSpPr>
          <p:cNvPr id="10244" name="Rectangle 3">
            <a:extLst>
              <a:ext uri="{FF2B5EF4-FFF2-40B4-BE49-F238E27FC236}">
                <a16:creationId xmlns:a16="http://schemas.microsoft.com/office/drawing/2014/main" id="{9F10AD36-CBD5-D651-0C29-FF04FEF27D6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bcc94e445e_0_6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bcc94e445e_0_6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1"/>
        <p:cNvGrpSpPr/>
        <p:nvPr/>
      </p:nvGrpSpPr>
      <p:grpSpPr>
        <a:xfrm>
          <a:off x="0" y="0"/>
          <a:ext cx="0" cy="0"/>
          <a:chOff x="0" y="0"/>
          <a:chExt cx="0" cy="0"/>
        </a:xfrm>
      </p:grpSpPr>
      <p:sp>
        <p:nvSpPr>
          <p:cNvPr id="1242" name="Google Shape;1242;gbcc94e445e_0_13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3" name="Google Shape;1243;gbcc94e445e_0_1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8897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bcc94e445e_0_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bcc94e445e_0_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bcc94e445e_0_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bcc94e445e_0_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8217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bcc94e445e_0_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bcc94e445e_0_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2908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bcc94e445e_0_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bcc94e445e_0_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8679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bcc94e445e_0_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bcc94e445e_0_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4789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gbcc94e445e_0_9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3" name="Google Shape;773;gbcc94e445e_0_9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bcc94e445e_0_7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bcc94e445e_0_7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bcc94e445e_0_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bcc94e445e_0_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bcc94e445e_0_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bcc94e445e_0_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G" dirty="0"/>
          </a:p>
        </p:txBody>
      </p:sp>
    </p:spTree>
    <p:extLst>
      <p:ext uri="{BB962C8B-B14F-4D97-AF65-F5344CB8AC3E}">
        <p14:creationId xmlns:p14="http://schemas.microsoft.com/office/powerpoint/2010/main" val="3346759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bcc94e445e_0_8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bcc94e445e_0_8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gbcc94e445e_0_10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2" name="Google Shape;892;gbcc94e445e_0_10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gbcc94e445e_0_9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3" name="Google Shape;773;gbcc94e445e_0_9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40470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1"/>
        <p:cNvGrpSpPr/>
        <p:nvPr/>
      </p:nvGrpSpPr>
      <p:grpSpPr>
        <a:xfrm>
          <a:off x="0" y="0"/>
          <a:ext cx="0" cy="0"/>
          <a:chOff x="0" y="0"/>
          <a:chExt cx="0" cy="0"/>
        </a:xfrm>
      </p:grpSpPr>
      <p:sp>
        <p:nvSpPr>
          <p:cNvPr id="1242" name="Google Shape;1242;gbcc94e445e_0_13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3" name="Google Shape;1243;gbcc94e445e_0_1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bcc94e445e_0_7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bcc94e445e_0_7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t>Công trình do Liên Xô thiết kế và cung cấp thiết bị, khởi công xây dựng 06/11/1979, khánh thành 20/12/1994.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Text Placeholder 2"/>
          <p:cNvSpPr>
            <a:spLocks noGrp="1"/>
          </p:cNvSpPr>
          <p:nvPr>
            <p:ph type="body" idx="1"/>
          </p:nvPr>
        </p:nvSpPr>
        <p:spPr/>
        <p:txBody>
          <a:bodyPr/>
          <a:lstStyle/>
          <a:p>
            <a:r>
              <a:rPr lang="vi-VN" altLang="en-US"/>
              <a:t>Các tổ máy làm việc trong lòng đất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Text Placeholder 2"/>
          <p:cNvSpPr>
            <a:spLocks noGrp="1"/>
          </p:cNvSpPr>
          <p:nvPr>
            <p:ph type="body" idx="1"/>
          </p:nvPr>
        </p:nvSpPr>
        <p:spPr/>
        <p:txBody>
          <a:bodyPr/>
          <a:lstStyle/>
          <a:p>
            <a:r>
              <a:rPr lang="en-US" dirty="0" err="1"/>
              <a:t>Chiếc</a:t>
            </a:r>
            <a:r>
              <a:rPr lang="en-US" dirty="0"/>
              <a:t> </a:t>
            </a:r>
            <a:r>
              <a:rPr lang="en-US" dirty="0" err="1"/>
              <a:t>máy</a:t>
            </a:r>
            <a:r>
              <a:rPr lang="en-US" dirty="0"/>
              <a:t> </a:t>
            </a:r>
            <a:r>
              <a:rPr lang="en-US" dirty="0" err="1"/>
              <a:t>xúc</a:t>
            </a:r>
            <a:r>
              <a:rPr lang="en-US" dirty="0"/>
              <a:t> </a:t>
            </a:r>
            <a:r>
              <a:rPr lang="en-US" dirty="0" err="1"/>
              <a:t>và</a:t>
            </a:r>
            <a:r>
              <a:rPr lang="en-US" dirty="0"/>
              <a:t> </a:t>
            </a:r>
            <a:r>
              <a:rPr lang="en-US" dirty="0" err="1"/>
              <a:t>chuyển</a:t>
            </a:r>
            <a:r>
              <a:rPr lang="en-US" dirty="0"/>
              <a:t> </a:t>
            </a:r>
            <a:r>
              <a:rPr lang="en-US" dirty="0" err="1"/>
              <a:t>đá</a:t>
            </a:r>
            <a:r>
              <a:rPr lang="en-US" dirty="0"/>
              <a:t> </a:t>
            </a:r>
            <a:r>
              <a:rPr lang="en-US" dirty="0" err="1"/>
              <a:t>đặt</a:t>
            </a:r>
            <a:r>
              <a:rPr lang="en-US" dirty="0"/>
              <a:t> </a:t>
            </a:r>
            <a:r>
              <a:rPr lang="en-US" dirty="0" err="1"/>
              <a:t>trang</a:t>
            </a:r>
            <a:r>
              <a:rPr lang="en-US" dirty="0"/>
              <a:t> </a:t>
            </a:r>
            <a:r>
              <a:rPr lang="en-US" dirty="0" err="1"/>
              <a:t>trọng</a:t>
            </a:r>
            <a:r>
              <a:rPr lang="en-US" dirty="0"/>
              <a:t> </a:t>
            </a:r>
            <a:r>
              <a:rPr lang="en-US" dirty="0" err="1"/>
              <a:t>tại</a:t>
            </a:r>
            <a:r>
              <a:rPr lang="en-US" dirty="0"/>
              <a:t> </a:t>
            </a:r>
            <a:r>
              <a:rPr lang="en-US" dirty="0" err="1"/>
              <a:t>nhà</a:t>
            </a:r>
            <a:r>
              <a:rPr lang="en-US" dirty="0"/>
              <a:t> </a:t>
            </a:r>
            <a:r>
              <a:rPr lang="en-US" dirty="0" err="1"/>
              <a:t>truyền</a:t>
            </a:r>
            <a:r>
              <a:rPr lang="en-US" dirty="0"/>
              <a:t> </a:t>
            </a:r>
            <a:r>
              <a:rPr lang="en-US" dirty="0" err="1"/>
              <a:t>thống</a:t>
            </a:r>
            <a:r>
              <a:rPr lang="en-US" dirty="0"/>
              <a:t> </a:t>
            </a:r>
            <a:r>
              <a:rPr lang="en-US" dirty="0" err="1"/>
              <a:t>bên</a:t>
            </a:r>
            <a:r>
              <a:rPr lang="en-US" dirty="0"/>
              <a:t> </a:t>
            </a:r>
            <a:r>
              <a:rPr lang="en-US" dirty="0" err="1"/>
              <a:t>bờ</a:t>
            </a:r>
            <a:r>
              <a:rPr lang="en-US" dirty="0"/>
              <a:t> </a:t>
            </a:r>
            <a:r>
              <a:rPr lang="en-US" dirty="0" err="1"/>
              <a:t>trái</a:t>
            </a:r>
            <a:r>
              <a:rPr lang="en-US" dirty="0"/>
              <a:t> </a:t>
            </a:r>
            <a:r>
              <a:rPr lang="en-US" dirty="0" err="1"/>
              <a:t>của</a:t>
            </a:r>
            <a:r>
              <a:rPr lang="en-US" dirty="0"/>
              <a:t> </a:t>
            </a:r>
            <a:r>
              <a:rPr lang="en-US" dirty="0" err="1"/>
              <a:t>đập</a:t>
            </a:r>
            <a:r>
              <a:rPr lang="en-US" dirty="0"/>
              <a:t>. </a:t>
            </a:r>
            <a:r>
              <a:rPr lang="en-US" dirty="0" err="1"/>
              <a:t>Những</a:t>
            </a:r>
            <a:r>
              <a:rPr lang="en-US" dirty="0"/>
              <a:t> </a:t>
            </a:r>
            <a:r>
              <a:rPr lang="en-US" dirty="0" err="1"/>
              <a:t>ngày</a:t>
            </a:r>
            <a:r>
              <a:rPr lang="en-US" dirty="0"/>
              <a:t> </a:t>
            </a:r>
            <a:r>
              <a:rPr lang="en-US" dirty="0" err="1"/>
              <a:t>đầu</a:t>
            </a:r>
            <a:r>
              <a:rPr lang="en-US" dirty="0"/>
              <a:t> </a:t>
            </a:r>
            <a:r>
              <a:rPr lang="en-US" dirty="0" err="1"/>
              <a:t>thi</a:t>
            </a:r>
            <a:r>
              <a:rPr lang="en-US" dirty="0"/>
              <a:t> </a:t>
            </a:r>
            <a:r>
              <a:rPr lang="en-US" dirty="0" err="1"/>
              <a:t>công</a:t>
            </a:r>
            <a:r>
              <a:rPr lang="en-US" dirty="0"/>
              <a:t> </a:t>
            </a:r>
            <a:r>
              <a:rPr lang="en-US" dirty="0" err="1"/>
              <a:t>đập</a:t>
            </a:r>
            <a:r>
              <a:rPr lang="en-US" dirty="0"/>
              <a:t> </a:t>
            </a:r>
            <a:r>
              <a:rPr lang="en-US" dirty="0" err="1"/>
              <a:t>trong</a:t>
            </a:r>
            <a:r>
              <a:rPr lang="en-US" dirty="0"/>
              <a:t> </a:t>
            </a:r>
            <a:r>
              <a:rPr lang="en-US" dirty="0" err="1"/>
              <a:t>lòng</a:t>
            </a:r>
            <a:r>
              <a:rPr lang="en-US" dirty="0"/>
              <a:t> </a:t>
            </a:r>
            <a:r>
              <a:rPr lang="en-US" dirty="0" err="1"/>
              <a:t>núi</a:t>
            </a:r>
            <a:r>
              <a:rPr lang="en-US" dirty="0"/>
              <a:t> </a:t>
            </a:r>
            <a:r>
              <a:rPr lang="en-US" dirty="0" err="1"/>
              <a:t>đá</a:t>
            </a:r>
            <a:r>
              <a:rPr lang="en-US" dirty="0"/>
              <a:t>, </a:t>
            </a:r>
            <a:r>
              <a:rPr lang="en-US" dirty="0" err="1"/>
              <a:t>chiếc</a:t>
            </a:r>
            <a:r>
              <a:rPr lang="en-US" dirty="0"/>
              <a:t> </a:t>
            </a:r>
            <a:r>
              <a:rPr lang="en-US" dirty="0" err="1"/>
              <a:t>máy</a:t>
            </a:r>
            <a:r>
              <a:rPr lang="en-US" dirty="0"/>
              <a:t> </a:t>
            </a:r>
            <a:r>
              <a:rPr lang="en-US" dirty="0" err="1"/>
              <a:t>sẽ</a:t>
            </a:r>
            <a:r>
              <a:rPr lang="en-US" dirty="0"/>
              <a:t> </a:t>
            </a:r>
            <a:r>
              <a:rPr lang="en-US" dirty="0" err="1"/>
              <a:t>tiến</a:t>
            </a:r>
            <a:r>
              <a:rPr lang="en-US" dirty="0"/>
              <a:t> </a:t>
            </a:r>
            <a:r>
              <a:rPr lang="en-US" dirty="0" err="1"/>
              <a:t>hành</a:t>
            </a:r>
            <a:r>
              <a:rPr lang="en-US" dirty="0"/>
              <a:t> </a:t>
            </a:r>
            <a:r>
              <a:rPr lang="en-US" dirty="0" err="1"/>
              <a:t>khoan</a:t>
            </a:r>
            <a:r>
              <a:rPr lang="en-US" dirty="0"/>
              <a:t> </a:t>
            </a:r>
            <a:r>
              <a:rPr lang="en-US" dirty="0" err="1"/>
              <a:t>đặt</a:t>
            </a:r>
            <a:r>
              <a:rPr lang="en-US" dirty="0"/>
              <a:t> </a:t>
            </a:r>
            <a:r>
              <a:rPr lang="en-US" dirty="0" err="1"/>
              <a:t>thuốc</a:t>
            </a:r>
            <a:r>
              <a:rPr lang="en-US" dirty="0"/>
              <a:t> </a:t>
            </a:r>
            <a:r>
              <a:rPr lang="en-US" dirty="0" err="1"/>
              <a:t>nổ</a:t>
            </a:r>
            <a:r>
              <a:rPr lang="en-US" dirty="0"/>
              <a:t>, </a:t>
            </a:r>
            <a:r>
              <a:rPr lang="en-US" dirty="0" err="1"/>
              <a:t>sau</a:t>
            </a:r>
            <a:r>
              <a:rPr lang="en-US" dirty="0"/>
              <a:t> </a:t>
            </a:r>
            <a:r>
              <a:rPr lang="en-US" dirty="0" err="1"/>
              <a:t>khi</a:t>
            </a:r>
            <a:r>
              <a:rPr lang="en-US" dirty="0"/>
              <a:t> </a:t>
            </a:r>
            <a:r>
              <a:rPr lang="en-US" dirty="0" err="1"/>
              <a:t>đảm</a:t>
            </a:r>
            <a:r>
              <a:rPr lang="en-US" dirty="0"/>
              <a:t> </a:t>
            </a:r>
            <a:r>
              <a:rPr lang="en-US" dirty="0" err="1"/>
              <a:t>bảo</a:t>
            </a:r>
            <a:r>
              <a:rPr lang="en-US" dirty="0"/>
              <a:t> an </a:t>
            </a:r>
            <a:r>
              <a:rPr lang="en-US" dirty="0" err="1"/>
              <a:t>toàn</a:t>
            </a:r>
            <a:r>
              <a:rPr lang="en-US" dirty="0"/>
              <a:t>, </a:t>
            </a:r>
            <a:r>
              <a:rPr lang="en-US" dirty="0" err="1"/>
              <a:t>chiếc</a:t>
            </a:r>
            <a:r>
              <a:rPr lang="en-US" dirty="0"/>
              <a:t> </a:t>
            </a:r>
            <a:r>
              <a:rPr lang="en-US" dirty="0" err="1"/>
              <a:t>máy</a:t>
            </a:r>
            <a:r>
              <a:rPr lang="en-US" dirty="0"/>
              <a:t> </a:t>
            </a:r>
            <a:r>
              <a:rPr lang="en-US" dirty="0" err="1"/>
              <a:t>này</a:t>
            </a:r>
            <a:r>
              <a:rPr lang="en-US" dirty="0"/>
              <a:t> </a:t>
            </a:r>
            <a:r>
              <a:rPr lang="en-US" dirty="0" err="1"/>
              <a:t>sẽ</a:t>
            </a:r>
            <a:r>
              <a:rPr lang="en-US" dirty="0"/>
              <a:t> </a:t>
            </a:r>
            <a:r>
              <a:rPr lang="en-US" dirty="0" err="1"/>
              <a:t>tiến</a:t>
            </a:r>
            <a:r>
              <a:rPr lang="en-US" dirty="0"/>
              <a:t> </a:t>
            </a:r>
            <a:r>
              <a:rPr lang="en-US" dirty="0" err="1"/>
              <a:t>vào</a:t>
            </a:r>
            <a:r>
              <a:rPr lang="en-US" dirty="0"/>
              <a:t> </a:t>
            </a:r>
            <a:r>
              <a:rPr lang="en-US" dirty="0" err="1"/>
              <a:t>đưa</a:t>
            </a:r>
            <a:r>
              <a:rPr lang="en-US" dirty="0"/>
              <a:t> </a:t>
            </a:r>
            <a:r>
              <a:rPr lang="en-US" dirty="0" err="1"/>
              <a:t>đất</a:t>
            </a:r>
            <a:r>
              <a:rPr lang="en-US" dirty="0"/>
              <a:t> </a:t>
            </a:r>
            <a:r>
              <a:rPr lang="en-US" dirty="0" err="1"/>
              <a:t>đá</a:t>
            </a:r>
            <a:r>
              <a:rPr lang="en-US" dirty="0"/>
              <a:t> </a:t>
            </a:r>
            <a:r>
              <a:rPr lang="en-US" dirty="0" err="1"/>
              <a:t>lên</a:t>
            </a:r>
            <a:r>
              <a:rPr lang="en-US" dirty="0"/>
              <a:t> </a:t>
            </a:r>
            <a:r>
              <a:rPr lang="en-US" dirty="0" err="1"/>
              <a:t>xe</a:t>
            </a:r>
            <a:r>
              <a:rPr lang="en-US" dirty="0"/>
              <a:t> </a:t>
            </a:r>
            <a:r>
              <a:rPr lang="en-US" dirty="0" err="1"/>
              <a:t>chở</a:t>
            </a:r>
            <a:r>
              <a:rPr lang="en-US" dirty="0"/>
              <a:t> </a:t>
            </a:r>
            <a:r>
              <a:rPr lang="en-US" dirty="0" err="1"/>
              <a:t>ra</a:t>
            </a:r>
            <a:r>
              <a:rPr lang="en-US" dirty="0"/>
              <a:t> </a:t>
            </a:r>
            <a:r>
              <a:rPr lang="en-US" dirty="0" err="1"/>
              <a:t>ngoài</a:t>
            </a:r>
            <a:r>
              <a:rPr lang="en-US" dirty="0"/>
              <a:t>.</a:t>
            </a:r>
          </a:p>
          <a:p>
            <a:endParaRPr lang="en-US" dirty="0"/>
          </a:p>
          <a:p>
            <a:endParaRPr lang="en-US" dirty="0"/>
          </a:p>
          <a:p>
            <a:r>
              <a:rPr lang="en-US" dirty="0" err="1"/>
              <a:t>Bức</a:t>
            </a:r>
            <a:r>
              <a:rPr lang="en-US" dirty="0"/>
              <a:t> </a:t>
            </a:r>
            <a:r>
              <a:rPr lang="en-US" dirty="0" err="1"/>
              <a:t>thư</a:t>
            </a:r>
            <a:r>
              <a:rPr lang="en-US" dirty="0"/>
              <a:t> </a:t>
            </a:r>
            <a:r>
              <a:rPr lang="en-US" dirty="0" err="1"/>
              <a:t>tuyệt</a:t>
            </a:r>
            <a:r>
              <a:rPr lang="en-US" dirty="0"/>
              <a:t> </a:t>
            </a:r>
            <a:r>
              <a:rPr lang="en-US" dirty="0" err="1"/>
              <a:t>mật</a:t>
            </a:r>
            <a:r>
              <a:rPr lang="en-US" dirty="0"/>
              <a:t> </a:t>
            </a:r>
            <a:r>
              <a:rPr lang="en-US" dirty="0" err="1"/>
              <a:t>của</a:t>
            </a:r>
            <a:r>
              <a:rPr lang="en-US" dirty="0"/>
              <a:t> </a:t>
            </a:r>
            <a:r>
              <a:rPr lang="en-US" dirty="0" err="1"/>
              <a:t>các</a:t>
            </a:r>
            <a:r>
              <a:rPr lang="en-US" dirty="0"/>
              <a:t> </a:t>
            </a:r>
            <a:r>
              <a:rPr lang="en-US" dirty="0" err="1"/>
              <a:t>nhà</a:t>
            </a:r>
            <a:r>
              <a:rPr lang="en-US" dirty="0"/>
              <a:t> </a:t>
            </a:r>
            <a:r>
              <a:rPr lang="en-US" dirty="0" err="1"/>
              <a:t>lãnh</a:t>
            </a:r>
            <a:r>
              <a:rPr lang="en-US" dirty="0"/>
              <a:t> </a:t>
            </a:r>
            <a:r>
              <a:rPr lang="en-US" dirty="0" err="1"/>
              <a:t>đạo</a:t>
            </a:r>
            <a:r>
              <a:rPr lang="en-US" dirty="0"/>
              <a:t> </a:t>
            </a:r>
            <a:r>
              <a:rPr lang="en-US" dirty="0" err="1"/>
              <a:t>công</a:t>
            </a:r>
            <a:r>
              <a:rPr lang="en-US" dirty="0"/>
              <a:t> </a:t>
            </a:r>
            <a:r>
              <a:rPr lang="en-US" dirty="0" err="1"/>
              <a:t>trường</a:t>
            </a:r>
            <a:r>
              <a:rPr lang="en-US" dirty="0"/>
              <a:t> </a:t>
            </a:r>
            <a:r>
              <a:rPr lang="en-US" dirty="0" err="1"/>
              <a:t>trong</a:t>
            </a:r>
            <a:r>
              <a:rPr lang="en-US" dirty="0"/>
              <a:t> </a:t>
            </a:r>
            <a:r>
              <a:rPr lang="en-US" dirty="0" err="1"/>
              <a:t>đó</a:t>
            </a:r>
            <a:r>
              <a:rPr lang="en-US" dirty="0"/>
              <a:t> </a:t>
            </a:r>
            <a:r>
              <a:rPr lang="en-US" dirty="0" err="1"/>
              <a:t>có</a:t>
            </a:r>
            <a:r>
              <a:rPr lang="en-US" dirty="0"/>
              <a:t> </a:t>
            </a:r>
            <a:r>
              <a:rPr lang="en-US" dirty="0" err="1"/>
              <a:t>chữ</a:t>
            </a:r>
            <a:r>
              <a:rPr lang="en-US" dirty="0"/>
              <a:t> </a:t>
            </a:r>
            <a:r>
              <a:rPr lang="en-US" dirty="0" err="1"/>
              <a:t>ký</a:t>
            </a:r>
            <a:r>
              <a:rPr lang="en-US" dirty="0"/>
              <a:t> </a:t>
            </a:r>
            <a:r>
              <a:rPr lang="en-US" dirty="0" err="1"/>
              <a:t>của</a:t>
            </a:r>
            <a:r>
              <a:rPr lang="en-US" dirty="0"/>
              <a:t> </a:t>
            </a:r>
            <a:r>
              <a:rPr lang="en-US" dirty="0" err="1"/>
              <a:t>Tổng</a:t>
            </a:r>
            <a:r>
              <a:rPr lang="en-US" dirty="0"/>
              <a:t> </a:t>
            </a:r>
            <a:r>
              <a:rPr lang="en-US" dirty="0" err="1"/>
              <a:t>Chuyên</a:t>
            </a:r>
            <a:r>
              <a:rPr lang="en-US" dirty="0"/>
              <a:t> </a:t>
            </a:r>
            <a:r>
              <a:rPr lang="en-US" dirty="0" err="1"/>
              <a:t>viên</a:t>
            </a:r>
            <a:r>
              <a:rPr lang="en-US" dirty="0"/>
              <a:t> Liên </a:t>
            </a:r>
            <a:r>
              <a:rPr lang="en-US" dirty="0" err="1"/>
              <a:t>Xô</a:t>
            </a:r>
            <a:r>
              <a:rPr lang="en-US" dirty="0"/>
              <a:t> </a:t>
            </a:r>
            <a:r>
              <a:rPr lang="en-US" dirty="0" err="1"/>
              <a:t>gửi</a:t>
            </a:r>
            <a:r>
              <a:rPr lang="en-US" dirty="0"/>
              <a:t> thế </a:t>
            </a:r>
            <a:r>
              <a:rPr lang="en-US" dirty="0" err="1"/>
              <a:t>hệ</a:t>
            </a:r>
            <a:r>
              <a:rPr lang="en-US" dirty="0"/>
              <a:t> </a:t>
            </a:r>
            <a:r>
              <a:rPr lang="en-US" dirty="0" err="1"/>
              <a:t>Việt</a:t>
            </a:r>
            <a:r>
              <a:rPr lang="en-US" dirty="0"/>
              <a:t> Nam 100 </a:t>
            </a:r>
            <a:r>
              <a:rPr lang="en-US" dirty="0" err="1"/>
              <a:t>năm</a:t>
            </a:r>
            <a:r>
              <a:rPr lang="en-US" dirty="0"/>
              <a:t> </a:t>
            </a:r>
            <a:r>
              <a:rPr lang="en-US" dirty="0" err="1"/>
              <a:t>sau</a:t>
            </a:r>
            <a:r>
              <a:rPr lang="en-US" dirty="0"/>
              <a:t>, </a:t>
            </a:r>
            <a:r>
              <a:rPr lang="en-US" dirty="0" err="1"/>
              <a:t>được</a:t>
            </a:r>
            <a:r>
              <a:rPr lang="en-US" dirty="0"/>
              <a:t> </a:t>
            </a:r>
            <a:r>
              <a:rPr lang="en-US" dirty="0" err="1"/>
              <a:t>chôn</a:t>
            </a:r>
            <a:r>
              <a:rPr lang="en-US" dirty="0"/>
              <a:t> </a:t>
            </a:r>
            <a:r>
              <a:rPr lang="en-US" dirty="0" err="1"/>
              <a:t>chặt</a:t>
            </a:r>
            <a:r>
              <a:rPr lang="en-US" dirty="0"/>
              <a:t> </a:t>
            </a:r>
            <a:r>
              <a:rPr lang="en-US" dirty="0" err="1"/>
              <a:t>trong</a:t>
            </a:r>
            <a:r>
              <a:rPr lang="en-US" dirty="0"/>
              <a:t> </a:t>
            </a:r>
            <a:r>
              <a:rPr lang="en-US" dirty="0" err="1"/>
              <a:t>khối</a:t>
            </a:r>
            <a:r>
              <a:rPr lang="en-US" dirty="0"/>
              <a:t> </a:t>
            </a:r>
            <a:r>
              <a:rPr lang="en-US" dirty="0" err="1"/>
              <a:t>bê</a:t>
            </a:r>
            <a:r>
              <a:rPr lang="en-US" dirty="0"/>
              <a:t> </a:t>
            </a:r>
            <a:r>
              <a:rPr lang="en-US" dirty="0" err="1"/>
              <a:t>tông</a:t>
            </a:r>
            <a:r>
              <a:rPr lang="en-US" dirty="0"/>
              <a:t> </a:t>
            </a:r>
            <a:r>
              <a:rPr lang="en-US" dirty="0" err="1"/>
              <a:t>đặt</a:t>
            </a:r>
            <a:r>
              <a:rPr lang="en-US" dirty="0"/>
              <a:t> ở </a:t>
            </a:r>
            <a:r>
              <a:rPr lang="en-US" dirty="0" err="1"/>
              <a:t>nhà</a:t>
            </a:r>
            <a:r>
              <a:rPr lang="en-US" dirty="0"/>
              <a:t> </a:t>
            </a:r>
            <a:r>
              <a:rPr lang="en-US" dirty="0" err="1"/>
              <a:t>quan</a:t>
            </a:r>
            <a:r>
              <a:rPr lang="en-US" dirty="0"/>
              <a:t> </a:t>
            </a:r>
            <a:r>
              <a:rPr lang="en-US" dirty="0" err="1"/>
              <a:t>sát</a:t>
            </a:r>
            <a:r>
              <a:rPr lang="en-US" dirty="0"/>
              <a:t> </a:t>
            </a:r>
            <a:r>
              <a:rPr lang="en-US" dirty="0" err="1"/>
              <a:t>bờ</a:t>
            </a:r>
            <a:r>
              <a:rPr lang="en-US" dirty="0"/>
              <a:t> </a:t>
            </a:r>
            <a:r>
              <a:rPr lang="en-US" dirty="0" err="1"/>
              <a:t>trái</a:t>
            </a:r>
            <a:r>
              <a:rPr lang="en-US" dirty="0"/>
              <a:t>. </a:t>
            </a:r>
            <a:r>
              <a:rPr lang="en-US" dirty="0" err="1"/>
              <a:t>Lá</a:t>
            </a:r>
            <a:r>
              <a:rPr lang="en-US" dirty="0"/>
              <a:t> </a:t>
            </a:r>
            <a:r>
              <a:rPr lang="en-US" dirty="0" err="1"/>
              <a:t>thư</a:t>
            </a:r>
            <a:r>
              <a:rPr lang="en-US" dirty="0"/>
              <a:t> </a:t>
            </a:r>
            <a:r>
              <a:rPr lang="en-US" dirty="0" err="1"/>
              <a:t>viết</a:t>
            </a:r>
            <a:r>
              <a:rPr lang="en-US" dirty="0"/>
              <a:t> </a:t>
            </a:r>
            <a:r>
              <a:rPr lang="en-US" dirty="0" err="1"/>
              <a:t>bằng</a:t>
            </a:r>
            <a:r>
              <a:rPr lang="en-US" dirty="0"/>
              <a:t> </a:t>
            </a:r>
            <a:r>
              <a:rPr lang="en-US" dirty="0" err="1"/>
              <a:t>tiếng</a:t>
            </a:r>
            <a:r>
              <a:rPr lang="en-US" dirty="0"/>
              <a:t> </a:t>
            </a:r>
            <a:r>
              <a:rPr lang="en-US" dirty="0" err="1"/>
              <a:t>Việt</a:t>
            </a:r>
            <a:r>
              <a:rPr lang="en-US" dirty="0"/>
              <a:t> </a:t>
            </a:r>
            <a:r>
              <a:rPr lang="en-US" dirty="0" err="1"/>
              <a:t>và</a:t>
            </a:r>
            <a:r>
              <a:rPr lang="en-US" dirty="0"/>
              <a:t> </a:t>
            </a:r>
            <a:r>
              <a:rPr lang="en-US" dirty="0" err="1"/>
              <a:t>tiếng</a:t>
            </a:r>
            <a:r>
              <a:rPr lang="en-US" dirty="0"/>
              <a:t> Nga, </a:t>
            </a:r>
            <a:r>
              <a:rPr lang="en-US" dirty="0" err="1"/>
              <a:t>sẽ</a:t>
            </a:r>
            <a:r>
              <a:rPr lang="en-US" dirty="0"/>
              <a:t> </a:t>
            </a:r>
            <a:r>
              <a:rPr lang="en-US" dirty="0" err="1"/>
              <a:t>được</a:t>
            </a:r>
            <a:r>
              <a:rPr lang="en-US" dirty="0"/>
              <a:t> </a:t>
            </a:r>
            <a:r>
              <a:rPr lang="en-US" dirty="0" err="1"/>
              <a:t>mở</a:t>
            </a:r>
            <a:r>
              <a:rPr lang="en-US" dirty="0"/>
              <a:t> </a:t>
            </a:r>
            <a:r>
              <a:rPr lang="en-US" dirty="0" err="1"/>
              <a:t>vào</a:t>
            </a:r>
            <a:r>
              <a:rPr lang="en-US" dirty="0"/>
              <a:t> </a:t>
            </a:r>
            <a:r>
              <a:rPr lang="en-US" dirty="0" err="1"/>
              <a:t>ngày</a:t>
            </a:r>
            <a:r>
              <a:rPr lang="en-US" dirty="0"/>
              <a:t> </a:t>
            </a:r>
            <a:r>
              <a:rPr lang="en-US" dirty="0" err="1"/>
              <a:t>đầu</a:t>
            </a:r>
            <a:r>
              <a:rPr lang="en-US" dirty="0"/>
              <a:t> </a:t>
            </a:r>
            <a:r>
              <a:rPr lang="en-US" dirty="0" err="1"/>
              <a:t>tiên</a:t>
            </a:r>
            <a:r>
              <a:rPr lang="en-US" dirty="0"/>
              <a:t> </a:t>
            </a:r>
            <a:r>
              <a:rPr lang="en-US" dirty="0" err="1"/>
              <a:t>của</a:t>
            </a:r>
            <a:r>
              <a:rPr lang="en-US" dirty="0"/>
              <a:t> </a:t>
            </a:r>
            <a:r>
              <a:rPr lang="en-US" dirty="0" err="1"/>
              <a:t>năm</a:t>
            </a:r>
            <a:r>
              <a:rPr lang="en-US" dirty="0"/>
              <a:t> 2100.</a:t>
            </a:r>
          </a:p>
          <a:p>
            <a:endParaRPr lang="en-US" dirty="0"/>
          </a:p>
          <a:p>
            <a:endParaRPr lang="en-US" dirty="0"/>
          </a:p>
          <a:p>
            <a:r>
              <a:rPr lang="en-US" dirty="0" err="1"/>
              <a:t>Hàng</a:t>
            </a:r>
            <a:r>
              <a:rPr lang="en-US" dirty="0"/>
              <a:t> </a:t>
            </a:r>
            <a:r>
              <a:rPr lang="en-US" dirty="0" err="1"/>
              <a:t>ngày</a:t>
            </a:r>
            <a:r>
              <a:rPr lang="en-US" dirty="0"/>
              <a:t> </a:t>
            </a:r>
            <a:r>
              <a:rPr lang="en-US" dirty="0" err="1"/>
              <a:t>có</a:t>
            </a:r>
            <a:r>
              <a:rPr lang="en-US" dirty="0"/>
              <a:t> </a:t>
            </a:r>
            <a:r>
              <a:rPr lang="en-US" dirty="0" err="1"/>
              <a:t>rất</a:t>
            </a:r>
            <a:r>
              <a:rPr lang="en-US" dirty="0"/>
              <a:t> </a:t>
            </a:r>
            <a:r>
              <a:rPr lang="en-US" dirty="0" err="1"/>
              <a:t>đông</a:t>
            </a:r>
            <a:r>
              <a:rPr lang="en-US" dirty="0"/>
              <a:t> </a:t>
            </a:r>
            <a:r>
              <a:rPr lang="en-US" dirty="0" err="1"/>
              <a:t>khách</a:t>
            </a:r>
            <a:r>
              <a:rPr lang="en-US" dirty="0"/>
              <a:t> du </a:t>
            </a:r>
            <a:r>
              <a:rPr lang="en-US" dirty="0" err="1"/>
              <a:t>lịch</a:t>
            </a:r>
            <a:r>
              <a:rPr lang="en-US" dirty="0"/>
              <a:t> </a:t>
            </a:r>
            <a:r>
              <a:rPr lang="en-US" dirty="0" err="1"/>
              <a:t>từ</a:t>
            </a:r>
            <a:r>
              <a:rPr lang="en-US" dirty="0"/>
              <a:t> </a:t>
            </a:r>
            <a:r>
              <a:rPr lang="en-US" dirty="0" err="1"/>
              <a:t>khắp</a:t>
            </a:r>
            <a:r>
              <a:rPr lang="en-US" dirty="0"/>
              <a:t> </a:t>
            </a:r>
            <a:r>
              <a:rPr lang="en-US" dirty="0" err="1"/>
              <a:t>nơi</a:t>
            </a:r>
            <a:r>
              <a:rPr lang="en-US" dirty="0"/>
              <a:t> </a:t>
            </a:r>
            <a:r>
              <a:rPr lang="en-US" dirty="0" err="1"/>
              <a:t>trên</a:t>
            </a:r>
            <a:r>
              <a:rPr lang="en-US" dirty="0"/>
              <a:t> </a:t>
            </a:r>
            <a:r>
              <a:rPr lang="en-US" dirty="0" err="1"/>
              <a:t>cả</a:t>
            </a:r>
            <a:r>
              <a:rPr lang="en-US" dirty="0"/>
              <a:t> </a:t>
            </a:r>
            <a:r>
              <a:rPr lang="en-US" dirty="0" err="1"/>
              <a:t>nước</a:t>
            </a:r>
            <a:r>
              <a:rPr lang="en-US" dirty="0"/>
              <a:t> </a:t>
            </a:r>
            <a:r>
              <a:rPr lang="en-US" dirty="0" err="1"/>
              <a:t>đến</a:t>
            </a:r>
            <a:r>
              <a:rPr lang="en-US" dirty="0"/>
              <a:t> </a:t>
            </a:r>
            <a:r>
              <a:rPr lang="en-US" dirty="0" err="1"/>
              <a:t>tham</a:t>
            </a:r>
            <a:r>
              <a:rPr lang="en-US" dirty="0"/>
              <a:t> </a:t>
            </a:r>
            <a:r>
              <a:rPr lang="en-US" dirty="0" err="1"/>
              <a:t>quan</a:t>
            </a:r>
            <a:r>
              <a:rPr lang="en-US" dirty="0"/>
              <a:t> "</a:t>
            </a:r>
            <a:r>
              <a:rPr lang="en-US" dirty="0" err="1"/>
              <a:t>công</a:t>
            </a:r>
            <a:r>
              <a:rPr lang="en-US" dirty="0"/>
              <a:t> </a:t>
            </a:r>
            <a:r>
              <a:rPr lang="en-US" dirty="0" err="1"/>
              <a:t>trình</a:t>
            </a:r>
            <a:r>
              <a:rPr lang="en-US" dirty="0"/>
              <a:t> thế </a:t>
            </a:r>
            <a:r>
              <a:rPr lang="en-US" dirty="0" err="1"/>
              <a:t>kỷ</a:t>
            </a:r>
            <a:r>
              <a:rPr lang="en-US" dirty="0"/>
              <a:t>".</a:t>
            </a:r>
          </a:p>
          <a:p>
            <a:endParaRPr lang="en-US" dirty="0"/>
          </a:p>
          <a:p>
            <a:endParaRPr lang="en-US" dirty="0"/>
          </a:p>
          <a:p>
            <a:r>
              <a:rPr lang="en-US" dirty="0" err="1"/>
              <a:t>Bên</a:t>
            </a:r>
            <a:r>
              <a:rPr lang="en-US" dirty="0"/>
              <a:t> </a:t>
            </a:r>
            <a:r>
              <a:rPr lang="en-US" dirty="0" err="1"/>
              <a:t>bờ</a:t>
            </a:r>
            <a:r>
              <a:rPr lang="en-US" dirty="0"/>
              <a:t> </a:t>
            </a:r>
            <a:r>
              <a:rPr lang="en-US" dirty="0" err="1"/>
              <a:t>đập</a:t>
            </a:r>
            <a:r>
              <a:rPr lang="en-US" dirty="0"/>
              <a:t> </a:t>
            </a:r>
            <a:r>
              <a:rPr lang="en-US" dirty="0" err="1"/>
              <a:t>thủy</a:t>
            </a:r>
            <a:r>
              <a:rPr lang="en-US" dirty="0"/>
              <a:t> </a:t>
            </a:r>
            <a:r>
              <a:rPr lang="en-US" dirty="0" err="1"/>
              <a:t>điện</a:t>
            </a:r>
            <a:r>
              <a:rPr lang="en-US" dirty="0"/>
              <a:t>, </a:t>
            </a:r>
            <a:r>
              <a:rPr lang="en-US" dirty="0" err="1"/>
              <a:t>đài</a:t>
            </a:r>
            <a:r>
              <a:rPr lang="en-US" dirty="0"/>
              <a:t> </a:t>
            </a:r>
            <a:r>
              <a:rPr lang="en-US" dirty="0" err="1"/>
              <a:t>tưởng</a:t>
            </a:r>
            <a:r>
              <a:rPr lang="en-US" dirty="0"/>
              <a:t> </a:t>
            </a:r>
            <a:r>
              <a:rPr lang="en-US" dirty="0" err="1"/>
              <a:t>niệm</a:t>
            </a:r>
            <a:r>
              <a:rPr lang="en-US" dirty="0"/>
              <a:t> </a:t>
            </a:r>
            <a:r>
              <a:rPr lang="en-US" dirty="0" err="1"/>
              <a:t>được</a:t>
            </a:r>
            <a:r>
              <a:rPr lang="en-US" dirty="0"/>
              <a:t> </a:t>
            </a:r>
            <a:r>
              <a:rPr lang="en-US" dirty="0" err="1"/>
              <a:t>xây</a:t>
            </a:r>
            <a:r>
              <a:rPr lang="en-US" dirty="0"/>
              <a:t> </a:t>
            </a:r>
            <a:r>
              <a:rPr lang="en-US" dirty="0" err="1"/>
              <a:t>cao</a:t>
            </a:r>
            <a:r>
              <a:rPr lang="en-US" dirty="0"/>
              <a:t>, </a:t>
            </a:r>
            <a:r>
              <a:rPr lang="en-US" dirty="0" err="1"/>
              <a:t>bên</a:t>
            </a:r>
            <a:r>
              <a:rPr lang="en-US" dirty="0"/>
              <a:t> </a:t>
            </a:r>
            <a:r>
              <a:rPr lang="en-US" dirty="0" err="1"/>
              <a:t>trong</a:t>
            </a:r>
            <a:r>
              <a:rPr lang="en-US" dirty="0"/>
              <a:t> </a:t>
            </a:r>
            <a:r>
              <a:rPr lang="en-US" dirty="0" err="1"/>
              <a:t>có</a:t>
            </a:r>
            <a:r>
              <a:rPr lang="en-US" dirty="0"/>
              <a:t> 168 </a:t>
            </a:r>
            <a:r>
              <a:rPr lang="en-US" dirty="0" err="1"/>
              <a:t>bát</a:t>
            </a:r>
            <a:r>
              <a:rPr lang="en-US" dirty="0"/>
              <a:t> </a:t>
            </a:r>
            <a:r>
              <a:rPr lang="en-US" dirty="0" err="1"/>
              <a:t>hương</a:t>
            </a:r>
            <a:r>
              <a:rPr lang="en-US" dirty="0"/>
              <a:t> </a:t>
            </a:r>
            <a:r>
              <a:rPr lang="en-US" dirty="0" err="1"/>
              <a:t>và</a:t>
            </a:r>
            <a:r>
              <a:rPr lang="en-US" dirty="0"/>
              <a:t> </a:t>
            </a:r>
            <a:r>
              <a:rPr lang="en-US" dirty="0" err="1"/>
              <a:t>tấm</a:t>
            </a:r>
            <a:r>
              <a:rPr lang="en-US" dirty="0"/>
              <a:t> </a:t>
            </a:r>
            <a:r>
              <a:rPr lang="en-US" dirty="0" err="1"/>
              <a:t>bia</a:t>
            </a:r>
            <a:r>
              <a:rPr lang="en-US" dirty="0"/>
              <a:t> </a:t>
            </a:r>
            <a:r>
              <a:rPr lang="en-US" dirty="0" err="1"/>
              <a:t>ghi</a:t>
            </a:r>
            <a:r>
              <a:rPr lang="en-US" dirty="0"/>
              <a:t> </a:t>
            </a:r>
            <a:r>
              <a:rPr lang="en-US" dirty="0" err="1"/>
              <a:t>tên</a:t>
            </a:r>
            <a:r>
              <a:rPr lang="en-US" dirty="0"/>
              <a:t> </a:t>
            </a:r>
            <a:r>
              <a:rPr lang="en-US" dirty="0" err="1"/>
              <a:t>những</a:t>
            </a:r>
            <a:r>
              <a:rPr lang="en-US" dirty="0"/>
              <a:t> </a:t>
            </a:r>
            <a:r>
              <a:rPr lang="en-US" dirty="0" err="1"/>
              <a:t>người</a:t>
            </a:r>
            <a:r>
              <a:rPr lang="en-US" dirty="0"/>
              <a:t> </a:t>
            </a:r>
            <a:r>
              <a:rPr lang="en-US" dirty="0" err="1"/>
              <a:t>đã</a:t>
            </a:r>
            <a:r>
              <a:rPr lang="en-US" dirty="0"/>
              <a:t> </a:t>
            </a:r>
            <a:r>
              <a:rPr lang="en-US" dirty="0" err="1"/>
              <a:t>ngã</a:t>
            </a:r>
            <a:r>
              <a:rPr lang="en-US" dirty="0"/>
              <a:t> </a:t>
            </a:r>
            <a:r>
              <a:rPr lang="en-US" dirty="0" err="1"/>
              <a:t>xuống</a:t>
            </a:r>
            <a:r>
              <a:rPr lang="en-US" dirty="0"/>
              <a:t> </a:t>
            </a:r>
            <a:r>
              <a:rPr lang="en-US" dirty="0" err="1"/>
              <a:t>trong</a:t>
            </a:r>
            <a:r>
              <a:rPr lang="en-US" dirty="0"/>
              <a:t> </a:t>
            </a:r>
            <a:r>
              <a:rPr lang="en-US" dirty="0" err="1"/>
              <a:t>thời</a:t>
            </a:r>
            <a:r>
              <a:rPr lang="en-US" dirty="0"/>
              <a:t> </a:t>
            </a:r>
            <a:r>
              <a:rPr lang="en-US" dirty="0" err="1"/>
              <a:t>gian</a:t>
            </a:r>
            <a:r>
              <a:rPr lang="en-US" dirty="0"/>
              <a:t> </a:t>
            </a:r>
            <a:r>
              <a:rPr lang="en-US" dirty="0" err="1"/>
              <a:t>xây</a:t>
            </a:r>
            <a:r>
              <a:rPr lang="en-US" dirty="0"/>
              <a:t> </a:t>
            </a:r>
            <a:r>
              <a:rPr lang="en-US" dirty="0" err="1"/>
              <a:t>dựng</a:t>
            </a:r>
            <a:r>
              <a:rPr lang="en-US" dirty="0"/>
              <a:t> </a:t>
            </a:r>
            <a:r>
              <a:rPr lang="en-US" dirty="0" err="1"/>
              <a:t>công</a:t>
            </a:r>
            <a:r>
              <a:rPr lang="en-US" dirty="0"/>
              <a:t> </a:t>
            </a:r>
            <a:r>
              <a:rPr lang="en-US" dirty="0" err="1"/>
              <a:t>trình</a:t>
            </a:r>
            <a:r>
              <a:rPr lang="en-US" dirty="0"/>
              <a:t>.</a:t>
            </a:r>
          </a:p>
          <a:p>
            <a:pPr marL="158750" indent="0">
              <a:buNone/>
            </a:pPr>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Text Placeholder 2"/>
          <p:cNvSpPr>
            <a:spLocks noGrp="1"/>
          </p:cNvSpPr>
          <p:nvPr>
            <p:ph type="body" idx="1"/>
          </p:nvPr>
        </p:nvSpPr>
        <p:spPr/>
        <p:txBody>
          <a:bodyPr/>
          <a:lstStyle/>
          <a:p>
            <a:r>
              <a:rPr lang="en-US" dirty="0" err="1"/>
              <a:t>Bên</a:t>
            </a:r>
            <a:r>
              <a:rPr lang="en-US" dirty="0"/>
              <a:t> </a:t>
            </a:r>
            <a:r>
              <a:rPr lang="en-US" dirty="0" err="1"/>
              <a:t>bờ</a:t>
            </a:r>
            <a:r>
              <a:rPr lang="en-US" dirty="0"/>
              <a:t> </a:t>
            </a:r>
            <a:r>
              <a:rPr lang="en-US" dirty="0" err="1"/>
              <a:t>đập</a:t>
            </a:r>
            <a:r>
              <a:rPr lang="en-US" dirty="0"/>
              <a:t> </a:t>
            </a:r>
            <a:r>
              <a:rPr lang="en-US" dirty="0" err="1"/>
              <a:t>thủy</a:t>
            </a:r>
            <a:r>
              <a:rPr lang="en-US" dirty="0"/>
              <a:t> </a:t>
            </a:r>
            <a:r>
              <a:rPr lang="en-US" dirty="0" err="1"/>
              <a:t>điện</a:t>
            </a:r>
            <a:r>
              <a:rPr lang="en-US" dirty="0"/>
              <a:t>, </a:t>
            </a:r>
            <a:r>
              <a:rPr lang="en-US" dirty="0" err="1"/>
              <a:t>đài</a:t>
            </a:r>
            <a:r>
              <a:rPr lang="en-US" dirty="0"/>
              <a:t> </a:t>
            </a:r>
            <a:r>
              <a:rPr lang="en-US" dirty="0" err="1"/>
              <a:t>tưởng</a:t>
            </a:r>
            <a:r>
              <a:rPr lang="en-US" dirty="0"/>
              <a:t> </a:t>
            </a:r>
            <a:r>
              <a:rPr lang="en-US" dirty="0" err="1"/>
              <a:t>niệm</a:t>
            </a:r>
            <a:r>
              <a:rPr lang="en-US" dirty="0"/>
              <a:t> </a:t>
            </a:r>
            <a:r>
              <a:rPr lang="en-US" dirty="0" err="1"/>
              <a:t>được</a:t>
            </a:r>
            <a:r>
              <a:rPr lang="en-US" dirty="0"/>
              <a:t> </a:t>
            </a:r>
            <a:r>
              <a:rPr lang="en-US" dirty="0" err="1"/>
              <a:t>xây</a:t>
            </a:r>
            <a:r>
              <a:rPr lang="en-US" dirty="0"/>
              <a:t> </a:t>
            </a:r>
            <a:r>
              <a:rPr lang="en-US" dirty="0" err="1"/>
              <a:t>cao</a:t>
            </a:r>
            <a:r>
              <a:rPr lang="en-US" dirty="0"/>
              <a:t>, </a:t>
            </a:r>
            <a:r>
              <a:rPr lang="en-US" dirty="0" err="1"/>
              <a:t>bên</a:t>
            </a:r>
            <a:r>
              <a:rPr lang="en-US" dirty="0"/>
              <a:t> </a:t>
            </a:r>
            <a:r>
              <a:rPr lang="en-US" dirty="0" err="1"/>
              <a:t>trong</a:t>
            </a:r>
            <a:r>
              <a:rPr lang="en-US" dirty="0"/>
              <a:t> </a:t>
            </a:r>
            <a:r>
              <a:rPr lang="en-US" dirty="0" err="1"/>
              <a:t>có</a:t>
            </a:r>
            <a:r>
              <a:rPr lang="en-US" dirty="0"/>
              <a:t> 168 </a:t>
            </a:r>
            <a:r>
              <a:rPr lang="en-US" dirty="0" err="1"/>
              <a:t>bát</a:t>
            </a:r>
            <a:r>
              <a:rPr lang="en-US" dirty="0"/>
              <a:t> </a:t>
            </a:r>
            <a:r>
              <a:rPr lang="en-US" dirty="0" err="1"/>
              <a:t>hương</a:t>
            </a:r>
            <a:r>
              <a:rPr lang="en-US" dirty="0"/>
              <a:t> </a:t>
            </a:r>
            <a:r>
              <a:rPr lang="en-US" dirty="0" err="1"/>
              <a:t>và</a:t>
            </a:r>
            <a:r>
              <a:rPr lang="en-US" dirty="0"/>
              <a:t> </a:t>
            </a:r>
            <a:r>
              <a:rPr lang="en-US" dirty="0" err="1"/>
              <a:t>tấm</a:t>
            </a:r>
            <a:r>
              <a:rPr lang="en-US" dirty="0"/>
              <a:t> </a:t>
            </a:r>
            <a:r>
              <a:rPr lang="en-US" dirty="0" err="1"/>
              <a:t>bia</a:t>
            </a:r>
            <a:r>
              <a:rPr lang="en-US" dirty="0"/>
              <a:t> </a:t>
            </a:r>
            <a:r>
              <a:rPr lang="en-US" dirty="0" err="1"/>
              <a:t>ghi</a:t>
            </a:r>
            <a:r>
              <a:rPr lang="en-US" dirty="0"/>
              <a:t> </a:t>
            </a:r>
            <a:r>
              <a:rPr lang="en-US" dirty="0" err="1"/>
              <a:t>tên</a:t>
            </a:r>
            <a:r>
              <a:rPr lang="en-US" dirty="0"/>
              <a:t> </a:t>
            </a:r>
            <a:r>
              <a:rPr lang="en-US" dirty="0" err="1"/>
              <a:t>những</a:t>
            </a:r>
            <a:r>
              <a:rPr lang="en-US" dirty="0"/>
              <a:t> </a:t>
            </a:r>
            <a:r>
              <a:rPr lang="en-US" dirty="0" err="1"/>
              <a:t>người</a:t>
            </a:r>
            <a:r>
              <a:rPr lang="en-US" dirty="0"/>
              <a:t> </a:t>
            </a:r>
            <a:r>
              <a:rPr lang="en-US" dirty="0" err="1"/>
              <a:t>đã</a:t>
            </a:r>
            <a:r>
              <a:rPr lang="en-US" dirty="0"/>
              <a:t> </a:t>
            </a:r>
            <a:r>
              <a:rPr lang="en-US" dirty="0" err="1"/>
              <a:t>ngã</a:t>
            </a:r>
            <a:r>
              <a:rPr lang="en-US" dirty="0"/>
              <a:t> </a:t>
            </a:r>
            <a:r>
              <a:rPr lang="en-US" dirty="0" err="1"/>
              <a:t>xuống</a:t>
            </a:r>
            <a:r>
              <a:rPr lang="en-US" dirty="0"/>
              <a:t> </a:t>
            </a:r>
            <a:r>
              <a:rPr lang="en-US" dirty="0" err="1"/>
              <a:t>trong</a:t>
            </a:r>
            <a:r>
              <a:rPr lang="en-US" dirty="0"/>
              <a:t> </a:t>
            </a:r>
            <a:r>
              <a:rPr lang="en-US" dirty="0" err="1"/>
              <a:t>thời</a:t>
            </a:r>
            <a:r>
              <a:rPr lang="en-US" dirty="0"/>
              <a:t> </a:t>
            </a:r>
            <a:r>
              <a:rPr lang="en-US" dirty="0" err="1"/>
              <a:t>gian</a:t>
            </a:r>
            <a:r>
              <a:rPr lang="en-US" dirty="0"/>
              <a:t> </a:t>
            </a:r>
            <a:r>
              <a:rPr lang="en-US" dirty="0" err="1"/>
              <a:t>xây</a:t>
            </a:r>
            <a:r>
              <a:rPr lang="en-US" dirty="0"/>
              <a:t> </a:t>
            </a:r>
            <a:r>
              <a:rPr lang="en-US" dirty="0" err="1"/>
              <a:t>dựng</a:t>
            </a:r>
            <a:r>
              <a:rPr lang="en-US" dirty="0"/>
              <a:t> </a:t>
            </a:r>
            <a:r>
              <a:rPr lang="en-US" dirty="0" err="1"/>
              <a:t>công</a:t>
            </a:r>
            <a:r>
              <a:rPr lang="en-US" dirty="0"/>
              <a:t> </a:t>
            </a:r>
            <a:r>
              <a:rPr lang="en-US" dirty="0" err="1"/>
              <a:t>trình</a:t>
            </a:r>
            <a:r>
              <a:rPr lang="en-US" dirty="0"/>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8"/>
        <p:cNvGrpSpPr/>
        <p:nvPr/>
      </p:nvGrpSpPr>
      <p:grpSpPr>
        <a:xfrm>
          <a:off x="0" y="0"/>
          <a:ext cx="0" cy="0"/>
          <a:chOff x="0" y="0"/>
          <a:chExt cx="0" cy="0"/>
        </a:xfrm>
      </p:grpSpPr>
      <p:sp>
        <p:nvSpPr>
          <p:cNvPr id="1169" name="Google Shape;1169;gbcc94e445e_0_13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0" name="Google Shape;1170;gbcc94e445e_0_1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Google Shape;1158;gbcc94e445e_0_1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bcc94e445e_0_1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1"/>
        <p:cNvGrpSpPr/>
        <p:nvPr/>
      </p:nvGrpSpPr>
      <p:grpSpPr>
        <a:xfrm>
          <a:off x="0" y="0"/>
          <a:ext cx="0" cy="0"/>
          <a:chOff x="0" y="0"/>
          <a:chExt cx="0" cy="0"/>
        </a:xfrm>
      </p:grpSpPr>
      <p:sp>
        <p:nvSpPr>
          <p:cNvPr id="1202" name="Google Shape;1202;gbcc94e445e_0_13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3" name="Google Shape;1203;gbcc94e445e_0_1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05495" y="3141125"/>
            <a:ext cx="7763400" cy="80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4800"/>
            </a:lvl1pPr>
            <a:lvl2pPr lvl="1" algn="ctr" rtl="0">
              <a:spcBef>
                <a:spcPts val="0"/>
              </a:spcBef>
              <a:spcAft>
                <a:spcPts val="0"/>
              </a:spcAft>
              <a:buClr>
                <a:schemeClr val="accent2"/>
              </a:buClr>
              <a:buSzPts val="5200"/>
              <a:buFont typeface="Fredoka One" panose="02000000000000000000"/>
              <a:buNone/>
              <a:defRPr sz="5200" b="1">
                <a:solidFill>
                  <a:schemeClr val="accent2"/>
                </a:solidFill>
                <a:latin typeface="Fredoka One" panose="02000000000000000000"/>
                <a:ea typeface="Fredoka One" panose="02000000000000000000"/>
                <a:cs typeface="Fredoka One" panose="02000000000000000000"/>
                <a:sym typeface="Fredoka One" panose="02000000000000000000"/>
              </a:defRPr>
            </a:lvl2pPr>
            <a:lvl3pPr lvl="2" algn="ctr" rtl="0">
              <a:spcBef>
                <a:spcPts val="0"/>
              </a:spcBef>
              <a:spcAft>
                <a:spcPts val="0"/>
              </a:spcAft>
              <a:buClr>
                <a:schemeClr val="accent2"/>
              </a:buClr>
              <a:buSzPts val="5200"/>
              <a:buFont typeface="Fredoka One" panose="02000000000000000000"/>
              <a:buNone/>
              <a:defRPr sz="5200" b="1">
                <a:solidFill>
                  <a:schemeClr val="accent2"/>
                </a:solidFill>
                <a:latin typeface="Fredoka One" panose="02000000000000000000"/>
                <a:ea typeface="Fredoka One" panose="02000000000000000000"/>
                <a:cs typeface="Fredoka One" panose="02000000000000000000"/>
                <a:sym typeface="Fredoka One" panose="02000000000000000000"/>
              </a:defRPr>
            </a:lvl3pPr>
            <a:lvl4pPr lvl="3" algn="ctr" rtl="0">
              <a:spcBef>
                <a:spcPts val="0"/>
              </a:spcBef>
              <a:spcAft>
                <a:spcPts val="0"/>
              </a:spcAft>
              <a:buClr>
                <a:schemeClr val="accent2"/>
              </a:buClr>
              <a:buSzPts val="5200"/>
              <a:buFont typeface="Fredoka One" panose="02000000000000000000"/>
              <a:buNone/>
              <a:defRPr sz="5200" b="1">
                <a:solidFill>
                  <a:schemeClr val="accent2"/>
                </a:solidFill>
                <a:latin typeface="Fredoka One" panose="02000000000000000000"/>
                <a:ea typeface="Fredoka One" panose="02000000000000000000"/>
                <a:cs typeface="Fredoka One" panose="02000000000000000000"/>
                <a:sym typeface="Fredoka One" panose="02000000000000000000"/>
              </a:defRPr>
            </a:lvl4pPr>
            <a:lvl5pPr lvl="4" algn="ctr" rtl="0">
              <a:spcBef>
                <a:spcPts val="0"/>
              </a:spcBef>
              <a:spcAft>
                <a:spcPts val="0"/>
              </a:spcAft>
              <a:buClr>
                <a:schemeClr val="accent2"/>
              </a:buClr>
              <a:buSzPts val="5200"/>
              <a:buFont typeface="Fredoka One" panose="02000000000000000000"/>
              <a:buNone/>
              <a:defRPr sz="5200" b="1">
                <a:solidFill>
                  <a:schemeClr val="accent2"/>
                </a:solidFill>
                <a:latin typeface="Fredoka One" panose="02000000000000000000"/>
                <a:ea typeface="Fredoka One" panose="02000000000000000000"/>
                <a:cs typeface="Fredoka One" panose="02000000000000000000"/>
                <a:sym typeface="Fredoka One" panose="02000000000000000000"/>
              </a:defRPr>
            </a:lvl5pPr>
            <a:lvl6pPr lvl="5" algn="ctr" rtl="0">
              <a:spcBef>
                <a:spcPts val="0"/>
              </a:spcBef>
              <a:spcAft>
                <a:spcPts val="0"/>
              </a:spcAft>
              <a:buClr>
                <a:schemeClr val="accent2"/>
              </a:buClr>
              <a:buSzPts val="5200"/>
              <a:buFont typeface="Fredoka One" panose="02000000000000000000"/>
              <a:buNone/>
              <a:defRPr sz="5200" b="1">
                <a:solidFill>
                  <a:schemeClr val="accent2"/>
                </a:solidFill>
                <a:latin typeface="Fredoka One" panose="02000000000000000000"/>
                <a:ea typeface="Fredoka One" panose="02000000000000000000"/>
                <a:cs typeface="Fredoka One" panose="02000000000000000000"/>
                <a:sym typeface="Fredoka One" panose="02000000000000000000"/>
              </a:defRPr>
            </a:lvl6pPr>
            <a:lvl7pPr lvl="6" algn="ctr" rtl="0">
              <a:spcBef>
                <a:spcPts val="0"/>
              </a:spcBef>
              <a:spcAft>
                <a:spcPts val="0"/>
              </a:spcAft>
              <a:buClr>
                <a:schemeClr val="accent2"/>
              </a:buClr>
              <a:buSzPts val="5200"/>
              <a:buFont typeface="Fredoka One" panose="02000000000000000000"/>
              <a:buNone/>
              <a:defRPr sz="5200" b="1">
                <a:solidFill>
                  <a:schemeClr val="accent2"/>
                </a:solidFill>
                <a:latin typeface="Fredoka One" panose="02000000000000000000"/>
                <a:ea typeface="Fredoka One" panose="02000000000000000000"/>
                <a:cs typeface="Fredoka One" panose="02000000000000000000"/>
                <a:sym typeface="Fredoka One" panose="02000000000000000000"/>
              </a:defRPr>
            </a:lvl7pPr>
            <a:lvl8pPr lvl="7" algn="ctr" rtl="0">
              <a:spcBef>
                <a:spcPts val="0"/>
              </a:spcBef>
              <a:spcAft>
                <a:spcPts val="0"/>
              </a:spcAft>
              <a:buClr>
                <a:schemeClr val="accent2"/>
              </a:buClr>
              <a:buSzPts val="5200"/>
              <a:buFont typeface="Fredoka One" panose="02000000000000000000"/>
              <a:buNone/>
              <a:defRPr sz="5200" b="1">
                <a:solidFill>
                  <a:schemeClr val="accent2"/>
                </a:solidFill>
                <a:latin typeface="Fredoka One" panose="02000000000000000000"/>
                <a:ea typeface="Fredoka One" panose="02000000000000000000"/>
                <a:cs typeface="Fredoka One" panose="02000000000000000000"/>
                <a:sym typeface="Fredoka One" panose="02000000000000000000"/>
              </a:defRPr>
            </a:lvl8pPr>
            <a:lvl9pPr lvl="8" algn="ctr" rtl="0">
              <a:spcBef>
                <a:spcPts val="0"/>
              </a:spcBef>
              <a:spcAft>
                <a:spcPts val="0"/>
              </a:spcAft>
              <a:buClr>
                <a:schemeClr val="accent2"/>
              </a:buClr>
              <a:buSzPts val="5200"/>
              <a:buFont typeface="Fredoka One" panose="02000000000000000000"/>
              <a:buNone/>
              <a:defRPr sz="5200" b="1">
                <a:solidFill>
                  <a:schemeClr val="accent2"/>
                </a:solidFill>
                <a:latin typeface="Fredoka One" panose="02000000000000000000"/>
                <a:ea typeface="Fredoka One" panose="02000000000000000000"/>
                <a:cs typeface="Fredoka One" panose="02000000000000000000"/>
                <a:sym typeface="Fredoka One" panose="02000000000000000000"/>
              </a:defRPr>
            </a:lvl9pPr>
          </a:lstStyle>
          <a:p>
            <a:endParaRPr/>
          </a:p>
        </p:txBody>
      </p:sp>
      <p:sp>
        <p:nvSpPr>
          <p:cNvPr id="10" name="Google Shape;10;p2"/>
          <p:cNvSpPr txBox="1">
            <a:spLocks noGrp="1"/>
          </p:cNvSpPr>
          <p:nvPr>
            <p:ph type="subTitle" idx="1"/>
          </p:nvPr>
        </p:nvSpPr>
        <p:spPr>
          <a:xfrm>
            <a:off x="2514195" y="4004925"/>
            <a:ext cx="4146000" cy="408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Font typeface="Lato" panose="020F0502020204030203"/>
              <a:buNone/>
              <a:defRPr sz="1600"/>
            </a:lvl1pPr>
            <a:lvl2pPr lvl="1" algn="ctr" rtl="0">
              <a:lnSpc>
                <a:spcPct val="100000"/>
              </a:lnSpc>
              <a:spcBef>
                <a:spcPts val="0"/>
              </a:spcBef>
              <a:spcAft>
                <a:spcPts val="0"/>
              </a:spcAft>
              <a:buSzPts val="2800"/>
              <a:buFont typeface="Lato" panose="020F0502020204030203"/>
              <a:buNone/>
              <a:defRPr sz="2800">
                <a:latin typeface="Lato" panose="020F0502020204030203"/>
                <a:ea typeface="Lato" panose="020F0502020204030203"/>
                <a:cs typeface="Lato" panose="020F0502020204030203"/>
                <a:sym typeface="Lato" panose="020F0502020204030203"/>
              </a:defRPr>
            </a:lvl2pPr>
            <a:lvl3pPr lvl="2" algn="ctr" rtl="0">
              <a:lnSpc>
                <a:spcPct val="100000"/>
              </a:lnSpc>
              <a:spcBef>
                <a:spcPts val="0"/>
              </a:spcBef>
              <a:spcAft>
                <a:spcPts val="0"/>
              </a:spcAft>
              <a:buSzPts val="2800"/>
              <a:buFont typeface="Lato" panose="020F0502020204030203"/>
              <a:buNone/>
              <a:defRPr sz="2800">
                <a:latin typeface="Lato" panose="020F0502020204030203"/>
                <a:ea typeface="Lato" panose="020F0502020204030203"/>
                <a:cs typeface="Lato" panose="020F0502020204030203"/>
                <a:sym typeface="Lato" panose="020F0502020204030203"/>
              </a:defRPr>
            </a:lvl3pPr>
            <a:lvl4pPr lvl="3" algn="ctr" rtl="0">
              <a:lnSpc>
                <a:spcPct val="100000"/>
              </a:lnSpc>
              <a:spcBef>
                <a:spcPts val="0"/>
              </a:spcBef>
              <a:spcAft>
                <a:spcPts val="0"/>
              </a:spcAft>
              <a:buSzPts val="2800"/>
              <a:buFont typeface="Lato" panose="020F0502020204030203"/>
              <a:buNone/>
              <a:defRPr sz="2800">
                <a:latin typeface="Lato" panose="020F0502020204030203"/>
                <a:ea typeface="Lato" panose="020F0502020204030203"/>
                <a:cs typeface="Lato" panose="020F0502020204030203"/>
                <a:sym typeface="Lato" panose="020F0502020204030203"/>
              </a:defRPr>
            </a:lvl4pPr>
            <a:lvl5pPr lvl="4" algn="ctr" rtl="0">
              <a:lnSpc>
                <a:spcPct val="100000"/>
              </a:lnSpc>
              <a:spcBef>
                <a:spcPts val="0"/>
              </a:spcBef>
              <a:spcAft>
                <a:spcPts val="0"/>
              </a:spcAft>
              <a:buSzPts val="2800"/>
              <a:buFont typeface="Lato" panose="020F0502020204030203"/>
              <a:buNone/>
              <a:defRPr sz="2800">
                <a:latin typeface="Lato" panose="020F0502020204030203"/>
                <a:ea typeface="Lato" panose="020F0502020204030203"/>
                <a:cs typeface="Lato" panose="020F0502020204030203"/>
                <a:sym typeface="Lato" panose="020F0502020204030203"/>
              </a:defRPr>
            </a:lvl5pPr>
            <a:lvl6pPr lvl="5" algn="ctr" rtl="0">
              <a:lnSpc>
                <a:spcPct val="100000"/>
              </a:lnSpc>
              <a:spcBef>
                <a:spcPts val="0"/>
              </a:spcBef>
              <a:spcAft>
                <a:spcPts val="0"/>
              </a:spcAft>
              <a:buSzPts val="2800"/>
              <a:buFont typeface="Lato" panose="020F0502020204030203"/>
              <a:buNone/>
              <a:defRPr sz="2800">
                <a:latin typeface="Lato" panose="020F0502020204030203"/>
                <a:ea typeface="Lato" panose="020F0502020204030203"/>
                <a:cs typeface="Lato" panose="020F0502020204030203"/>
                <a:sym typeface="Lato" panose="020F0502020204030203"/>
              </a:defRPr>
            </a:lvl6pPr>
            <a:lvl7pPr lvl="6" algn="ctr" rtl="0">
              <a:lnSpc>
                <a:spcPct val="100000"/>
              </a:lnSpc>
              <a:spcBef>
                <a:spcPts val="0"/>
              </a:spcBef>
              <a:spcAft>
                <a:spcPts val="0"/>
              </a:spcAft>
              <a:buSzPts val="2800"/>
              <a:buFont typeface="Lato" panose="020F0502020204030203"/>
              <a:buNone/>
              <a:defRPr sz="2800">
                <a:latin typeface="Lato" panose="020F0502020204030203"/>
                <a:ea typeface="Lato" panose="020F0502020204030203"/>
                <a:cs typeface="Lato" panose="020F0502020204030203"/>
                <a:sym typeface="Lato" panose="020F0502020204030203"/>
              </a:defRPr>
            </a:lvl7pPr>
            <a:lvl8pPr lvl="7" algn="ctr" rtl="0">
              <a:lnSpc>
                <a:spcPct val="100000"/>
              </a:lnSpc>
              <a:spcBef>
                <a:spcPts val="0"/>
              </a:spcBef>
              <a:spcAft>
                <a:spcPts val="0"/>
              </a:spcAft>
              <a:buSzPts val="2800"/>
              <a:buFont typeface="Lato" panose="020F0502020204030203"/>
              <a:buNone/>
              <a:defRPr sz="2800">
                <a:latin typeface="Lato" panose="020F0502020204030203"/>
                <a:ea typeface="Lato" panose="020F0502020204030203"/>
                <a:cs typeface="Lato" panose="020F0502020204030203"/>
                <a:sym typeface="Lato" panose="020F0502020204030203"/>
              </a:defRPr>
            </a:lvl8pPr>
            <a:lvl9pPr lvl="8" algn="ctr" rtl="0">
              <a:lnSpc>
                <a:spcPct val="100000"/>
              </a:lnSpc>
              <a:spcBef>
                <a:spcPts val="0"/>
              </a:spcBef>
              <a:spcAft>
                <a:spcPts val="0"/>
              </a:spcAft>
              <a:buSzPts val="2800"/>
              <a:buFont typeface="Lato" panose="020F0502020204030203"/>
              <a:buNone/>
              <a:defRPr sz="2800">
                <a:latin typeface="Lato" panose="020F0502020204030203"/>
                <a:ea typeface="Lato" panose="020F0502020204030203"/>
                <a:cs typeface="Lato" panose="020F0502020204030203"/>
                <a:sym typeface="Lato" panose="020F0502020204030203"/>
              </a:defRPr>
            </a:lvl9pPr>
          </a:lstStyle>
          <a:p>
            <a:endParaRPr/>
          </a:p>
        </p:txBody>
      </p:sp>
      <p:sp>
        <p:nvSpPr>
          <p:cNvPr id="11" name="Google Shape;11;p2"/>
          <p:cNvSpPr/>
          <p:nvPr/>
        </p:nvSpPr>
        <p:spPr>
          <a:xfrm rot="1295762">
            <a:off x="123599" y="4058452"/>
            <a:ext cx="1221400" cy="904512"/>
          </a:xfrm>
          <a:custGeom>
            <a:avLst/>
            <a:gdLst/>
            <a:ahLst/>
            <a:cxnLst/>
            <a:rect l="l" t="t" r="r" b="b"/>
            <a:pathLst>
              <a:path w="16011" h="11857" fill="none" extrusionOk="0">
                <a:moveTo>
                  <a:pt x="0" y="11857"/>
                </a:moveTo>
                <a:cubicBezTo>
                  <a:pt x="16011" y="11371"/>
                  <a:pt x="12827" y="0"/>
                  <a:pt x="7709" y="699"/>
                </a:cubicBezTo>
                <a:cubicBezTo>
                  <a:pt x="2582" y="1398"/>
                  <a:pt x="4651" y="11463"/>
                  <a:pt x="14588" y="5590"/>
                </a:cubicBezTo>
              </a:path>
            </a:pathLst>
          </a:custGeom>
          <a:noFill/>
          <a:ln w="19050" cap="flat" cmpd="sng">
            <a:solidFill>
              <a:srgbClr val="007A8C"/>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6176875" y="160450"/>
            <a:ext cx="2967131" cy="1086192"/>
          </a:xfrm>
          <a:custGeom>
            <a:avLst/>
            <a:gdLst/>
            <a:ahLst/>
            <a:cxnLst/>
            <a:rect l="l" t="t" r="r" b="b"/>
            <a:pathLst>
              <a:path w="35938" h="13156" fill="none" extrusionOk="0">
                <a:moveTo>
                  <a:pt x="35937" y="4597"/>
                </a:moveTo>
                <a:cubicBezTo>
                  <a:pt x="30113" y="476"/>
                  <a:pt x="20920" y="3061"/>
                  <a:pt x="21871" y="8108"/>
                </a:cubicBezTo>
                <a:cubicBezTo>
                  <a:pt x="22823" y="13156"/>
                  <a:pt x="29796" y="3487"/>
                  <a:pt x="22823" y="1744"/>
                </a:cubicBezTo>
                <a:cubicBezTo>
                  <a:pt x="15849" y="0"/>
                  <a:pt x="11094" y="11887"/>
                  <a:pt x="5547" y="7450"/>
                </a:cubicBezTo>
                <a:cubicBezTo>
                  <a:pt x="0" y="3012"/>
                  <a:pt x="6815" y="793"/>
                  <a:pt x="6815" y="793"/>
                </a:cubicBezTo>
              </a:path>
            </a:pathLst>
          </a:custGeom>
          <a:noFill/>
          <a:ln w="19050" cap="flat" cmpd="sng">
            <a:solidFill>
              <a:srgbClr val="007A8C"/>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3600048">
            <a:off x="-146797" y="-49153"/>
            <a:ext cx="963714" cy="1177303"/>
          </a:xfrm>
          <a:custGeom>
            <a:avLst/>
            <a:gdLst/>
            <a:ahLst/>
            <a:cxnLst/>
            <a:rect l="l" t="t" r="r" b="b"/>
            <a:pathLst>
              <a:path w="9429" h="11519" extrusionOk="0">
                <a:moveTo>
                  <a:pt x="7085" y="1"/>
                </a:moveTo>
                <a:cubicBezTo>
                  <a:pt x="7042" y="42"/>
                  <a:pt x="6978" y="76"/>
                  <a:pt x="6959" y="127"/>
                </a:cubicBezTo>
                <a:cubicBezTo>
                  <a:pt x="6722" y="760"/>
                  <a:pt x="6487" y="1395"/>
                  <a:pt x="6259" y="2033"/>
                </a:cubicBezTo>
                <a:cubicBezTo>
                  <a:pt x="6187" y="2235"/>
                  <a:pt x="6055" y="2341"/>
                  <a:pt x="5901" y="2341"/>
                </a:cubicBezTo>
                <a:cubicBezTo>
                  <a:pt x="5809" y="2341"/>
                  <a:pt x="5709" y="2304"/>
                  <a:pt x="5608" y="2226"/>
                </a:cubicBezTo>
                <a:cubicBezTo>
                  <a:pt x="5057" y="1802"/>
                  <a:pt x="4461" y="1460"/>
                  <a:pt x="3758" y="1365"/>
                </a:cubicBezTo>
                <a:cubicBezTo>
                  <a:pt x="3685" y="1355"/>
                  <a:pt x="3611" y="1351"/>
                  <a:pt x="3537" y="1351"/>
                </a:cubicBezTo>
                <a:cubicBezTo>
                  <a:pt x="3412" y="1351"/>
                  <a:pt x="3287" y="1362"/>
                  <a:pt x="3164" y="1373"/>
                </a:cubicBezTo>
                <a:cubicBezTo>
                  <a:pt x="3095" y="1379"/>
                  <a:pt x="3034" y="1446"/>
                  <a:pt x="2970" y="1486"/>
                </a:cubicBezTo>
                <a:cubicBezTo>
                  <a:pt x="3010" y="1549"/>
                  <a:pt x="3035" y="1638"/>
                  <a:pt x="3093" y="1670"/>
                </a:cubicBezTo>
                <a:cubicBezTo>
                  <a:pt x="3389" y="1840"/>
                  <a:pt x="3689" y="2001"/>
                  <a:pt x="3994" y="2152"/>
                </a:cubicBezTo>
                <a:cubicBezTo>
                  <a:pt x="4548" y="2426"/>
                  <a:pt x="5160" y="2442"/>
                  <a:pt x="5757" y="2516"/>
                </a:cubicBezTo>
                <a:cubicBezTo>
                  <a:pt x="5774" y="2518"/>
                  <a:pt x="5791" y="2519"/>
                  <a:pt x="5808" y="2519"/>
                </a:cubicBezTo>
                <a:cubicBezTo>
                  <a:pt x="5886" y="2519"/>
                  <a:pt x="5968" y="2502"/>
                  <a:pt x="6063" y="2494"/>
                </a:cubicBezTo>
                <a:lnTo>
                  <a:pt x="6063" y="2494"/>
                </a:lnTo>
                <a:cubicBezTo>
                  <a:pt x="5938" y="2818"/>
                  <a:pt x="5827" y="3127"/>
                  <a:pt x="5701" y="3429"/>
                </a:cubicBezTo>
                <a:cubicBezTo>
                  <a:pt x="5675" y="3490"/>
                  <a:pt x="5601" y="3521"/>
                  <a:pt x="5519" y="3521"/>
                </a:cubicBezTo>
                <a:cubicBezTo>
                  <a:pt x="5434" y="3521"/>
                  <a:pt x="5340" y="3488"/>
                  <a:pt x="5280" y="3424"/>
                </a:cubicBezTo>
                <a:cubicBezTo>
                  <a:pt x="5207" y="3346"/>
                  <a:pt x="5142" y="3257"/>
                  <a:pt x="5083" y="3167"/>
                </a:cubicBezTo>
                <a:cubicBezTo>
                  <a:pt x="4870" y="2847"/>
                  <a:pt x="4595" y="2622"/>
                  <a:pt x="4211" y="2526"/>
                </a:cubicBezTo>
                <a:cubicBezTo>
                  <a:pt x="3817" y="2427"/>
                  <a:pt x="3432" y="2288"/>
                  <a:pt x="3038" y="2186"/>
                </a:cubicBezTo>
                <a:cubicBezTo>
                  <a:pt x="2991" y="2174"/>
                  <a:pt x="2942" y="2170"/>
                  <a:pt x="2891" y="2170"/>
                </a:cubicBezTo>
                <a:cubicBezTo>
                  <a:pt x="2805" y="2170"/>
                  <a:pt x="2714" y="2181"/>
                  <a:pt x="2617" y="2181"/>
                </a:cubicBezTo>
                <a:cubicBezTo>
                  <a:pt x="2924" y="2643"/>
                  <a:pt x="3898" y="3444"/>
                  <a:pt x="5550" y="3681"/>
                </a:cubicBezTo>
                <a:cubicBezTo>
                  <a:pt x="5572" y="4000"/>
                  <a:pt x="5435" y="4170"/>
                  <a:pt x="5133" y="4207"/>
                </a:cubicBezTo>
                <a:cubicBezTo>
                  <a:pt x="5099" y="4211"/>
                  <a:pt x="5065" y="4213"/>
                  <a:pt x="5031" y="4213"/>
                </a:cubicBezTo>
                <a:cubicBezTo>
                  <a:pt x="4856" y="4213"/>
                  <a:pt x="4702" y="4156"/>
                  <a:pt x="4542" y="4051"/>
                </a:cubicBezTo>
                <a:cubicBezTo>
                  <a:pt x="3855" y="3600"/>
                  <a:pt x="3107" y="3353"/>
                  <a:pt x="2296" y="3353"/>
                </a:cubicBezTo>
                <a:cubicBezTo>
                  <a:pt x="2199" y="3353"/>
                  <a:pt x="2101" y="3356"/>
                  <a:pt x="2001" y="3363"/>
                </a:cubicBezTo>
                <a:cubicBezTo>
                  <a:pt x="1877" y="3372"/>
                  <a:pt x="1754" y="3426"/>
                  <a:pt x="1588" y="3472"/>
                </a:cubicBezTo>
                <a:cubicBezTo>
                  <a:pt x="1675" y="3546"/>
                  <a:pt x="1718" y="3602"/>
                  <a:pt x="1774" y="3628"/>
                </a:cubicBezTo>
                <a:cubicBezTo>
                  <a:pt x="2227" y="3840"/>
                  <a:pt x="2676" y="4060"/>
                  <a:pt x="3138" y="4250"/>
                </a:cubicBezTo>
                <a:cubicBezTo>
                  <a:pt x="3411" y="4361"/>
                  <a:pt x="3696" y="4390"/>
                  <a:pt x="3983" y="4390"/>
                </a:cubicBezTo>
                <a:cubicBezTo>
                  <a:pt x="4146" y="4390"/>
                  <a:pt x="4310" y="4381"/>
                  <a:pt x="4472" y="4372"/>
                </a:cubicBezTo>
                <a:cubicBezTo>
                  <a:pt x="4688" y="4360"/>
                  <a:pt x="4904" y="4336"/>
                  <a:pt x="5119" y="4318"/>
                </a:cubicBezTo>
                <a:cubicBezTo>
                  <a:pt x="5147" y="4315"/>
                  <a:pt x="5170" y="4314"/>
                  <a:pt x="5191" y="4314"/>
                </a:cubicBezTo>
                <a:cubicBezTo>
                  <a:pt x="5321" y="4314"/>
                  <a:pt x="5335" y="4362"/>
                  <a:pt x="5292" y="4527"/>
                </a:cubicBezTo>
                <a:cubicBezTo>
                  <a:pt x="5206" y="4858"/>
                  <a:pt x="4983" y="5056"/>
                  <a:pt x="4645" y="5056"/>
                </a:cubicBezTo>
                <a:cubicBezTo>
                  <a:pt x="4634" y="5056"/>
                  <a:pt x="4623" y="5056"/>
                  <a:pt x="4612" y="5055"/>
                </a:cubicBezTo>
                <a:cubicBezTo>
                  <a:pt x="4376" y="5046"/>
                  <a:pt x="4136" y="5003"/>
                  <a:pt x="3908" y="4939"/>
                </a:cubicBezTo>
                <a:cubicBezTo>
                  <a:pt x="3346" y="4782"/>
                  <a:pt x="2782" y="4656"/>
                  <a:pt x="2204" y="4656"/>
                </a:cubicBezTo>
                <a:cubicBezTo>
                  <a:pt x="2027" y="4656"/>
                  <a:pt x="1848" y="4668"/>
                  <a:pt x="1667" y="4695"/>
                </a:cubicBezTo>
                <a:cubicBezTo>
                  <a:pt x="1478" y="4722"/>
                  <a:pt x="1295" y="4795"/>
                  <a:pt x="1115" y="4863"/>
                </a:cubicBezTo>
                <a:cubicBezTo>
                  <a:pt x="1063" y="4883"/>
                  <a:pt x="1001" y="4960"/>
                  <a:pt x="1000" y="5011"/>
                </a:cubicBezTo>
                <a:cubicBezTo>
                  <a:pt x="1000" y="5061"/>
                  <a:pt x="1064" y="5133"/>
                  <a:pt x="1117" y="5156"/>
                </a:cubicBezTo>
                <a:cubicBezTo>
                  <a:pt x="1246" y="5212"/>
                  <a:pt x="1383" y="5254"/>
                  <a:pt x="1521" y="5286"/>
                </a:cubicBezTo>
                <a:cubicBezTo>
                  <a:pt x="2039" y="5407"/>
                  <a:pt x="2559" y="5496"/>
                  <a:pt x="3085" y="5496"/>
                </a:cubicBezTo>
                <a:cubicBezTo>
                  <a:pt x="3314" y="5496"/>
                  <a:pt x="3543" y="5480"/>
                  <a:pt x="3773" y="5441"/>
                </a:cubicBezTo>
                <a:cubicBezTo>
                  <a:pt x="4053" y="5395"/>
                  <a:pt x="4327" y="5316"/>
                  <a:pt x="4606" y="5257"/>
                </a:cubicBezTo>
                <a:cubicBezTo>
                  <a:pt x="4715" y="5234"/>
                  <a:pt x="4829" y="5230"/>
                  <a:pt x="4940" y="5218"/>
                </a:cubicBezTo>
                <a:cubicBezTo>
                  <a:pt x="4951" y="5234"/>
                  <a:pt x="4962" y="5251"/>
                  <a:pt x="4974" y="5268"/>
                </a:cubicBezTo>
                <a:cubicBezTo>
                  <a:pt x="4897" y="5350"/>
                  <a:pt x="4830" y="5445"/>
                  <a:pt x="4741" y="5509"/>
                </a:cubicBezTo>
                <a:cubicBezTo>
                  <a:pt x="4537" y="5656"/>
                  <a:pt x="4311" y="5729"/>
                  <a:pt x="4062" y="5729"/>
                </a:cubicBezTo>
                <a:cubicBezTo>
                  <a:pt x="4031" y="5729"/>
                  <a:pt x="4001" y="5728"/>
                  <a:pt x="3969" y="5726"/>
                </a:cubicBezTo>
                <a:cubicBezTo>
                  <a:pt x="3831" y="5716"/>
                  <a:pt x="3693" y="5711"/>
                  <a:pt x="3555" y="5711"/>
                </a:cubicBezTo>
                <a:cubicBezTo>
                  <a:pt x="2972" y="5711"/>
                  <a:pt x="2400" y="5803"/>
                  <a:pt x="1856" y="6031"/>
                </a:cubicBezTo>
                <a:cubicBezTo>
                  <a:pt x="1409" y="6219"/>
                  <a:pt x="991" y="6481"/>
                  <a:pt x="562" y="6714"/>
                </a:cubicBezTo>
                <a:cubicBezTo>
                  <a:pt x="447" y="6776"/>
                  <a:pt x="338" y="6850"/>
                  <a:pt x="228" y="6919"/>
                </a:cubicBezTo>
                <a:cubicBezTo>
                  <a:pt x="184" y="6946"/>
                  <a:pt x="129" y="6968"/>
                  <a:pt x="105" y="7008"/>
                </a:cubicBezTo>
                <a:cubicBezTo>
                  <a:pt x="60" y="7079"/>
                  <a:pt x="34" y="7163"/>
                  <a:pt x="0" y="7242"/>
                </a:cubicBezTo>
                <a:cubicBezTo>
                  <a:pt x="68" y="7267"/>
                  <a:pt x="137" y="7315"/>
                  <a:pt x="202" y="7315"/>
                </a:cubicBezTo>
                <a:cubicBezTo>
                  <a:pt x="206" y="7315"/>
                  <a:pt x="210" y="7315"/>
                  <a:pt x="213" y="7314"/>
                </a:cubicBezTo>
                <a:cubicBezTo>
                  <a:pt x="775" y="7264"/>
                  <a:pt x="1338" y="7223"/>
                  <a:pt x="1894" y="7140"/>
                </a:cubicBezTo>
                <a:cubicBezTo>
                  <a:pt x="2684" y="7022"/>
                  <a:pt x="3325" y="6580"/>
                  <a:pt x="3964" y="6136"/>
                </a:cubicBezTo>
                <a:cubicBezTo>
                  <a:pt x="4209" y="5967"/>
                  <a:pt x="4479" y="5834"/>
                  <a:pt x="4761" y="5671"/>
                </a:cubicBezTo>
                <a:lnTo>
                  <a:pt x="4761" y="5671"/>
                </a:lnTo>
                <a:cubicBezTo>
                  <a:pt x="4703" y="6327"/>
                  <a:pt x="4320" y="6828"/>
                  <a:pt x="3643" y="6999"/>
                </a:cubicBezTo>
                <a:cubicBezTo>
                  <a:pt x="2567" y="7271"/>
                  <a:pt x="1770" y="7929"/>
                  <a:pt x="1043" y="8709"/>
                </a:cubicBezTo>
                <a:cubicBezTo>
                  <a:pt x="876" y="8888"/>
                  <a:pt x="718" y="9072"/>
                  <a:pt x="524" y="9289"/>
                </a:cubicBezTo>
                <a:cubicBezTo>
                  <a:pt x="1366" y="9148"/>
                  <a:pt x="2070" y="8816"/>
                  <a:pt x="2681" y="8316"/>
                </a:cubicBezTo>
                <a:cubicBezTo>
                  <a:pt x="3115" y="7960"/>
                  <a:pt x="3493" y="7537"/>
                  <a:pt x="3898" y="7146"/>
                </a:cubicBezTo>
                <a:cubicBezTo>
                  <a:pt x="3997" y="7050"/>
                  <a:pt x="4107" y="6963"/>
                  <a:pt x="4212" y="6872"/>
                </a:cubicBezTo>
                <a:cubicBezTo>
                  <a:pt x="4229" y="6886"/>
                  <a:pt x="4244" y="6899"/>
                  <a:pt x="4261" y="6911"/>
                </a:cubicBezTo>
                <a:cubicBezTo>
                  <a:pt x="4148" y="7103"/>
                  <a:pt x="4069" y="7333"/>
                  <a:pt x="3914" y="7481"/>
                </a:cubicBezTo>
                <a:cubicBezTo>
                  <a:pt x="3436" y="7936"/>
                  <a:pt x="3117" y="8489"/>
                  <a:pt x="2847" y="9074"/>
                </a:cubicBezTo>
                <a:cubicBezTo>
                  <a:pt x="2517" y="9788"/>
                  <a:pt x="2316" y="10540"/>
                  <a:pt x="2233" y="11321"/>
                </a:cubicBezTo>
                <a:cubicBezTo>
                  <a:pt x="2228" y="11372"/>
                  <a:pt x="2227" y="11423"/>
                  <a:pt x="2221" y="11518"/>
                </a:cubicBezTo>
                <a:cubicBezTo>
                  <a:pt x="2374" y="11351"/>
                  <a:pt x="2515" y="11221"/>
                  <a:pt x="2627" y="11070"/>
                </a:cubicBezTo>
                <a:cubicBezTo>
                  <a:pt x="3296" y="10160"/>
                  <a:pt x="3752" y="9157"/>
                  <a:pt x="4027" y="8057"/>
                </a:cubicBezTo>
                <a:cubicBezTo>
                  <a:pt x="4160" y="7526"/>
                  <a:pt x="4413" y="7027"/>
                  <a:pt x="4614" y="6514"/>
                </a:cubicBezTo>
                <a:cubicBezTo>
                  <a:pt x="4623" y="6492"/>
                  <a:pt x="4648" y="6475"/>
                  <a:pt x="4665" y="6456"/>
                </a:cubicBezTo>
                <a:cubicBezTo>
                  <a:pt x="4684" y="6458"/>
                  <a:pt x="4701" y="6460"/>
                  <a:pt x="4719" y="6462"/>
                </a:cubicBezTo>
                <a:cubicBezTo>
                  <a:pt x="4719" y="6621"/>
                  <a:pt x="4747" y="6786"/>
                  <a:pt x="4715" y="6940"/>
                </a:cubicBezTo>
                <a:cubicBezTo>
                  <a:pt x="4515" y="7904"/>
                  <a:pt x="4711" y="8818"/>
                  <a:pt x="5043" y="9717"/>
                </a:cubicBezTo>
                <a:cubicBezTo>
                  <a:pt x="5115" y="9914"/>
                  <a:pt x="5196" y="10108"/>
                  <a:pt x="5307" y="10306"/>
                </a:cubicBezTo>
                <a:cubicBezTo>
                  <a:pt x="5356" y="10091"/>
                  <a:pt x="5413" y="9876"/>
                  <a:pt x="5455" y="9659"/>
                </a:cubicBezTo>
                <a:cubicBezTo>
                  <a:pt x="5582" y="8982"/>
                  <a:pt x="5655" y="8301"/>
                  <a:pt x="5436" y="7630"/>
                </a:cubicBezTo>
                <a:cubicBezTo>
                  <a:pt x="5365" y="7413"/>
                  <a:pt x="5253" y="7199"/>
                  <a:pt x="5118" y="7015"/>
                </a:cubicBezTo>
                <a:cubicBezTo>
                  <a:pt x="4861" y="6664"/>
                  <a:pt x="4818" y="6286"/>
                  <a:pt x="4898" y="5879"/>
                </a:cubicBezTo>
                <a:cubicBezTo>
                  <a:pt x="4913" y="5805"/>
                  <a:pt x="4961" y="5738"/>
                  <a:pt x="5017" y="5617"/>
                </a:cubicBezTo>
                <a:cubicBezTo>
                  <a:pt x="5071" y="5721"/>
                  <a:pt x="5109" y="5778"/>
                  <a:pt x="5132" y="5841"/>
                </a:cubicBezTo>
                <a:cubicBezTo>
                  <a:pt x="5255" y="6176"/>
                  <a:pt x="5287" y="6547"/>
                  <a:pt x="5517" y="6837"/>
                </a:cubicBezTo>
                <a:cubicBezTo>
                  <a:pt x="5738" y="7119"/>
                  <a:pt x="5970" y="7394"/>
                  <a:pt x="6204" y="7666"/>
                </a:cubicBezTo>
                <a:cubicBezTo>
                  <a:pt x="6511" y="8024"/>
                  <a:pt x="6825" y="8378"/>
                  <a:pt x="7135" y="8735"/>
                </a:cubicBezTo>
                <a:cubicBezTo>
                  <a:pt x="7164" y="8768"/>
                  <a:pt x="7178" y="8813"/>
                  <a:pt x="7199" y="8853"/>
                </a:cubicBezTo>
                <a:cubicBezTo>
                  <a:pt x="7224" y="8838"/>
                  <a:pt x="7248" y="8824"/>
                  <a:pt x="7273" y="8809"/>
                </a:cubicBezTo>
                <a:cubicBezTo>
                  <a:pt x="7248" y="8634"/>
                  <a:pt x="7244" y="8451"/>
                  <a:pt x="7197" y="8282"/>
                </a:cubicBezTo>
                <a:cubicBezTo>
                  <a:pt x="7023" y="7663"/>
                  <a:pt x="6754" y="7085"/>
                  <a:pt x="6389" y="6558"/>
                </a:cubicBezTo>
                <a:cubicBezTo>
                  <a:pt x="6184" y="6261"/>
                  <a:pt x="5907" y="6041"/>
                  <a:pt x="5544" y="5962"/>
                </a:cubicBezTo>
                <a:cubicBezTo>
                  <a:pt x="5416" y="5934"/>
                  <a:pt x="5353" y="5858"/>
                  <a:pt x="5302" y="5747"/>
                </a:cubicBezTo>
                <a:cubicBezTo>
                  <a:pt x="5119" y="5345"/>
                  <a:pt x="5229" y="4984"/>
                  <a:pt x="5453" y="4599"/>
                </a:cubicBezTo>
                <a:cubicBezTo>
                  <a:pt x="5698" y="5199"/>
                  <a:pt x="6059" y="5690"/>
                  <a:pt x="6522" y="6099"/>
                </a:cubicBezTo>
                <a:cubicBezTo>
                  <a:pt x="6982" y="6505"/>
                  <a:pt x="7458" y="6890"/>
                  <a:pt x="7942" y="7297"/>
                </a:cubicBezTo>
                <a:cubicBezTo>
                  <a:pt x="8026" y="7050"/>
                  <a:pt x="7951" y="6836"/>
                  <a:pt x="7834" y="6652"/>
                </a:cubicBezTo>
                <a:cubicBezTo>
                  <a:pt x="7562" y="6230"/>
                  <a:pt x="7269" y="5818"/>
                  <a:pt x="6865" y="5512"/>
                </a:cubicBezTo>
                <a:cubicBezTo>
                  <a:pt x="6642" y="5344"/>
                  <a:pt x="6387" y="5206"/>
                  <a:pt x="6128" y="5100"/>
                </a:cubicBezTo>
                <a:cubicBezTo>
                  <a:pt x="5683" y="4918"/>
                  <a:pt x="5517" y="4681"/>
                  <a:pt x="5607" y="4201"/>
                </a:cubicBezTo>
                <a:cubicBezTo>
                  <a:pt x="5647" y="3984"/>
                  <a:pt x="5743" y="3776"/>
                  <a:pt x="5821" y="3542"/>
                </a:cubicBezTo>
                <a:cubicBezTo>
                  <a:pt x="6870" y="5200"/>
                  <a:pt x="7529" y="5398"/>
                  <a:pt x="8637" y="5901"/>
                </a:cubicBezTo>
                <a:cubicBezTo>
                  <a:pt x="8611" y="5799"/>
                  <a:pt x="8604" y="5718"/>
                  <a:pt x="8571" y="5649"/>
                </a:cubicBezTo>
                <a:cubicBezTo>
                  <a:pt x="8203" y="4883"/>
                  <a:pt x="7631" y="4360"/>
                  <a:pt x="6791" y="4153"/>
                </a:cubicBezTo>
                <a:cubicBezTo>
                  <a:pt x="6730" y="4138"/>
                  <a:pt x="6669" y="4125"/>
                  <a:pt x="6609" y="4110"/>
                </a:cubicBezTo>
                <a:cubicBezTo>
                  <a:pt x="6166" y="4002"/>
                  <a:pt x="5908" y="3621"/>
                  <a:pt x="5988" y="3168"/>
                </a:cubicBezTo>
                <a:cubicBezTo>
                  <a:pt x="6009" y="3050"/>
                  <a:pt x="6086" y="2942"/>
                  <a:pt x="6134" y="2835"/>
                </a:cubicBezTo>
                <a:cubicBezTo>
                  <a:pt x="6542" y="3231"/>
                  <a:pt x="6908" y="3671"/>
                  <a:pt x="7357" y="3997"/>
                </a:cubicBezTo>
                <a:cubicBezTo>
                  <a:pt x="7802" y="4320"/>
                  <a:pt x="8330" y="4528"/>
                  <a:pt x="8844" y="4800"/>
                </a:cubicBezTo>
                <a:cubicBezTo>
                  <a:pt x="8847" y="4441"/>
                  <a:pt x="8697" y="4183"/>
                  <a:pt x="8479" y="3961"/>
                </a:cubicBezTo>
                <a:cubicBezTo>
                  <a:pt x="8051" y="3524"/>
                  <a:pt x="7507" y="3297"/>
                  <a:pt x="6940" y="3110"/>
                </a:cubicBezTo>
                <a:cubicBezTo>
                  <a:pt x="6770" y="3054"/>
                  <a:pt x="6598" y="2984"/>
                  <a:pt x="6449" y="2886"/>
                </a:cubicBezTo>
                <a:cubicBezTo>
                  <a:pt x="6254" y="2756"/>
                  <a:pt x="6216" y="2546"/>
                  <a:pt x="6307" y="2327"/>
                </a:cubicBezTo>
                <a:cubicBezTo>
                  <a:pt x="6348" y="2226"/>
                  <a:pt x="6386" y="2126"/>
                  <a:pt x="6425" y="2025"/>
                </a:cubicBezTo>
                <a:cubicBezTo>
                  <a:pt x="6471" y="1902"/>
                  <a:pt x="6518" y="1841"/>
                  <a:pt x="6584" y="1841"/>
                </a:cubicBezTo>
                <a:cubicBezTo>
                  <a:pt x="6629" y="1841"/>
                  <a:pt x="6682" y="1868"/>
                  <a:pt x="6750" y="1922"/>
                </a:cubicBezTo>
                <a:cubicBezTo>
                  <a:pt x="6935" y="2070"/>
                  <a:pt x="7114" y="2234"/>
                  <a:pt x="7269" y="2414"/>
                </a:cubicBezTo>
                <a:cubicBezTo>
                  <a:pt x="7704" y="2917"/>
                  <a:pt x="8207" y="3327"/>
                  <a:pt x="8807" y="3615"/>
                </a:cubicBezTo>
                <a:cubicBezTo>
                  <a:pt x="8930" y="3673"/>
                  <a:pt x="9057" y="3728"/>
                  <a:pt x="9188" y="3761"/>
                </a:cubicBezTo>
                <a:cubicBezTo>
                  <a:pt x="9204" y="3765"/>
                  <a:pt x="9221" y="3766"/>
                  <a:pt x="9238" y="3766"/>
                </a:cubicBezTo>
                <a:cubicBezTo>
                  <a:pt x="9299" y="3766"/>
                  <a:pt x="9365" y="3746"/>
                  <a:pt x="9428" y="3739"/>
                </a:cubicBezTo>
                <a:cubicBezTo>
                  <a:pt x="9407" y="3665"/>
                  <a:pt x="9407" y="3574"/>
                  <a:pt x="9363" y="3521"/>
                </a:cubicBezTo>
                <a:cubicBezTo>
                  <a:pt x="9092" y="3208"/>
                  <a:pt x="8826" y="2887"/>
                  <a:pt x="8529" y="2599"/>
                </a:cubicBezTo>
                <a:cubicBezTo>
                  <a:pt x="8175" y="2258"/>
                  <a:pt x="7735" y="2076"/>
                  <a:pt x="7245" y="2013"/>
                </a:cubicBezTo>
                <a:cubicBezTo>
                  <a:pt x="7141" y="1999"/>
                  <a:pt x="7034" y="1962"/>
                  <a:pt x="6939" y="1914"/>
                </a:cubicBezTo>
                <a:cubicBezTo>
                  <a:pt x="6659" y="1772"/>
                  <a:pt x="6590" y="1573"/>
                  <a:pt x="6700" y="1282"/>
                </a:cubicBezTo>
                <a:cubicBezTo>
                  <a:pt x="6838" y="915"/>
                  <a:pt x="6976" y="547"/>
                  <a:pt x="7106" y="177"/>
                </a:cubicBezTo>
                <a:cubicBezTo>
                  <a:pt x="7123" y="127"/>
                  <a:pt x="7093" y="60"/>
                  <a:pt x="7085" y="1"/>
                </a:cubicBezTo>
                <a:close/>
              </a:path>
            </a:pathLst>
          </a:cu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8764909">
            <a:off x="151030" y="11426"/>
            <a:ext cx="1604839" cy="658681"/>
          </a:xfrm>
          <a:custGeom>
            <a:avLst/>
            <a:gdLst/>
            <a:ahLst/>
            <a:cxnLst/>
            <a:rect l="l" t="t" r="r" b="b"/>
            <a:pathLst>
              <a:path w="13532" h="5554" extrusionOk="0">
                <a:moveTo>
                  <a:pt x="10536" y="1"/>
                </a:moveTo>
                <a:cubicBezTo>
                  <a:pt x="10462" y="1"/>
                  <a:pt x="10380" y="18"/>
                  <a:pt x="10291" y="57"/>
                </a:cubicBezTo>
                <a:cubicBezTo>
                  <a:pt x="10033" y="169"/>
                  <a:pt x="10104" y="610"/>
                  <a:pt x="10135" y="723"/>
                </a:cubicBezTo>
                <a:cubicBezTo>
                  <a:pt x="10270" y="1200"/>
                  <a:pt x="10673" y="1434"/>
                  <a:pt x="10899" y="1840"/>
                </a:cubicBezTo>
                <a:cubicBezTo>
                  <a:pt x="10981" y="1988"/>
                  <a:pt x="11147" y="2258"/>
                  <a:pt x="10765" y="2336"/>
                </a:cubicBezTo>
                <a:cubicBezTo>
                  <a:pt x="10713" y="2347"/>
                  <a:pt x="10664" y="2352"/>
                  <a:pt x="10617" y="2352"/>
                </a:cubicBezTo>
                <a:cubicBezTo>
                  <a:pt x="10296" y="2352"/>
                  <a:pt x="10082" y="2122"/>
                  <a:pt x="9906" y="1948"/>
                </a:cubicBezTo>
                <a:cubicBezTo>
                  <a:pt x="9405" y="1457"/>
                  <a:pt x="9238" y="742"/>
                  <a:pt x="8610" y="355"/>
                </a:cubicBezTo>
                <a:cubicBezTo>
                  <a:pt x="8397" y="224"/>
                  <a:pt x="8149" y="75"/>
                  <a:pt x="7850" y="65"/>
                </a:cubicBezTo>
                <a:cubicBezTo>
                  <a:pt x="7840" y="65"/>
                  <a:pt x="7824" y="65"/>
                  <a:pt x="7804" y="65"/>
                </a:cubicBezTo>
                <a:cubicBezTo>
                  <a:pt x="7719" y="65"/>
                  <a:pt x="7565" y="72"/>
                  <a:pt x="7528" y="126"/>
                </a:cubicBezTo>
                <a:cubicBezTo>
                  <a:pt x="7364" y="359"/>
                  <a:pt x="7507" y="663"/>
                  <a:pt x="7591" y="812"/>
                </a:cubicBezTo>
                <a:cubicBezTo>
                  <a:pt x="7862" y="1287"/>
                  <a:pt x="8385" y="1565"/>
                  <a:pt x="8869" y="1840"/>
                </a:cubicBezTo>
                <a:cubicBezTo>
                  <a:pt x="8986" y="1907"/>
                  <a:pt x="9637" y="2133"/>
                  <a:pt x="9266" y="2324"/>
                </a:cubicBezTo>
                <a:cubicBezTo>
                  <a:pt x="9059" y="2430"/>
                  <a:pt x="8858" y="2471"/>
                  <a:pt x="8667" y="2471"/>
                </a:cubicBezTo>
                <a:cubicBezTo>
                  <a:pt x="8364" y="2471"/>
                  <a:pt x="8089" y="2368"/>
                  <a:pt x="7866" y="2261"/>
                </a:cubicBezTo>
                <a:cubicBezTo>
                  <a:pt x="7025" y="1859"/>
                  <a:pt x="6511" y="1068"/>
                  <a:pt x="5756" y="560"/>
                </a:cubicBezTo>
                <a:cubicBezTo>
                  <a:pt x="5476" y="371"/>
                  <a:pt x="5190" y="141"/>
                  <a:pt x="4805" y="85"/>
                </a:cubicBezTo>
                <a:cubicBezTo>
                  <a:pt x="4780" y="82"/>
                  <a:pt x="4740" y="79"/>
                  <a:pt x="4694" y="79"/>
                </a:cubicBezTo>
                <a:cubicBezTo>
                  <a:pt x="4582" y="79"/>
                  <a:pt x="4433" y="96"/>
                  <a:pt x="4370" y="167"/>
                </a:cubicBezTo>
                <a:cubicBezTo>
                  <a:pt x="4169" y="387"/>
                  <a:pt x="4398" y="700"/>
                  <a:pt x="4488" y="820"/>
                </a:cubicBezTo>
                <a:cubicBezTo>
                  <a:pt x="4852" y="1307"/>
                  <a:pt x="5529" y="1488"/>
                  <a:pt x="6030" y="1836"/>
                </a:cubicBezTo>
                <a:cubicBezTo>
                  <a:pt x="6162" y="1929"/>
                  <a:pt x="6707" y="2179"/>
                  <a:pt x="6399" y="2454"/>
                </a:cubicBezTo>
                <a:cubicBezTo>
                  <a:pt x="6100" y="2722"/>
                  <a:pt x="5687" y="2773"/>
                  <a:pt x="5336" y="2773"/>
                </a:cubicBezTo>
                <a:cubicBezTo>
                  <a:pt x="5209" y="2773"/>
                  <a:pt x="5090" y="2766"/>
                  <a:pt x="4987" y="2761"/>
                </a:cubicBezTo>
                <a:cubicBezTo>
                  <a:pt x="3927" y="2701"/>
                  <a:pt x="2931" y="2440"/>
                  <a:pt x="1911" y="2294"/>
                </a:cubicBezTo>
                <a:cubicBezTo>
                  <a:pt x="1766" y="2274"/>
                  <a:pt x="1560" y="2249"/>
                  <a:pt x="1334" y="2249"/>
                </a:cubicBezTo>
                <a:cubicBezTo>
                  <a:pt x="919" y="2249"/>
                  <a:pt x="439" y="2333"/>
                  <a:pt x="154" y="2680"/>
                </a:cubicBezTo>
                <a:cubicBezTo>
                  <a:pt x="1" y="2869"/>
                  <a:pt x="160" y="3048"/>
                  <a:pt x="268" y="3132"/>
                </a:cubicBezTo>
                <a:cubicBezTo>
                  <a:pt x="567" y="3361"/>
                  <a:pt x="1098" y="3387"/>
                  <a:pt x="1521" y="3431"/>
                </a:cubicBezTo>
                <a:cubicBezTo>
                  <a:pt x="1814" y="3462"/>
                  <a:pt x="2108" y="3476"/>
                  <a:pt x="2406" y="3476"/>
                </a:cubicBezTo>
                <a:cubicBezTo>
                  <a:pt x="3471" y="3476"/>
                  <a:pt x="4569" y="3295"/>
                  <a:pt x="5721" y="3050"/>
                </a:cubicBezTo>
                <a:cubicBezTo>
                  <a:pt x="6212" y="2945"/>
                  <a:pt x="6701" y="2845"/>
                  <a:pt x="7180" y="2805"/>
                </a:cubicBezTo>
                <a:cubicBezTo>
                  <a:pt x="7252" y="2799"/>
                  <a:pt x="7429" y="2762"/>
                  <a:pt x="7555" y="2762"/>
                </a:cubicBezTo>
                <a:cubicBezTo>
                  <a:pt x="7606" y="2762"/>
                  <a:pt x="7648" y="2768"/>
                  <a:pt x="7672" y="2784"/>
                </a:cubicBezTo>
                <a:cubicBezTo>
                  <a:pt x="7690" y="2797"/>
                  <a:pt x="7555" y="2962"/>
                  <a:pt x="7546" y="2973"/>
                </a:cubicBezTo>
                <a:cubicBezTo>
                  <a:pt x="7369" y="3189"/>
                  <a:pt x="7118" y="3340"/>
                  <a:pt x="6874" y="3464"/>
                </a:cubicBezTo>
                <a:cubicBezTo>
                  <a:pt x="6137" y="3837"/>
                  <a:pt x="5367" y="3986"/>
                  <a:pt x="4626" y="4343"/>
                </a:cubicBezTo>
                <a:cubicBezTo>
                  <a:pt x="4380" y="4462"/>
                  <a:pt x="3947" y="4723"/>
                  <a:pt x="4008" y="4991"/>
                </a:cubicBezTo>
                <a:cubicBezTo>
                  <a:pt x="4064" y="5238"/>
                  <a:pt x="4359" y="5312"/>
                  <a:pt x="4673" y="5312"/>
                </a:cubicBezTo>
                <a:cubicBezTo>
                  <a:pt x="4855" y="5312"/>
                  <a:pt x="5044" y="5287"/>
                  <a:pt x="5197" y="5256"/>
                </a:cubicBezTo>
                <a:cubicBezTo>
                  <a:pt x="6382" y="5018"/>
                  <a:pt x="7336" y="4073"/>
                  <a:pt x="8421" y="3452"/>
                </a:cubicBezTo>
                <a:cubicBezTo>
                  <a:pt x="8798" y="3237"/>
                  <a:pt x="9196" y="3065"/>
                  <a:pt x="9587" y="2958"/>
                </a:cubicBezTo>
                <a:cubicBezTo>
                  <a:pt x="9614" y="2950"/>
                  <a:pt x="9836" y="2886"/>
                  <a:pt x="9925" y="2886"/>
                </a:cubicBezTo>
                <a:cubicBezTo>
                  <a:pt x="9947" y="2886"/>
                  <a:pt x="9960" y="2889"/>
                  <a:pt x="9961" y="2899"/>
                </a:cubicBezTo>
                <a:cubicBezTo>
                  <a:pt x="9986" y="3082"/>
                  <a:pt x="9637" y="3382"/>
                  <a:pt x="9482" y="3513"/>
                </a:cubicBezTo>
                <a:cubicBezTo>
                  <a:pt x="8908" y="3994"/>
                  <a:pt x="8200" y="4307"/>
                  <a:pt x="7586" y="4727"/>
                </a:cubicBezTo>
                <a:cubicBezTo>
                  <a:pt x="7459" y="4813"/>
                  <a:pt x="6919" y="5129"/>
                  <a:pt x="6912" y="5309"/>
                </a:cubicBezTo>
                <a:cubicBezTo>
                  <a:pt x="6904" y="5491"/>
                  <a:pt x="7034" y="5554"/>
                  <a:pt x="7212" y="5554"/>
                </a:cubicBezTo>
                <a:cubicBezTo>
                  <a:pt x="7475" y="5554"/>
                  <a:pt x="7845" y="5418"/>
                  <a:pt x="8042" y="5327"/>
                </a:cubicBezTo>
                <a:cubicBezTo>
                  <a:pt x="8909" y="4929"/>
                  <a:pt x="9469" y="4359"/>
                  <a:pt x="10111" y="3670"/>
                </a:cubicBezTo>
                <a:cubicBezTo>
                  <a:pt x="10325" y="3439"/>
                  <a:pt x="10762" y="2913"/>
                  <a:pt x="11105" y="2913"/>
                </a:cubicBezTo>
                <a:cubicBezTo>
                  <a:pt x="11113" y="2913"/>
                  <a:pt x="11122" y="2913"/>
                  <a:pt x="11131" y="2914"/>
                </a:cubicBezTo>
                <a:cubicBezTo>
                  <a:pt x="11270" y="2925"/>
                  <a:pt x="10871" y="3463"/>
                  <a:pt x="10845" y="3495"/>
                </a:cubicBezTo>
                <a:cubicBezTo>
                  <a:pt x="10454" y="3989"/>
                  <a:pt x="9960" y="4428"/>
                  <a:pt x="9580" y="4930"/>
                </a:cubicBezTo>
                <a:cubicBezTo>
                  <a:pt x="9495" y="5042"/>
                  <a:pt x="9219" y="5367"/>
                  <a:pt x="9369" y="5446"/>
                </a:cubicBezTo>
                <a:cubicBezTo>
                  <a:pt x="9404" y="5465"/>
                  <a:pt x="9445" y="5473"/>
                  <a:pt x="9488" y="5473"/>
                </a:cubicBezTo>
                <a:cubicBezTo>
                  <a:pt x="9780" y="5473"/>
                  <a:pt x="10213" y="5082"/>
                  <a:pt x="10405" y="4884"/>
                </a:cubicBezTo>
                <a:cubicBezTo>
                  <a:pt x="11097" y="4173"/>
                  <a:pt x="11529" y="3251"/>
                  <a:pt x="12525" y="2933"/>
                </a:cubicBezTo>
                <a:lnTo>
                  <a:pt x="13532" y="2594"/>
                </a:lnTo>
                <a:lnTo>
                  <a:pt x="13532" y="2594"/>
                </a:lnTo>
                <a:cubicBezTo>
                  <a:pt x="13350" y="2630"/>
                  <a:pt x="13182" y="2647"/>
                  <a:pt x="13026" y="2647"/>
                </a:cubicBezTo>
                <a:cubicBezTo>
                  <a:pt x="11971" y="2647"/>
                  <a:pt x="11469" y="1877"/>
                  <a:pt x="11269" y="1002"/>
                </a:cubicBezTo>
                <a:cubicBezTo>
                  <a:pt x="11201" y="700"/>
                  <a:pt x="11010" y="1"/>
                  <a:pt x="10536" y="1"/>
                </a:cubicBezTo>
                <a:close/>
              </a:path>
            </a:pathLst>
          </a:custGeom>
          <a:solidFill>
            <a:srgbClr val="FFBB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4500051">
            <a:off x="8331269" y="4046250"/>
            <a:ext cx="1211203" cy="1051499"/>
          </a:xfrm>
          <a:custGeom>
            <a:avLst/>
            <a:gdLst/>
            <a:ahLst/>
            <a:cxnLst/>
            <a:rect l="l" t="t" r="r" b="b"/>
            <a:pathLst>
              <a:path w="10725" h="9311" extrusionOk="0">
                <a:moveTo>
                  <a:pt x="1" y="7667"/>
                </a:moveTo>
                <a:cubicBezTo>
                  <a:pt x="1167" y="7289"/>
                  <a:pt x="1480" y="5923"/>
                  <a:pt x="1448" y="4594"/>
                </a:cubicBezTo>
                <a:cubicBezTo>
                  <a:pt x="1436" y="4133"/>
                  <a:pt x="1441" y="2945"/>
                  <a:pt x="2018" y="2956"/>
                </a:cubicBezTo>
                <a:cubicBezTo>
                  <a:pt x="2245" y="2960"/>
                  <a:pt x="2283" y="3528"/>
                  <a:pt x="2282" y="3679"/>
                </a:cubicBezTo>
                <a:cubicBezTo>
                  <a:pt x="2277" y="4326"/>
                  <a:pt x="2008" y="4812"/>
                  <a:pt x="1917" y="5418"/>
                </a:cubicBezTo>
                <a:cubicBezTo>
                  <a:pt x="1882" y="5638"/>
                  <a:pt x="1809" y="6048"/>
                  <a:pt x="2128" y="5948"/>
                </a:cubicBezTo>
                <a:cubicBezTo>
                  <a:pt x="2464" y="5843"/>
                  <a:pt x="2605" y="5386"/>
                  <a:pt x="2722" y="5042"/>
                </a:cubicBezTo>
                <a:cubicBezTo>
                  <a:pt x="3013" y="4195"/>
                  <a:pt x="2993" y="3246"/>
                  <a:pt x="3407" y="2461"/>
                </a:cubicBezTo>
                <a:cubicBezTo>
                  <a:pt x="3547" y="2193"/>
                  <a:pt x="3711" y="1888"/>
                  <a:pt x="3944" y="1724"/>
                </a:cubicBezTo>
                <a:cubicBezTo>
                  <a:pt x="3983" y="1696"/>
                  <a:pt x="4160" y="1576"/>
                  <a:pt x="4211" y="1633"/>
                </a:cubicBezTo>
                <a:cubicBezTo>
                  <a:pt x="4389" y="1831"/>
                  <a:pt x="4341" y="2271"/>
                  <a:pt x="4306" y="2493"/>
                </a:cubicBezTo>
                <a:cubicBezTo>
                  <a:pt x="4194" y="3204"/>
                  <a:pt x="3840" y="3806"/>
                  <a:pt x="3517" y="4385"/>
                </a:cubicBezTo>
                <a:cubicBezTo>
                  <a:pt x="3438" y="4525"/>
                  <a:pt x="2974" y="5129"/>
                  <a:pt x="3307" y="5170"/>
                </a:cubicBezTo>
                <a:cubicBezTo>
                  <a:pt x="3785" y="5229"/>
                  <a:pt x="4146" y="4779"/>
                  <a:pt x="4396" y="4383"/>
                </a:cubicBezTo>
                <a:cubicBezTo>
                  <a:pt x="4973" y="3469"/>
                  <a:pt x="5212" y="2252"/>
                  <a:pt x="5699" y="1255"/>
                </a:cubicBezTo>
                <a:cubicBezTo>
                  <a:pt x="5880" y="885"/>
                  <a:pt x="6057" y="462"/>
                  <a:pt x="6349" y="198"/>
                </a:cubicBezTo>
                <a:cubicBezTo>
                  <a:pt x="6412" y="141"/>
                  <a:pt x="6617" y="1"/>
                  <a:pt x="6709" y="74"/>
                </a:cubicBezTo>
                <a:cubicBezTo>
                  <a:pt x="6913" y="238"/>
                  <a:pt x="6799" y="733"/>
                  <a:pt x="6755" y="924"/>
                </a:cubicBezTo>
                <a:cubicBezTo>
                  <a:pt x="6570" y="1697"/>
                  <a:pt x="6074" y="2260"/>
                  <a:pt x="5754" y="2935"/>
                </a:cubicBezTo>
                <a:cubicBezTo>
                  <a:pt x="5669" y="3114"/>
                  <a:pt x="5292" y="3694"/>
                  <a:pt x="5593" y="3870"/>
                </a:cubicBezTo>
                <a:cubicBezTo>
                  <a:pt x="5992" y="4102"/>
                  <a:pt x="6473" y="3741"/>
                  <a:pt x="6771" y="3521"/>
                </a:cubicBezTo>
                <a:cubicBezTo>
                  <a:pt x="7594" y="2909"/>
                  <a:pt x="8324" y="2088"/>
                  <a:pt x="9097" y="1394"/>
                </a:cubicBezTo>
                <a:cubicBezTo>
                  <a:pt x="9411" y="1112"/>
                  <a:pt x="10104" y="541"/>
                  <a:pt x="10563" y="966"/>
                </a:cubicBezTo>
                <a:cubicBezTo>
                  <a:pt x="10725" y="1114"/>
                  <a:pt x="10637" y="1412"/>
                  <a:pt x="10569" y="1568"/>
                </a:cubicBezTo>
                <a:cubicBezTo>
                  <a:pt x="10382" y="1997"/>
                  <a:pt x="9969" y="2298"/>
                  <a:pt x="9645" y="2566"/>
                </a:cubicBezTo>
                <a:cubicBezTo>
                  <a:pt x="8619" y="3419"/>
                  <a:pt x="7482" y="3872"/>
                  <a:pt x="6254" y="4243"/>
                </a:cubicBezTo>
                <a:cubicBezTo>
                  <a:pt x="5845" y="4367"/>
                  <a:pt x="5438" y="4496"/>
                  <a:pt x="5053" y="4691"/>
                </a:cubicBezTo>
                <a:cubicBezTo>
                  <a:pt x="4971" y="4732"/>
                  <a:pt x="4713" y="4803"/>
                  <a:pt x="4660" y="4915"/>
                </a:cubicBezTo>
                <a:cubicBezTo>
                  <a:pt x="4649" y="4939"/>
                  <a:pt x="4790" y="5071"/>
                  <a:pt x="4799" y="5079"/>
                </a:cubicBezTo>
                <a:cubicBezTo>
                  <a:pt x="4985" y="5250"/>
                  <a:pt x="5215" y="5304"/>
                  <a:pt x="5433" y="5329"/>
                </a:cubicBezTo>
                <a:cubicBezTo>
                  <a:pt x="6093" y="5405"/>
                  <a:pt x="6732" y="5193"/>
                  <a:pt x="7391" y="5248"/>
                </a:cubicBezTo>
                <a:cubicBezTo>
                  <a:pt x="7609" y="5265"/>
                  <a:pt x="8006" y="5360"/>
                  <a:pt x="8015" y="5715"/>
                </a:cubicBezTo>
                <a:cubicBezTo>
                  <a:pt x="8028" y="6231"/>
                  <a:pt x="7479" y="6529"/>
                  <a:pt x="7134" y="6640"/>
                </a:cubicBezTo>
                <a:cubicBezTo>
                  <a:pt x="6150" y="6955"/>
                  <a:pt x="5198" y="6300"/>
                  <a:pt x="4211" y="6103"/>
                </a:cubicBezTo>
                <a:cubicBezTo>
                  <a:pt x="3869" y="6035"/>
                  <a:pt x="3519" y="6029"/>
                  <a:pt x="3188" y="6099"/>
                </a:cubicBezTo>
                <a:cubicBezTo>
                  <a:pt x="3159" y="6105"/>
                  <a:pt x="2874" y="6157"/>
                  <a:pt x="2880" y="6219"/>
                </a:cubicBezTo>
                <a:cubicBezTo>
                  <a:pt x="2899" y="6452"/>
                  <a:pt x="3238" y="6638"/>
                  <a:pt x="3388" y="6715"/>
                </a:cubicBezTo>
                <a:cubicBezTo>
                  <a:pt x="3942" y="7004"/>
                  <a:pt x="4566" y="7022"/>
                  <a:pt x="5139" y="7217"/>
                </a:cubicBezTo>
                <a:cubicBezTo>
                  <a:pt x="5257" y="7256"/>
                  <a:pt x="5750" y="7362"/>
                  <a:pt x="5794" y="7575"/>
                </a:cubicBezTo>
                <a:cubicBezTo>
                  <a:pt x="5904" y="8111"/>
                  <a:pt x="5200" y="8189"/>
                  <a:pt x="4906" y="8173"/>
                </a:cubicBezTo>
                <a:cubicBezTo>
                  <a:pt x="4139" y="8133"/>
                  <a:pt x="3577" y="7731"/>
                  <a:pt x="2925" y="7224"/>
                </a:cubicBezTo>
                <a:cubicBezTo>
                  <a:pt x="2701" y="7051"/>
                  <a:pt x="2228" y="6622"/>
                  <a:pt x="1962" y="6831"/>
                </a:cubicBezTo>
                <a:cubicBezTo>
                  <a:pt x="1854" y="6916"/>
                  <a:pt x="2282" y="7361"/>
                  <a:pt x="2309" y="7388"/>
                </a:cubicBezTo>
                <a:cubicBezTo>
                  <a:pt x="2722" y="7786"/>
                  <a:pt x="3204" y="8063"/>
                  <a:pt x="3610" y="8476"/>
                </a:cubicBezTo>
                <a:cubicBezTo>
                  <a:pt x="3701" y="8568"/>
                  <a:pt x="3987" y="8820"/>
                  <a:pt x="3886" y="8992"/>
                </a:cubicBezTo>
                <a:cubicBezTo>
                  <a:pt x="3698" y="9310"/>
                  <a:pt x="3172" y="9002"/>
                  <a:pt x="2950" y="8841"/>
                </a:cubicBezTo>
                <a:cubicBezTo>
                  <a:pt x="2255" y="8335"/>
                  <a:pt x="1719" y="7441"/>
                  <a:pt x="866" y="7563"/>
                </a:cubicBezTo>
                <a:close/>
              </a:path>
            </a:pathLst>
          </a:custGeom>
          <a:solidFill>
            <a:srgbClr val="0A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4256623">
            <a:off x="7756418" y="4410867"/>
            <a:ext cx="1230176" cy="685092"/>
          </a:xfrm>
          <a:custGeom>
            <a:avLst/>
            <a:gdLst/>
            <a:ahLst/>
            <a:cxnLst/>
            <a:rect l="l" t="t" r="r" b="b"/>
            <a:pathLst>
              <a:path w="14180" h="7897" extrusionOk="0">
                <a:moveTo>
                  <a:pt x="7801" y="3343"/>
                </a:moveTo>
                <a:cubicBezTo>
                  <a:pt x="7806" y="3352"/>
                  <a:pt x="7810" y="3363"/>
                  <a:pt x="7815" y="3373"/>
                </a:cubicBezTo>
                <a:cubicBezTo>
                  <a:pt x="7696" y="3466"/>
                  <a:pt x="7576" y="3557"/>
                  <a:pt x="7457" y="3650"/>
                </a:cubicBezTo>
                <a:cubicBezTo>
                  <a:pt x="7450" y="3642"/>
                  <a:pt x="7444" y="3634"/>
                  <a:pt x="7438" y="3626"/>
                </a:cubicBezTo>
                <a:cubicBezTo>
                  <a:pt x="7560" y="3532"/>
                  <a:pt x="7680" y="3437"/>
                  <a:pt x="7801" y="3343"/>
                </a:cubicBezTo>
                <a:close/>
                <a:moveTo>
                  <a:pt x="5760" y="0"/>
                </a:moveTo>
                <a:lnTo>
                  <a:pt x="5760" y="0"/>
                </a:lnTo>
                <a:cubicBezTo>
                  <a:pt x="6219" y="293"/>
                  <a:pt x="6675" y="577"/>
                  <a:pt x="7060" y="956"/>
                </a:cubicBezTo>
                <a:cubicBezTo>
                  <a:pt x="7254" y="1147"/>
                  <a:pt x="7416" y="1370"/>
                  <a:pt x="7595" y="1578"/>
                </a:cubicBezTo>
                <a:cubicBezTo>
                  <a:pt x="7922" y="1960"/>
                  <a:pt x="8343" y="2215"/>
                  <a:pt x="8782" y="2442"/>
                </a:cubicBezTo>
                <a:cubicBezTo>
                  <a:pt x="8934" y="2520"/>
                  <a:pt x="9089" y="2590"/>
                  <a:pt x="9244" y="2663"/>
                </a:cubicBezTo>
                <a:cubicBezTo>
                  <a:pt x="8725" y="2629"/>
                  <a:pt x="8255" y="2463"/>
                  <a:pt x="7820" y="2188"/>
                </a:cubicBezTo>
                <a:cubicBezTo>
                  <a:pt x="7465" y="1964"/>
                  <a:pt x="7207" y="1642"/>
                  <a:pt x="6918" y="1349"/>
                </a:cubicBezTo>
                <a:cubicBezTo>
                  <a:pt x="6570" y="997"/>
                  <a:pt x="6211" y="659"/>
                  <a:pt x="5773" y="419"/>
                </a:cubicBezTo>
                <a:cubicBezTo>
                  <a:pt x="5538" y="291"/>
                  <a:pt x="5295" y="184"/>
                  <a:pt x="4998" y="124"/>
                </a:cubicBezTo>
                <a:lnTo>
                  <a:pt x="4998" y="124"/>
                </a:lnTo>
                <a:cubicBezTo>
                  <a:pt x="5035" y="158"/>
                  <a:pt x="5046" y="171"/>
                  <a:pt x="5059" y="179"/>
                </a:cubicBezTo>
                <a:cubicBezTo>
                  <a:pt x="5736" y="618"/>
                  <a:pt x="6289" y="1181"/>
                  <a:pt x="6785" y="1816"/>
                </a:cubicBezTo>
                <a:cubicBezTo>
                  <a:pt x="7237" y="2396"/>
                  <a:pt x="7850" y="2737"/>
                  <a:pt x="8589" y="2830"/>
                </a:cubicBezTo>
                <a:cubicBezTo>
                  <a:pt x="8635" y="2835"/>
                  <a:pt x="8681" y="2844"/>
                  <a:pt x="8756" y="2855"/>
                </a:cubicBezTo>
                <a:cubicBezTo>
                  <a:pt x="8528" y="2939"/>
                  <a:pt x="8444" y="2991"/>
                  <a:pt x="8361" y="2991"/>
                </a:cubicBezTo>
                <a:cubicBezTo>
                  <a:pt x="8285" y="2991"/>
                  <a:pt x="8210" y="2948"/>
                  <a:pt x="8028" y="2848"/>
                </a:cubicBezTo>
                <a:cubicBezTo>
                  <a:pt x="7680" y="2658"/>
                  <a:pt x="7354" y="2421"/>
                  <a:pt x="7046" y="2169"/>
                </a:cubicBezTo>
                <a:cubicBezTo>
                  <a:pt x="6605" y="1809"/>
                  <a:pt x="6191" y="1416"/>
                  <a:pt x="5764" y="1038"/>
                </a:cubicBezTo>
                <a:cubicBezTo>
                  <a:pt x="5365" y="685"/>
                  <a:pt x="4922" y="415"/>
                  <a:pt x="4391" y="318"/>
                </a:cubicBezTo>
                <a:cubicBezTo>
                  <a:pt x="4245" y="292"/>
                  <a:pt x="4094" y="290"/>
                  <a:pt x="3946" y="277"/>
                </a:cubicBezTo>
                <a:cubicBezTo>
                  <a:pt x="3944" y="288"/>
                  <a:pt x="3942" y="299"/>
                  <a:pt x="3941" y="310"/>
                </a:cubicBezTo>
                <a:cubicBezTo>
                  <a:pt x="4594" y="541"/>
                  <a:pt x="5126" y="953"/>
                  <a:pt x="5575" y="1461"/>
                </a:cubicBezTo>
                <a:cubicBezTo>
                  <a:pt x="5924" y="1857"/>
                  <a:pt x="6336" y="2150"/>
                  <a:pt x="6791" y="2394"/>
                </a:cubicBezTo>
                <a:cubicBezTo>
                  <a:pt x="7216" y="2624"/>
                  <a:pt x="7646" y="2845"/>
                  <a:pt x="8091" y="3078"/>
                </a:cubicBezTo>
                <a:cubicBezTo>
                  <a:pt x="8043" y="3068"/>
                  <a:pt x="8012" y="3064"/>
                  <a:pt x="7982" y="3054"/>
                </a:cubicBezTo>
                <a:cubicBezTo>
                  <a:pt x="7751" y="2977"/>
                  <a:pt x="7518" y="2904"/>
                  <a:pt x="7289" y="2819"/>
                </a:cubicBezTo>
                <a:cubicBezTo>
                  <a:pt x="6660" y="2585"/>
                  <a:pt x="6041" y="2324"/>
                  <a:pt x="5509" y="1912"/>
                </a:cubicBezTo>
                <a:cubicBezTo>
                  <a:pt x="5004" y="1523"/>
                  <a:pt x="4449" y="1269"/>
                  <a:pt x="3831" y="1138"/>
                </a:cubicBezTo>
                <a:cubicBezTo>
                  <a:pt x="3445" y="1056"/>
                  <a:pt x="3056" y="1007"/>
                  <a:pt x="2628" y="1007"/>
                </a:cubicBezTo>
                <a:cubicBezTo>
                  <a:pt x="2673" y="1030"/>
                  <a:pt x="2688" y="1038"/>
                  <a:pt x="2702" y="1045"/>
                </a:cubicBezTo>
                <a:cubicBezTo>
                  <a:pt x="3573" y="1438"/>
                  <a:pt x="4450" y="1816"/>
                  <a:pt x="5311" y="2230"/>
                </a:cubicBezTo>
                <a:cubicBezTo>
                  <a:pt x="5888" y="2507"/>
                  <a:pt x="6478" y="2745"/>
                  <a:pt x="7085" y="2945"/>
                </a:cubicBezTo>
                <a:cubicBezTo>
                  <a:pt x="7318" y="3021"/>
                  <a:pt x="7553" y="3089"/>
                  <a:pt x="7788" y="3161"/>
                </a:cubicBezTo>
                <a:cubicBezTo>
                  <a:pt x="7787" y="3172"/>
                  <a:pt x="7786" y="3182"/>
                  <a:pt x="7785" y="3193"/>
                </a:cubicBezTo>
                <a:cubicBezTo>
                  <a:pt x="7752" y="3194"/>
                  <a:pt x="7717" y="3199"/>
                  <a:pt x="7684" y="3199"/>
                </a:cubicBezTo>
                <a:cubicBezTo>
                  <a:pt x="7669" y="3199"/>
                  <a:pt x="7655" y="3198"/>
                  <a:pt x="7641" y="3195"/>
                </a:cubicBezTo>
                <a:cubicBezTo>
                  <a:pt x="6745" y="2998"/>
                  <a:pt x="5854" y="2786"/>
                  <a:pt x="4982" y="2499"/>
                </a:cubicBezTo>
                <a:cubicBezTo>
                  <a:pt x="4149" y="2226"/>
                  <a:pt x="3308" y="1992"/>
                  <a:pt x="2426" y="1954"/>
                </a:cubicBezTo>
                <a:cubicBezTo>
                  <a:pt x="2350" y="1951"/>
                  <a:pt x="2276" y="1950"/>
                  <a:pt x="2201" y="1950"/>
                </a:cubicBezTo>
                <a:cubicBezTo>
                  <a:pt x="1877" y="1950"/>
                  <a:pt x="1554" y="1981"/>
                  <a:pt x="1221" y="2060"/>
                </a:cubicBezTo>
                <a:cubicBezTo>
                  <a:pt x="1257" y="2087"/>
                  <a:pt x="1275" y="2104"/>
                  <a:pt x="1296" y="2114"/>
                </a:cubicBezTo>
                <a:cubicBezTo>
                  <a:pt x="2047" y="2483"/>
                  <a:pt x="2831" y="2752"/>
                  <a:pt x="3664" y="2856"/>
                </a:cubicBezTo>
                <a:cubicBezTo>
                  <a:pt x="4566" y="2970"/>
                  <a:pt x="5468" y="3075"/>
                  <a:pt x="6370" y="3190"/>
                </a:cubicBezTo>
                <a:cubicBezTo>
                  <a:pt x="6649" y="3226"/>
                  <a:pt x="6925" y="3278"/>
                  <a:pt x="7202" y="3323"/>
                </a:cubicBezTo>
                <a:cubicBezTo>
                  <a:pt x="7202" y="3339"/>
                  <a:pt x="7202" y="3357"/>
                  <a:pt x="7202" y="3373"/>
                </a:cubicBezTo>
                <a:cubicBezTo>
                  <a:pt x="7121" y="3376"/>
                  <a:pt x="7039" y="3388"/>
                  <a:pt x="6959" y="3388"/>
                </a:cubicBezTo>
                <a:cubicBezTo>
                  <a:pt x="6926" y="3388"/>
                  <a:pt x="6894" y="3386"/>
                  <a:pt x="6862" y="3380"/>
                </a:cubicBezTo>
                <a:cubicBezTo>
                  <a:pt x="6397" y="3299"/>
                  <a:pt x="5937" y="3197"/>
                  <a:pt x="5473" y="3117"/>
                </a:cubicBezTo>
                <a:cubicBezTo>
                  <a:pt x="4811" y="3004"/>
                  <a:pt x="4146" y="2933"/>
                  <a:pt x="3480" y="2933"/>
                </a:cubicBezTo>
                <a:cubicBezTo>
                  <a:pt x="3132" y="2933"/>
                  <a:pt x="2785" y="2952"/>
                  <a:pt x="2436" y="2995"/>
                </a:cubicBezTo>
                <a:cubicBezTo>
                  <a:pt x="1818" y="3071"/>
                  <a:pt x="1201" y="3154"/>
                  <a:pt x="585" y="3234"/>
                </a:cubicBezTo>
                <a:cubicBezTo>
                  <a:pt x="571" y="3236"/>
                  <a:pt x="559" y="3246"/>
                  <a:pt x="532" y="3258"/>
                </a:cubicBezTo>
                <a:cubicBezTo>
                  <a:pt x="576" y="3281"/>
                  <a:pt x="605" y="3300"/>
                  <a:pt x="637" y="3311"/>
                </a:cubicBezTo>
                <a:cubicBezTo>
                  <a:pt x="1180" y="3500"/>
                  <a:pt x="1736" y="3613"/>
                  <a:pt x="2310" y="3613"/>
                </a:cubicBezTo>
                <a:cubicBezTo>
                  <a:pt x="2363" y="3613"/>
                  <a:pt x="2415" y="3612"/>
                  <a:pt x="2467" y="3610"/>
                </a:cubicBezTo>
                <a:cubicBezTo>
                  <a:pt x="3231" y="3582"/>
                  <a:pt x="3993" y="3543"/>
                  <a:pt x="4757" y="3518"/>
                </a:cubicBezTo>
                <a:cubicBezTo>
                  <a:pt x="4892" y="3513"/>
                  <a:pt x="5027" y="3512"/>
                  <a:pt x="5162" y="3512"/>
                </a:cubicBezTo>
                <a:cubicBezTo>
                  <a:pt x="5380" y="3512"/>
                  <a:pt x="5598" y="3516"/>
                  <a:pt x="5817" y="3516"/>
                </a:cubicBezTo>
                <a:cubicBezTo>
                  <a:pt x="5778" y="3550"/>
                  <a:pt x="5738" y="3557"/>
                  <a:pt x="5699" y="3562"/>
                </a:cubicBezTo>
                <a:cubicBezTo>
                  <a:pt x="5282" y="3619"/>
                  <a:pt x="4860" y="3649"/>
                  <a:pt x="4450" y="3739"/>
                </a:cubicBezTo>
                <a:cubicBezTo>
                  <a:pt x="3861" y="3869"/>
                  <a:pt x="3280" y="4041"/>
                  <a:pt x="2696" y="4197"/>
                </a:cubicBezTo>
                <a:cubicBezTo>
                  <a:pt x="1863" y="4418"/>
                  <a:pt x="1030" y="4641"/>
                  <a:pt x="197" y="4865"/>
                </a:cubicBezTo>
                <a:cubicBezTo>
                  <a:pt x="131" y="4883"/>
                  <a:pt x="66" y="4908"/>
                  <a:pt x="1" y="4930"/>
                </a:cubicBezTo>
                <a:cubicBezTo>
                  <a:pt x="4" y="4941"/>
                  <a:pt x="8" y="4954"/>
                  <a:pt x="11" y="4965"/>
                </a:cubicBezTo>
                <a:cubicBezTo>
                  <a:pt x="1970" y="4963"/>
                  <a:pt x="3904" y="4797"/>
                  <a:pt x="5764" y="4106"/>
                </a:cubicBezTo>
                <a:lnTo>
                  <a:pt x="5764" y="4106"/>
                </a:lnTo>
                <a:cubicBezTo>
                  <a:pt x="5750" y="4139"/>
                  <a:pt x="5733" y="4158"/>
                  <a:pt x="5711" y="4169"/>
                </a:cubicBezTo>
                <a:cubicBezTo>
                  <a:pt x="5191" y="4421"/>
                  <a:pt x="4687" y="4719"/>
                  <a:pt x="4146" y="4911"/>
                </a:cubicBezTo>
                <a:cubicBezTo>
                  <a:pt x="3386" y="5181"/>
                  <a:pt x="2613" y="5414"/>
                  <a:pt x="1875" y="5739"/>
                </a:cubicBezTo>
                <a:cubicBezTo>
                  <a:pt x="1586" y="5866"/>
                  <a:pt x="1300" y="5995"/>
                  <a:pt x="1012" y="6123"/>
                </a:cubicBezTo>
                <a:cubicBezTo>
                  <a:pt x="1015" y="6137"/>
                  <a:pt x="1019" y="6152"/>
                  <a:pt x="1022" y="6166"/>
                </a:cubicBezTo>
                <a:cubicBezTo>
                  <a:pt x="1387" y="6124"/>
                  <a:pt x="1754" y="6093"/>
                  <a:pt x="2116" y="6037"/>
                </a:cubicBezTo>
                <a:cubicBezTo>
                  <a:pt x="2894" y="5918"/>
                  <a:pt x="3647" y="5715"/>
                  <a:pt x="4319" y="5290"/>
                </a:cubicBezTo>
                <a:cubicBezTo>
                  <a:pt x="5067" y="4816"/>
                  <a:pt x="5802" y="4319"/>
                  <a:pt x="6551" y="3847"/>
                </a:cubicBezTo>
                <a:cubicBezTo>
                  <a:pt x="6745" y="3725"/>
                  <a:pt x="6973" y="3657"/>
                  <a:pt x="7185" y="3564"/>
                </a:cubicBezTo>
                <a:cubicBezTo>
                  <a:pt x="7190" y="3576"/>
                  <a:pt x="7196" y="3587"/>
                  <a:pt x="7202" y="3599"/>
                </a:cubicBezTo>
                <a:cubicBezTo>
                  <a:pt x="7069" y="3727"/>
                  <a:pt x="6937" y="3855"/>
                  <a:pt x="6803" y="3982"/>
                </a:cubicBezTo>
                <a:cubicBezTo>
                  <a:pt x="6322" y="4435"/>
                  <a:pt x="5824" y="4864"/>
                  <a:pt x="5253" y="5206"/>
                </a:cubicBezTo>
                <a:cubicBezTo>
                  <a:pt x="4437" y="5695"/>
                  <a:pt x="3629" y="6195"/>
                  <a:pt x="2818" y="6694"/>
                </a:cubicBezTo>
                <a:cubicBezTo>
                  <a:pt x="2665" y="6788"/>
                  <a:pt x="2519" y="6896"/>
                  <a:pt x="2370" y="6998"/>
                </a:cubicBezTo>
                <a:cubicBezTo>
                  <a:pt x="3679" y="6804"/>
                  <a:pt x="4897" y="6427"/>
                  <a:pt x="5782" y="5357"/>
                </a:cubicBezTo>
                <a:lnTo>
                  <a:pt x="5782" y="5357"/>
                </a:lnTo>
                <a:cubicBezTo>
                  <a:pt x="5285" y="6129"/>
                  <a:pt x="4669" y="6793"/>
                  <a:pt x="4047" y="7461"/>
                </a:cubicBezTo>
                <a:cubicBezTo>
                  <a:pt x="4277" y="7368"/>
                  <a:pt x="4502" y="7265"/>
                  <a:pt x="4713" y="7142"/>
                </a:cubicBezTo>
                <a:cubicBezTo>
                  <a:pt x="5374" y="6757"/>
                  <a:pt x="5838" y="6179"/>
                  <a:pt x="6234" y="5545"/>
                </a:cubicBezTo>
                <a:cubicBezTo>
                  <a:pt x="6609" y="4946"/>
                  <a:pt x="7017" y="4376"/>
                  <a:pt x="7519" y="3877"/>
                </a:cubicBezTo>
                <a:cubicBezTo>
                  <a:pt x="7669" y="3727"/>
                  <a:pt x="7822" y="3580"/>
                  <a:pt x="7974" y="3432"/>
                </a:cubicBezTo>
                <a:lnTo>
                  <a:pt x="7974" y="3432"/>
                </a:lnTo>
                <a:cubicBezTo>
                  <a:pt x="7980" y="3461"/>
                  <a:pt x="7970" y="3474"/>
                  <a:pt x="7959" y="3487"/>
                </a:cubicBezTo>
                <a:cubicBezTo>
                  <a:pt x="7921" y="3528"/>
                  <a:pt x="7884" y="3569"/>
                  <a:pt x="7846" y="3611"/>
                </a:cubicBezTo>
                <a:cubicBezTo>
                  <a:pt x="7365" y="4156"/>
                  <a:pt x="6906" y="4721"/>
                  <a:pt x="6603" y="5387"/>
                </a:cubicBezTo>
                <a:cubicBezTo>
                  <a:pt x="6202" y="6267"/>
                  <a:pt x="5685" y="7072"/>
                  <a:pt x="5087" y="7827"/>
                </a:cubicBezTo>
                <a:cubicBezTo>
                  <a:pt x="5079" y="7838"/>
                  <a:pt x="5076" y="7852"/>
                  <a:pt x="5070" y="7864"/>
                </a:cubicBezTo>
                <a:cubicBezTo>
                  <a:pt x="5079" y="7875"/>
                  <a:pt x="5089" y="7886"/>
                  <a:pt x="5097" y="7897"/>
                </a:cubicBezTo>
                <a:cubicBezTo>
                  <a:pt x="5379" y="7728"/>
                  <a:pt x="5672" y="7575"/>
                  <a:pt x="5942" y="7389"/>
                </a:cubicBezTo>
                <a:cubicBezTo>
                  <a:pt x="6475" y="7020"/>
                  <a:pt x="6915" y="6559"/>
                  <a:pt x="7118" y="5932"/>
                </a:cubicBezTo>
                <a:cubicBezTo>
                  <a:pt x="7431" y="4958"/>
                  <a:pt x="7875" y="4049"/>
                  <a:pt x="8417" y="3185"/>
                </a:cubicBezTo>
                <a:cubicBezTo>
                  <a:pt x="8433" y="3160"/>
                  <a:pt x="8450" y="3129"/>
                  <a:pt x="8475" y="3120"/>
                </a:cubicBezTo>
                <a:cubicBezTo>
                  <a:pt x="8648" y="3054"/>
                  <a:pt x="8825" y="2993"/>
                  <a:pt x="9024" y="2922"/>
                </a:cubicBezTo>
                <a:lnTo>
                  <a:pt x="9024" y="2922"/>
                </a:lnTo>
                <a:cubicBezTo>
                  <a:pt x="8838" y="3256"/>
                  <a:pt x="8647" y="3554"/>
                  <a:pt x="8501" y="3872"/>
                </a:cubicBezTo>
                <a:cubicBezTo>
                  <a:pt x="8204" y="4522"/>
                  <a:pt x="7933" y="5184"/>
                  <a:pt x="7649" y="5840"/>
                </a:cubicBezTo>
                <a:cubicBezTo>
                  <a:pt x="7426" y="6355"/>
                  <a:pt x="7154" y="6840"/>
                  <a:pt x="6746" y="7235"/>
                </a:cubicBezTo>
                <a:cubicBezTo>
                  <a:pt x="6659" y="7320"/>
                  <a:pt x="6567" y="7400"/>
                  <a:pt x="6477" y="7483"/>
                </a:cubicBezTo>
                <a:cubicBezTo>
                  <a:pt x="6484" y="7484"/>
                  <a:pt x="6491" y="7485"/>
                  <a:pt x="6498" y="7485"/>
                </a:cubicBezTo>
                <a:cubicBezTo>
                  <a:pt x="6525" y="7485"/>
                  <a:pt x="6547" y="7476"/>
                  <a:pt x="6567" y="7465"/>
                </a:cubicBezTo>
                <a:cubicBezTo>
                  <a:pt x="6955" y="7251"/>
                  <a:pt x="7316" y="6998"/>
                  <a:pt x="7636" y="6691"/>
                </a:cubicBezTo>
                <a:cubicBezTo>
                  <a:pt x="7965" y="6378"/>
                  <a:pt x="8217" y="6017"/>
                  <a:pt x="8328" y="5567"/>
                </a:cubicBezTo>
                <a:cubicBezTo>
                  <a:pt x="8418" y="5206"/>
                  <a:pt x="8512" y="4845"/>
                  <a:pt x="8614" y="4486"/>
                </a:cubicBezTo>
                <a:cubicBezTo>
                  <a:pt x="8753" y="3995"/>
                  <a:pt x="8902" y="3506"/>
                  <a:pt x="9171" y="3067"/>
                </a:cubicBezTo>
                <a:cubicBezTo>
                  <a:pt x="9233" y="2964"/>
                  <a:pt x="9321" y="2876"/>
                  <a:pt x="9396" y="2781"/>
                </a:cubicBezTo>
                <a:cubicBezTo>
                  <a:pt x="9406" y="2790"/>
                  <a:pt x="9417" y="2799"/>
                  <a:pt x="9427" y="2807"/>
                </a:cubicBezTo>
                <a:cubicBezTo>
                  <a:pt x="9328" y="3070"/>
                  <a:pt x="9220" y="3330"/>
                  <a:pt x="9129" y="3597"/>
                </a:cubicBezTo>
                <a:cubicBezTo>
                  <a:pt x="8973" y="4056"/>
                  <a:pt x="8826" y="4520"/>
                  <a:pt x="8840" y="5013"/>
                </a:cubicBezTo>
                <a:cubicBezTo>
                  <a:pt x="8846" y="5263"/>
                  <a:pt x="8799" y="5498"/>
                  <a:pt x="8705" y="5727"/>
                </a:cubicBezTo>
                <a:cubicBezTo>
                  <a:pt x="8517" y="6180"/>
                  <a:pt x="8241" y="6577"/>
                  <a:pt x="7932" y="6952"/>
                </a:cubicBezTo>
                <a:cubicBezTo>
                  <a:pt x="7906" y="6984"/>
                  <a:pt x="7882" y="7015"/>
                  <a:pt x="7842" y="7065"/>
                </a:cubicBezTo>
                <a:cubicBezTo>
                  <a:pt x="7884" y="7055"/>
                  <a:pt x="7900" y="7054"/>
                  <a:pt x="7915" y="7047"/>
                </a:cubicBezTo>
                <a:cubicBezTo>
                  <a:pt x="7993" y="7012"/>
                  <a:pt x="8072" y="6979"/>
                  <a:pt x="8147" y="6938"/>
                </a:cubicBezTo>
                <a:cubicBezTo>
                  <a:pt x="8654" y="6663"/>
                  <a:pt x="9051" y="6283"/>
                  <a:pt x="9161" y="5697"/>
                </a:cubicBezTo>
                <a:cubicBezTo>
                  <a:pt x="9223" y="5363"/>
                  <a:pt x="9237" y="5015"/>
                  <a:pt x="9232" y="4673"/>
                </a:cubicBezTo>
                <a:cubicBezTo>
                  <a:pt x="9223" y="4028"/>
                  <a:pt x="9304" y="3408"/>
                  <a:pt x="9599" y="2825"/>
                </a:cubicBezTo>
                <a:cubicBezTo>
                  <a:pt x="9639" y="2746"/>
                  <a:pt x="9681" y="2696"/>
                  <a:pt x="9769" y="2669"/>
                </a:cubicBezTo>
                <a:cubicBezTo>
                  <a:pt x="10352" y="2495"/>
                  <a:pt x="10940" y="2336"/>
                  <a:pt x="11513" y="2132"/>
                </a:cubicBezTo>
                <a:cubicBezTo>
                  <a:pt x="12110" y="1919"/>
                  <a:pt x="12696" y="1672"/>
                  <a:pt x="13277" y="1417"/>
                </a:cubicBezTo>
                <a:cubicBezTo>
                  <a:pt x="13553" y="1296"/>
                  <a:pt x="13806" y="1122"/>
                  <a:pt x="14066" y="967"/>
                </a:cubicBezTo>
                <a:cubicBezTo>
                  <a:pt x="14112" y="940"/>
                  <a:pt x="14142" y="885"/>
                  <a:pt x="14180" y="843"/>
                </a:cubicBezTo>
                <a:cubicBezTo>
                  <a:pt x="14173" y="832"/>
                  <a:pt x="14166" y="822"/>
                  <a:pt x="14160" y="811"/>
                </a:cubicBezTo>
                <a:cubicBezTo>
                  <a:pt x="14101" y="814"/>
                  <a:pt x="14041" y="809"/>
                  <a:pt x="13986" y="824"/>
                </a:cubicBezTo>
                <a:cubicBezTo>
                  <a:pt x="13829" y="865"/>
                  <a:pt x="13668" y="901"/>
                  <a:pt x="13519" y="963"/>
                </a:cubicBezTo>
                <a:cubicBezTo>
                  <a:pt x="12763" y="1279"/>
                  <a:pt x="12014" y="1607"/>
                  <a:pt x="11257" y="1919"/>
                </a:cubicBezTo>
                <a:cubicBezTo>
                  <a:pt x="10730" y="2136"/>
                  <a:pt x="10196" y="2335"/>
                  <a:pt x="9662" y="2537"/>
                </a:cubicBezTo>
                <a:cubicBezTo>
                  <a:pt x="9648" y="2542"/>
                  <a:pt x="9632" y="2544"/>
                  <a:pt x="9615" y="2544"/>
                </a:cubicBezTo>
                <a:cubicBezTo>
                  <a:pt x="9582" y="2544"/>
                  <a:pt x="9547" y="2536"/>
                  <a:pt x="9523" y="2521"/>
                </a:cubicBezTo>
                <a:cubicBezTo>
                  <a:pt x="9326" y="2400"/>
                  <a:pt x="9131" y="2274"/>
                  <a:pt x="8940" y="2143"/>
                </a:cubicBezTo>
                <a:cubicBezTo>
                  <a:pt x="8534" y="1863"/>
                  <a:pt x="8138" y="1566"/>
                  <a:pt x="7804" y="1200"/>
                </a:cubicBezTo>
                <a:cubicBezTo>
                  <a:pt x="7389" y="744"/>
                  <a:pt x="6902" y="397"/>
                  <a:pt x="6326" y="178"/>
                </a:cubicBezTo>
                <a:cubicBezTo>
                  <a:pt x="6142" y="109"/>
                  <a:pt x="5949" y="60"/>
                  <a:pt x="5760" y="0"/>
                </a:cubicBezTo>
                <a:close/>
              </a:path>
            </a:pathLst>
          </a:cu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p:nvPr/>
        </p:nvSpPr>
        <p:spPr>
          <a:xfrm rot="8999964">
            <a:off x="3582337" y="1238969"/>
            <a:ext cx="2091900" cy="2870204"/>
          </a:xfrm>
          <a:custGeom>
            <a:avLst/>
            <a:gdLst/>
            <a:ahLst/>
            <a:cxnLst/>
            <a:rect l="l" t="t" r="r" b="b"/>
            <a:pathLst>
              <a:path w="16390" h="22488" extrusionOk="0">
                <a:moveTo>
                  <a:pt x="10747" y="0"/>
                </a:moveTo>
                <a:cubicBezTo>
                  <a:pt x="10286" y="0"/>
                  <a:pt x="9779" y="40"/>
                  <a:pt x="9221" y="126"/>
                </a:cubicBezTo>
                <a:cubicBezTo>
                  <a:pt x="5698" y="611"/>
                  <a:pt x="5166" y="1730"/>
                  <a:pt x="5166" y="1730"/>
                </a:cubicBezTo>
                <a:cubicBezTo>
                  <a:pt x="5166" y="1730"/>
                  <a:pt x="3851" y="3271"/>
                  <a:pt x="3171" y="4784"/>
                </a:cubicBezTo>
                <a:cubicBezTo>
                  <a:pt x="2490" y="6298"/>
                  <a:pt x="0" y="13831"/>
                  <a:pt x="55" y="15118"/>
                </a:cubicBezTo>
                <a:cubicBezTo>
                  <a:pt x="109" y="16406"/>
                  <a:pt x="984" y="22335"/>
                  <a:pt x="5941" y="22481"/>
                </a:cubicBezTo>
                <a:cubicBezTo>
                  <a:pt x="6096" y="22485"/>
                  <a:pt x="6251" y="22488"/>
                  <a:pt x="6405" y="22488"/>
                </a:cubicBezTo>
                <a:cubicBezTo>
                  <a:pt x="11160" y="22488"/>
                  <a:pt x="15146" y="20311"/>
                  <a:pt x="15758" y="16309"/>
                </a:cubicBezTo>
                <a:cubicBezTo>
                  <a:pt x="16390" y="12179"/>
                  <a:pt x="14980" y="9651"/>
                  <a:pt x="15175" y="6857"/>
                </a:cubicBezTo>
                <a:cubicBezTo>
                  <a:pt x="15352" y="4308"/>
                  <a:pt x="15529" y="0"/>
                  <a:pt x="10747" y="0"/>
                </a:cubicBezTo>
                <a:close/>
              </a:path>
            </a:pathLst>
          </a:custGeom>
          <a:solidFill>
            <a:srgbClr val="529BAB">
              <a:alpha val="22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p:nvPr/>
        </p:nvSpPr>
        <p:spPr>
          <a:xfrm>
            <a:off x="-11" y="866504"/>
            <a:ext cx="2222546" cy="414374"/>
          </a:xfrm>
          <a:custGeom>
            <a:avLst/>
            <a:gdLst/>
            <a:ahLst/>
            <a:cxnLst/>
            <a:rect l="l" t="t" r="r" b="b"/>
            <a:pathLst>
              <a:path w="25504" h="4755" fill="none" extrusionOk="0">
                <a:moveTo>
                  <a:pt x="25504" y="4596"/>
                </a:moveTo>
                <a:cubicBezTo>
                  <a:pt x="19640" y="0"/>
                  <a:pt x="12508" y="1001"/>
                  <a:pt x="9654" y="2877"/>
                </a:cubicBezTo>
                <a:cubicBezTo>
                  <a:pt x="6802" y="4754"/>
                  <a:pt x="1599" y="4347"/>
                  <a:pt x="0" y="1302"/>
                </a:cubicBezTo>
              </a:path>
            </a:pathLst>
          </a:custGeom>
          <a:noFill/>
          <a:ln w="19050" cap="flat" cmpd="sng">
            <a:solidFill>
              <a:srgbClr val="529BAB"/>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 name="Google Shape;20;p3"/>
          <p:cNvGrpSpPr/>
          <p:nvPr/>
        </p:nvGrpSpPr>
        <p:grpSpPr>
          <a:xfrm>
            <a:off x="8283438" y="976638"/>
            <a:ext cx="983963" cy="1065120"/>
            <a:chOff x="1628145" y="401450"/>
            <a:chExt cx="622367" cy="673700"/>
          </a:xfrm>
        </p:grpSpPr>
        <p:sp>
          <p:nvSpPr>
            <p:cNvPr id="21" name="Google Shape;21;p3"/>
            <p:cNvSpPr/>
            <p:nvPr/>
          </p:nvSpPr>
          <p:spPr>
            <a:xfrm>
              <a:off x="1628145" y="401450"/>
              <a:ext cx="622367" cy="673700"/>
            </a:xfrm>
            <a:custGeom>
              <a:avLst/>
              <a:gdLst/>
              <a:ahLst/>
              <a:cxnLst/>
              <a:rect l="l" t="t" r="r" b="b"/>
              <a:pathLst>
                <a:path w="8014" h="8675" extrusionOk="0">
                  <a:moveTo>
                    <a:pt x="871" y="1"/>
                  </a:moveTo>
                  <a:cubicBezTo>
                    <a:pt x="766" y="1"/>
                    <a:pt x="679" y="16"/>
                    <a:pt x="614" y="46"/>
                  </a:cubicBezTo>
                  <a:cubicBezTo>
                    <a:pt x="0" y="327"/>
                    <a:pt x="1123" y="3747"/>
                    <a:pt x="2282" y="5234"/>
                  </a:cubicBezTo>
                  <a:cubicBezTo>
                    <a:pt x="4207" y="7704"/>
                    <a:pt x="6068" y="8675"/>
                    <a:pt x="6897" y="8675"/>
                  </a:cubicBezTo>
                  <a:cubicBezTo>
                    <a:pt x="7019" y="8675"/>
                    <a:pt x="7120" y="8653"/>
                    <a:pt x="7194" y="8612"/>
                  </a:cubicBezTo>
                  <a:cubicBezTo>
                    <a:pt x="8014" y="8162"/>
                    <a:pt x="7175" y="5049"/>
                    <a:pt x="5965" y="3546"/>
                  </a:cubicBezTo>
                  <a:cubicBezTo>
                    <a:pt x="3984" y="1081"/>
                    <a:pt x="1759" y="1"/>
                    <a:pt x="871" y="1"/>
                  </a:cubicBezTo>
                  <a:close/>
                </a:path>
              </a:pathLst>
            </a:cu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a:off x="1668295" y="404479"/>
              <a:ext cx="538883" cy="668575"/>
            </a:xfrm>
            <a:custGeom>
              <a:avLst/>
              <a:gdLst/>
              <a:ahLst/>
              <a:cxnLst/>
              <a:rect l="l" t="t" r="r" b="b"/>
              <a:pathLst>
                <a:path w="6939" h="8609" extrusionOk="0">
                  <a:moveTo>
                    <a:pt x="4440" y="6116"/>
                  </a:moveTo>
                  <a:cubicBezTo>
                    <a:pt x="4442" y="6116"/>
                    <a:pt x="4457" y="6126"/>
                    <a:pt x="4505" y="6158"/>
                  </a:cubicBezTo>
                  <a:lnTo>
                    <a:pt x="4459" y="6145"/>
                  </a:lnTo>
                  <a:cubicBezTo>
                    <a:pt x="4458" y="6146"/>
                    <a:pt x="4457" y="6146"/>
                    <a:pt x="4456" y="6146"/>
                  </a:cubicBezTo>
                  <a:cubicBezTo>
                    <a:pt x="4450" y="6146"/>
                    <a:pt x="4437" y="6142"/>
                    <a:pt x="4415" y="6132"/>
                  </a:cubicBezTo>
                  <a:lnTo>
                    <a:pt x="4415" y="6132"/>
                  </a:lnTo>
                  <a:lnTo>
                    <a:pt x="4459" y="6145"/>
                  </a:lnTo>
                  <a:cubicBezTo>
                    <a:pt x="4469" y="6142"/>
                    <a:pt x="4438" y="6116"/>
                    <a:pt x="4440" y="6116"/>
                  </a:cubicBezTo>
                  <a:close/>
                  <a:moveTo>
                    <a:pt x="112" y="1"/>
                  </a:moveTo>
                  <a:cubicBezTo>
                    <a:pt x="107" y="3"/>
                    <a:pt x="102" y="4"/>
                    <a:pt x="97" y="7"/>
                  </a:cubicBezTo>
                  <a:cubicBezTo>
                    <a:pt x="85" y="12"/>
                    <a:pt x="73" y="19"/>
                    <a:pt x="63" y="27"/>
                  </a:cubicBezTo>
                  <a:cubicBezTo>
                    <a:pt x="345" y="408"/>
                    <a:pt x="708" y="908"/>
                    <a:pt x="1027" y="1321"/>
                  </a:cubicBezTo>
                  <a:cubicBezTo>
                    <a:pt x="1129" y="1454"/>
                    <a:pt x="1231" y="1587"/>
                    <a:pt x="1332" y="1720"/>
                  </a:cubicBezTo>
                  <a:cubicBezTo>
                    <a:pt x="863" y="1406"/>
                    <a:pt x="440" y="1299"/>
                    <a:pt x="0" y="1151"/>
                  </a:cubicBezTo>
                  <a:lnTo>
                    <a:pt x="0" y="1151"/>
                  </a:lnTo>
                  <a:cubicBezTo>
                    <a:pt x="11" y="1209"/>
                    <a:pt x="24" y="1269"/>
                    <a:pt x="38" y="1330"/>
                  </a:cubicBezTo>
                  <a:cubicBezTo>
                    <a:pt x="173" y="1387"/>
                    <a:pt x="309" y="1443"/>
                    <a:pt x="444" y="1498"/>
                  </a:cubicBezTo>
                  <a:cubicBezTo>
                    <a:pt x="770" y="1635"/>
                    <a:pt x="1132" y="1742"/>
                    <a:pt x="1406" y="1909"/>
                  </a:cubicBezTo>
                  <a:cubicBezTo>
                    <a:pt x="1426" y="1917"/>
                    <a:pt x="1430" y="1919"/>
                    <a:pt x="1429" y="1919"/>
                  </a:cubicBezTo>
                  <a:cubicBezTo>
                    <a:pt x="1428" y="1919"/>
                    <a:pt x="1421" y="1917"/>
                    <a:pt x="1420" y="1917"/>
                  </a:cubicBezTo>
                  <a:lnTo>
                    <a:pt x="1420" y="1917"/>
                  </a:lnTo>
                  <a:cubicBezTo>
                    <a:pt x="1419" y="1917"/>
                    <a:pt x="1424" y="1919"/>
                    <a:pt x="1446" y="1929"/>
                  </a:cubicBezTo>
                  <a:cubicBezTo>
                    <a:pt x="1454" y="1932"/>
                    <a:pt x="1465" y="1934"/>
                    <a:pt x="1477" y="1934"/>
                  </a:cubicBezTo>
                  <a:cubicBezTo>
                    <a:pt x="1482" y="1934"/>
                    <a:pt x="1487" y="1933"/>
                    <a:pt x="1492" y="1932"/>
                  </a:cubicBezTo>
                  <a:cubicBezTo>
                    <a:pt x="1847" y="2403"/>
                    <a:pt x="2194" y="2877"/>
                    <a:pt x="2534" y="3355"/>
                  </a:cubicBezTo>
                  <a:cubicBezTo>
                    <a:pt x="2086" y="3076"/>
                    <a:pt x="1184" y="2712"/>
                    <a:pt x="351" y="2402"/>
                  </a:cubicBezTo>
                  <a:lnTo>
                    <a:pt x="351" y="2402"/>
                  </a:lnTo>
                  <a:cubicBezTo>
                    <a:pt x="371" y="2460"/>
                    <a:pt x="392" y="2516"/>
                    <a:pt x="413" y="2574"/>
                  </a:cubicBezTo>
                  <a:cubicBezTo>
                    <a:pt x="1008" y="2824"/>
                    <a:pt x="1595" y="3081"/>
                    <a:pt x="2240" y="3315"/>
                  </a:cubicBezTo>
                  <a:cubicBezTo>
                    <a:pt x="2323" y="3347"/>
                    <a:pt x="2316" y="3357"/>
                    <a:pt x="2493" y="3422"/>
                  </a:cubicBezTo>
                  <a:cubicBezTo>
                    <a:pt x="2497" y="3424"/>
                    <a:pt x="2555" y="3441"/>
                    <a:pt x="2602" y="3450"/>
                  </a:cubicBezTo>
                  <a:cubicBezTo>
                    <a:pt x="2681" y="3562"/>
                    <a:pt x="2761" y="3674"/>
                    <a:pt x="2840" y="3788"/>
                  </a:cubicBezTo>
                  <a:cubicBezTo>
                    <a:pt x="2476" y="3611"/>
                    <a:pt x="2032" y="3456"/>
                    <a:pt x="1711" y="3319"/>
                  </a:cubicBezTo>
                  <a:cubicBezTo>
                    <a:pt x="1314" y="3150"/>
                    <a:pt x="919" y="2978"/>
                    <a:pt x="508" y="2827"/>
                  </a:cubicBezTo>
                  <a:lnTo>
                    <a:pt x="508" y="2827"/>
                  </a:lnTo>
                  <a:cubicBezTo>
                    <a:pt x="524" y="2868"/>
                    <a:pt x="540" y="2909"/>
                    <a:pt x="556" y="2950"/>
                  </a:cubicBezTo>
                  <a:cubicBezTo>
                    <a:pt x="1103" y="3155"/>
                    <a:pt x="1516" y="3331"/>
                    <a:pt x="2001" y="3535"/>
                  </a:cubicBezTo>
                  <a:cubicBezTo>
                    <a:pt x="2035" y="3549"/>
                    <a:pt x="2069" y="3563"/>
                    <a:pt x="2104" y="3577"/>
                  </a:cubicBezTo>
                  <a:cubicBezTo>
                    <a:pt x="2206" y="3618"/>
                    <a:pt x="2309" y="3658"/>
                    <a:pt x="2411" y="3698"/>
                  </a:cubicBezTo>
                  <a:cubicBezTo>
                    <a:pt x="2444" y="3712"/>
                    <a:pt x="2477" y="3726"/>
                    <a:pt x="2510" y="3739"/>
                  </a:cubicBezTo>
                  <a:cubicBezTo>
                    <a:pt x="2660" y="3803"/>
                    <a:pt x="2837" y="3886"/>
                    <a:pt x="2944" y="3937"/>
                  </a:cubicBezTo>
                  <a:cubicBezTo>
                    <a:pt x="3243" y="4364"/>
                    <a:pt x="3535" y="4794"/>
                    <a:pt x="3823" y="5227"/>
                  </a:cubicBezTo>
                  <a:cubicBezTo>
                    <a:pt x="2902" y="4746"/>
                    <a:pt x="1923" y="4340"/>
                    <a:pt x="1014" y="3968"/>
                  </a:cubicBezTo>
                  <a:lnTo>
                    <a:pt x="1014" y="3968"/>
                  </a:lnTo>
                  <a:cubicBezTo>
                    <a:pt x="1043" y="4025"/>
                    <a:pt x="1071" y="4082"/>
                    <a:pt x="1101" y="4138"/>
                  </a:cubicBezTo>
                  <a:cubicBezTo>
                    <a:pt x="1171" y="4165"/>
                    <a:pt x="1240" y="4194"/>
                    <a:pt x="1308" y="4223"/>
                  </a:cubicBezTo>
                  <a:cubicBezTo>
                    <a:pt x="2130" y="4588"/>
                    <a:pt x="2874" y="4954"/>
                    <a:pt x="3771" y="5346"/>
                  </a:cubicBezTo>
                  <a:cubicBezTo>
                    <a:pt x="3845" y="5379"/>
                    <a:pt x="3906" y="5405"/>
                    <a:pt x="3954" y="5424"/>
                  </a:cubicBezTo>
                  <a:cubicBezTo>
                    <a:pt x="4061" y="5588"/>
                    <a:pt x="4168" y="5752"/>
                    <a:pt x="4275" y="5917"/>
                  </a:cubicBezTo>
                  <a:cubicBezTo>
                    <a:pt x="3288" y="5431"/>
                    <a:pt x="2247" y="4898"/>
                    <a:pt x="1285" y="4472"/>
                  </a:cubicBezTo>
                  <a:lnTo>
                    <a:pt x="1285" y="4472"/>
                  </a:lnTo>
                  <a:cubicBezTo>
                    <a:pt x="1325" y="4540"/>
                    <a:pt x="1364" y="4606"/>
                    <a:pt x="1404" y="4671"/>
                  </a:cubicBezTo>
                  <a:cubicBezTo>
                    <a:pt x="1651" y="4805"/>
                    <a:pt x="1900" y="4943"/>
                    <a:pt x="2164" y="5077"/>
                  </a:cubicBezTo>
                  <a:cubicBezTo>
                    <a:pt x="2164" y="5077"/>
                    <a:pt x="2711" y="5346"/>
                    <a:pt x="3037" y="5504"/>
                  </a:cubicBezTo>
                  <a:cubicBezTo>
                    <a:pt x="3478" y="5713"/>
                    <a:pt x="3926" y="5910"/>
                    <a:pt x="4373" y="6114"/>
                  </a:cubicBezTo>
                  <a:cubicBezTo>
                    <a:pt x="4389" y="6122"/>
                    <a:pt x="4403" y="6128"/>
                    <a:pt x="4415" y="6132"/>
                  </a:cubicBezTo>
                  <a:lnTo>
                    <a:pt x="4414" y="6132"/>
                  </a:lnTo>
                  <a:cubicBezTo>
                    <a:pt x="4548" y="6342"/>
                    <a:pt x="4682" y="6551"/>
                    <a:pt x="4813" y="6762"/>
                  </a:cubicBezTo>
                  <a:cubicBezTo>
                    <a:pt x="4789" y="6766"/>
                    <a:pt x="4775" y="6770"/>
                    <a:pt x="4778" y="6772"/>
                  </a:cubicBezTo>
                  <a:cubicBezTo>
                    <a:pt x="4680" y="6756"/>
                    <a:pt x="4670" y="6747"/>
                    <a:pt x="4607" y="6740"/>
                  </a:cubicBezTo>
                  <a:cubicBezTo>
                    <a:pt x="4015" y="6683"/>
                    <a:pt x="3438" y="6501"/>
                    <a:pt x="2677" y="6265"/>
                  </a:cubicBezTo>
                  <a:lnTo>
                    <a:pt x="2677" y="6265"/>
                  </a:lnTo>
                  <a:cubicBezTo>
                    <a:pt x="2760" y="6353"/>
                    <a:pt x="2843" y="6439"/>
                    <a:pt x="2925" y="6522"/>
                  </a:cubicBezTo>
                  <a:cubicBezTo>
                    <a:pt x="3183" y="6605"/>
                    <a:pt x="3444" y="6681"/>
                    <a:pt x="3711" y="6763"/>
                  </a:cubicBezTo>
                  <a:cubicBezTo>
                    <a:pt x="3983" y="6842"/>
                    <a:pt x="4285" y="6898"/>
                    <a:pt x="4561" y="6898"/>
                  </a:cubicBezTo>
                  <a:cubicBezTo>
                    <a:pt x="4671" y="6898"/>
                    <a:pt x="4777" y="6889"/>
                    <a:pt x="4875" y="6869"/>
                  </a:cubicBezTo>
                  <a:cubicBezTo>
                    <a:pt x="4876" y="6868"/>
                    <a:pt x="4878" y="6868"/>
                    <a:pt x="4880" y="6868"/>
                  </a:cubicBezTo>
                  <a:cubicBezTo>
                    <a:pt x="5061" y="7157"/>
                    <a:pt x="5239" y="7448"/>
                    <a:pt x="5414" y="7739"/>
                  </a:cubicBezTo>
                  <a:cubicBezTo>
                    <a:pt x="5392" y="7738"/>
                    <a:pt x="5369" y="7737"/>
                    <a:pt x="5341" y="7737"/>
                  </a:cubicBezTo>
                  <a:cubicBezTo>
                    <a:pt x="5341" y="7737"/>
                    <a:pt x="4872" y="7690"/>
                    <a:pt x="4611" y="7651"/>
                  </a:cubicBezTo>
                  <a:cubicBezTo>
                    <a:pt x="4437" y="7624"/>
                    <a:pt x="4267" y="7596"/>
                    <a:pt x="4099" y="7563"/>
                  </a:cubicBezTo>
                  <a:lnTo>
                    <a:pt x="4099" y="7563"/>
                  </a:lnTo>
                  <a:cubicBezTo>
                    <a:pt x="4170" y="7618"/>
                    <a:pt x="4242" y="7671"/>
                    <a:pt x="4312" y="7722"/>
                  </a:cubicBezTo>
                  <a:cubicBezTo>
                    <a:pt x="4469" y="7750"/>
                    <a:pt x="4633" y="7776"/>
                    <a:pt x="4807" y="7800"/>
                  </a:cubicBezTo>
                  <a:cubicBezTo>
                    <a:pt x="4936" y="7816"/>
                    <a:pt x="5065" y="7824"/>
                    <a:pt x="5193" y="7824"/>
                  </a:cubicBezTo>
                  <a:cubicBezTo>
                    <a:pt x="5207" y="7824"/>
                    <a:pt x="5221" y="7824"/>
                    <a:pt x="5235" y="7823"/>
                  </a:cubicBezTo>
                  <a:cubicBezTo>
                    <a:pt x="5355" y="7821"/>
                    <a:pt x="5425" y="7821"/>
                    <a:pt x="5463" y="7819"/>
                  </a:cubicBezTo>
                  <a:cubicBezTo>
                    <a:pt x="5588" y="8027"/>
                    <a:pt x="5712" y="8235"/>
                    <a:pt x="5834" y="8443"/>
                  </a:cubicBezTo>
                  <a:cubicBezTo>
                    <a:pt x="5857" y="8482"/>
                    <a:pt x="5881" y="8520"/>
                    <a:pt x="5903" y="8559"/>
                  </a:cubicBezTo>
                  <a:cubicBezTo>
                    <a:pt x="5977" y="8580"/>
                    <a:pt x="6046" y="8596"/>
                    <a:pt x="6113" y="8608"/>
                  </a:cubicBezTo>
                  <a:cubicBezTo>
                    <a:pt x="6021" y="8458"/>
                    <a:pt x="5929" y="8308"/>
                    <a:pt x="5835" y="8158"/>
                  </a:cubicBezTo>
                  <a:lnTo>
                    <a:pt x="5829" y="8146"/>
                  </a:lnTo>
                  <a:lnTo>
                    <a:pt x="5809" y="8114"/>
                  </a:lnTo>
                  <a:cubicBezTo>
                    <a:pt x="5944" y="8036"/>
                    <a:pt x="6375" y="7716"/>
                    <a:pt x="6604" y="7420"/>
                  </a:cubicBezTo>
                  <a:cubicBezTo>
                    <a:pt x="6717" y="7273"/>
                    <a:pt x="6829" y="7126"/>
                    <a:pt x="6939" y="6977"/>
                  </a:cubicBezTo>
                  <a:cubicBezTo>
                    <a:pt x="6927" y="6907"/>
                    <a:pt x="6913" y="6836"/>
                    <a:pt x="6899" y="6764"/>
                  </a:cubicBezTo>
                  <a:cubicBezTo>
                    <a:pt x="6622" y="7129"/>
                    <a:pt x="6338" y="7492"/>
                    <a:pt x="6033" y="7856"/>
                  </a:cubicBezTo>
                  <a:cubicBezTo>
                    <a:pt x="5988" y="7911"/>
                    <a:pt x="5937" y="7962"/>
                    <a:pt x="5888" y="8015"/>
                  </a:cubicBezTo>
                  <a:cubicBezTo>
                    <a:pt x="5855" y="8049"/>
                    <a:pt x="5846" y="8058"/>
                    <a:pt x="5845" y="8059"/>
                  </a:cubicBezTo>
                  <a:lnTo>
                    <a:pt x="5845" y="8059"/>
                  </a:lnTo>
                  <a:cubicBezTo>
                    <a:pt x="5846" y="8058"/>
                    <a:pt x="5854" y="8049"/>
                    <a:pt x="5852" y="8049"/>
                  </a:cubicBezTo>
                  <a:lnTo>
                    <a:pt x="5852" y="8049"/>
                  </a:lnTo>
                  <a:cubicBezTo>
                    <a:pt x="5850" y="8049"/>
                    <a:pt x="5837" y="8058"/>
                    <a:pt x="5796" y="8095"/>
                  </a:cubicBezTo>
                  <a:lnTo>
                    <a:pt x="5796" y="8095"/>
                  </a:lnTo>
                  <a:cubicBezTo>
                    <a:pt x="5637" y="7835"/>
                    <a:pt x="5475" y="7576"/>
                    <a:pt x="5312" y="7317"/>
                  </a:cubicBezTo>
                  <a:cubicBezTo>
                    <a:pt x="5416" y="7227"/>
                    <a:pt x="5652" y="7017"/>
                    <a:pt x="5802" y="6832"/>
                  </a:cubicBezTo>
                  <a:cubicBezTo>
                    <a:pt x="6001" y="6588"/>
                    <a:pt x="6188" y="6338"/>
                    <a:pt x="6363" y="6082"/>
                  </a:cubicBezTo>
                  <a:cubicBezTo>
                    <a:pt x="6443" y="5964"/>
                    <a:pt x="6528" y="5845"/>
                    <a:pt x="6611" y="5725"/>
                  </a:cubicBezTo>
                  <a:cubicBezTo>
                    <a:pt x="6600" y="5694"/>
                    <a:pt x="6589" y="5662"/>
                    <a:pt x="6577" y="5631"/>
                  </a:cubicBezTo>
                  <a:cubicBezTo>
                    <a:pt x="6294" y="6061"/>
                    <a:pt x="5946" y="6475"/>
                    <a:pt x="5613" y="6884"/>
                  </a:cubicBezTo>
                  <a:cubicBezTo>
                    <a:pt x="5509" y="7010"/>
                    <a:pt x="5338" y="7109"/>
                    <a:pt x="5255" y="7227"/>
                  </a:cubicBezTo>
                  <a:cubicBezTo>
                    <a:pt x="5176" y="7100"/>
                    <a:pt x="5096" y="6973"/>
                    <a:pt x="5014" y="6845"/>
                  </a:cubicBezTo>
                  <a:cubicBezTo>
                    <a:pt x="5061" y="6778"/>
                    <a:pt x="5016" y="6755"/>
                    <a:pt x="4954" y="6750"/>
                  </a:cubicBezTo>
                  <a:cubicBezTo>
                    <a:pt x="4852" y="6590"/>
                    <a:pt x="4749" y="6429"/>
                    <a:pt x="4646" y="6268"/>
                  </a:cubicBezTo>
                  <a:cubicBezTo>
                    <a:pt x="4658" y="6264"/>
                    <a:pt x="4666" y="6260"/>
                    <a:pt x="4666" y="6260"/>
                  </a:cubicBezTo>
                  <a:cubicBezTo>
                    <a:pt x="5162" y="5719"/>
                    <a:pt x="5693" y="5142"/>
                    <a:pt x="6087" y="4505"/>
                  </a:cubicBezTo>
                  <a:cubicBezTo>
                    <a:pt x="6061" y="4456"/>
                    <a:pt x="6035" y="4408"/>
                    <a:pt x="6010" y="4361"/>
                  </a:cubicBezTo>
                  <a:cubicBezTo>
                    <a:pt x="5630" y="5022"/>
                    <a:pt x="5083" y="5614"/>
                    <a:pt x="4605" y="6205"/>
                  </a:cubicBezTo>
                  <a:cubicBezTo>
                    <a:pt x="4588" y="6178"/>
                    <a:pt x="4572" y="6153"/>
                    <a:pt x="4555" y="6128"/>
                  </a:cubicBezTo>
                  <a:cubicBezTo>
                    <a:pt x="4605" y="6034"/>
                    <a:pt x="4671" y="5861"/>
                    <a:pt x="4742" y="5710"/>
                  </a:cubicBezTo>
                  <a:cubicBezTo>
                    <a:pt x="4901" y="5379"/>
                    <a:pt x="5089" y="5058"/>
                    <a:pt x="5251" y="4727"/>
                  </a:cubicBezTo>
                  <a:lnTo>
                    <a:pt x="5356" y="4516"/>
                  </a:lnTo>
                  <a:cubicBezTo>
                    <a:pt x="5467" y="4284"/>
                    <a:pt x="5576" y="4051"/>
                    <a:pt x="5676" y="3815"/>
                  </a:cubicBezTo>
                  <a:cubicBezTo>
                    <a:pt x="5644" y="3767"/>
                    <a:pt x="5611" y="3721"/>
                    <a:pt x="5577" y="3674"/>
                  </a:cubicBezTo>
                  <a:cubicBezTo>
                    <a:pt x="5468" y="3918"/>
                    <a:pt x="5354" y="4159"/>
                    <a:pt x="5240" y="4400"/>
                  </a:cubicBezTo>
                  <a:cubicBezTo>
                    <a:pt x="5240" y="4400"/>
                    <a:pt x="5067" y="4774"/>
                    <a:pt x="4959" y="5014"/>
                  </a:cubicBezTo>
                  <a:cubicBezTo>
                    <a:pt x="4879" y="5187"/>
                    <a:pt x="4789" y="5358"/>
                    <a:pt x="4707" y="5530"/>
                  </a:cubicBezTo>
                  <a:cubicBezTo>
                    <a:pt x="4633" y="5690"/>
                    <a:pt x="4518" y="5861"/>
                    <a:pt x="4482" y="6015"/>
                  </a:cubicBezTo>
                  <a:cubicBezTo>
                    <a:pt x="4368" y="5841"/>
                    <a:pt x="4254" y="5665"/>
                    <a:pt x="4139" y="5490"/>
                  </a:cubicBezTo>
                  <a:lnTo>
                    <a:pt x="4139" y="5490"/>
                  </a:lnTo>
                  <a:cubicBezTo>
                    <a:pt x="4143" y="5490"/>
                    <a:pt x="4145" y="5491"/>
                    <a:pt x="4146" y="5491"/>
                  </a:cubicBezTo>
                  <a:cubicBezTo>
                    <a:pt x="4148" y="5491"/>
                    <a:pt x="4148" y="5490"/>
                    <a:pt x="4148" y="5490"/>
                  </a:cubicBezTo>
                  <a:lnTo>
                    <a:pt x="4109" y="5444"/>
                  </a:lnTo>
                  <a:cubicBezTo>
                    <a:pt x="3983" y="5254"/>
                    <a:pt x="3856" y="5063"/>
                    <a:pt x="3728" y="4873"/>
                  </a:cubicBezTo>
                  <a:cubicBezTo>
                    <a:pt x="3761" y="4773"/>
                    <a:pt x="3891" y="4386"/>
                    <a:pt x="4020" y="4109"/>
                  </a:cubicBezTo>
                  <a:cubicBezTo>
                    <a:pt x="4250" y="3611"/>
                    <a:pt x="4437" y="3099"/>
                    <a:pt x="4641" y="2588"/>
                  </a:cubicBezTo>
                  <a:cubicBezTo>
                    <a:pt x="4602" y="2549"/>
                    <a:pt x="4564" y="2509"/>
                    <a:pt x="4525" y="2470"/>
                  </a:cubicBezTo>
                  <a:cubicBezTo>
                    <a:pt x="4164" y="3185"/>
                    <a:pt x="3842" y="3922"/>
                    <a:pt x="3661" y="4688"/>
                  </a:cubicBezTo>
                  <a:cubicBezTo>
                    <a:pt x="3656" y="4712"/>
                    <a:pt x="3653" y="4737"/>
                    <a:pt x="3652" y="4761"/>
                  </a:cubicBezTo>
                  <a:cubicBezTo>
                    <a:pt x="3542" y="4598"/>
                    <a:pt x="3431" y="4436"/>
                    <a:pt x="3320" y="4272"/>
                  </a:cubicBezTo>
                  <a:cubicBezTo>
                    <a:pt x="3362" y="4164"/>
                    <a:pt x="3451" y="3932"/>
                    <a:pt x="3492" y="3752"/>
                  </a:cubicBezTo>
                  <a:cubicBezTo>
                    <a:pt x="3631" y="3136"/>
                    <a:pt x="3825" y="2523"/>
                    <a:pt x="3927" y="1901"/>
                  </a:cubicBezTo>
                  <a:cubicBezTo>
                    <a:pt x="3894" y="1871"/>
                    <a:pt x="3860" y="1842"/>
                    <a:pt x="3827" y="1812"/>
                  </a:cubicBezTo>
                  <a:cubicBezTo>
                    <a:pt x="3692" y="2626"/>
                    <a:pt x="3444" y="3428"/>
                    <a:pt x="3289" y="4226"/>
                  </a:cubicBezTo>
                  <a:lnTo>
                    <a:pt x="3289" y="4229"/>
                  </a:lnTo>
                  <a:cubicBezTo>
                    <a:pt x="3229" y="4141"/>
                    <a:pt x="3169" y="4054"/>
                    <a:pt x="3108" y="3967"/>
                  </a:cubicBezTo>
                  <a:cubicBezTo>
                    <a:pt x="3107" y="3951"/>
                    <a:pt x="3100" y="3926"/>
                    <a:pt x="3068" y="3907"/>
                  </a:cubicBezTo>
                  <a:lnTo>
                    <a:pt x="3066" y="3906"/>
                  </a:lnTo>
                  <a:cubicBezTo>
                    <a:pt x="2778" y="3494"/>
                    <a:pt x="2486" y="3085"/>
                    <a:pt x="2186" y="2677"/>
                  </a:cubicBezTo>
                  <a:cubicBezTo>
                    <a:pt x="2194" y="2617"/>
                    <a:pt x="2203" y="2528"/>
                    <a:pt x="2209" y="2399"/>
                  </a:cubicBezTo>
                  <a:cubicBezTo>
                    <a:pt x="2235" y="1853"/>
                    <a:pt x="2372" y="1311"/>
                    <a:pt x="2433" y="774"/>
                  </a:cubicBezTo>
                  <a:cubicBezTo>
                    <a:pt x="2389" y="747"/>
                    <a:pt x="2346" y="720"/>
                    <a:pt x="2303" y="695"/>
                  </a:cubicBezTo>
                  <a:cubicBezTo>
                    <a:pt x="2301" y="720"/>
                    <a:pt x="2299" y="745"/>
                    <a:pt x="2296" y="767"/>
                  </a:cubicBezTo>
                  <a:cubicBezTo>
                    <a:pt x="2233" y="1372"/>
                    <a:pt x="2058" y="1978"/>
                    <a:pt x="2117" y="2585"/>
                  </a:cubicBezTo>
                  <a:cubicBezTo>
                    <a:pt x="1890" y="2276"/>
                    <a:pt x="1659" y="1970"/>
                    <a:pt x="1424" y="1666"/>
                  </a:cubicBezTo>
                  <a:cubicBezTo>
                    <a:pt x="1417" y="1617"/>
                    <a:pt x="1405" y="1547"/>
                    <a:pt x="1384" y="1448"/>
                  </a:cubicBezTo>
                  <a:cubicBezTo>
                    <a:pt x="1308" y="1055"/>
                    <a:pt x="1368" y="651"/>
                    <a:pt x="1440" y="248"/>
                  </a:cubicBezTo>
                  <a:cubicBezTo>
                    <a:pt x="1407" y="234"/>
                    <a:pt x="1374" y="221"/>
                    <a:pt x="1342" y="208"/>
                  </a:cubicBezTo>
                  <a:cubicBezTo>
                    <a:pt x="1264" y="712"/>
                    <a:pt x="1220" y="1099"/>
                    <a:pt x="1306" y="1515"/>
                  </a:cubicBezTo>
                  <a:cubicBezTo>
                    <a:pt x="996" y="1117"/>
                    <a:pt x="679" y="722"/>
                    <a:pt x="355" y="332"/>
                  </a:cubicBezTo>
                  <a:cubicBezTo>
                    <a:pt x="265" y="225"/>
                    <a:pt x="188" y="113"/>
                    <a:pt x="112" y="1"/>
                  </a:cubicBezTo>
                  <a:close/>
                </a:path>
              </a:pathLst>
            </a:custGeom>
            <a:solidFill>
              <a:srgbClr val="DB8B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3"/>
          <p:cNvGrpSpPr/>
          <p:nvPr/>
        </p:nvGrpSpPr>
        <p:grpSpPr>
          <a:xfrm flipH="1">
            <a:off x="-123391" y="976638"/>
            <a:ext cx="983963" cy="1065120"/>
            <a:chOff x="1628145" y="401450"/>
            <a:chExt cx="622367" cy="673700"/>
          </a:xfrm>
        </p:grpSpPr>
        <p:sp>
          <p:nvSpPr>
            <p:cNvPr id="24" name="Google Shape;24;p3"/>
            <p:cNvSpPr/>
            <p:nvPr/>
          </p:nvSpPr>
          <p:spPr>
            <a:xfrm>
              <a:off x="1628145" y="401450"/>
              <a:ext cx="622367" cy="673700"/>
            </a:xfrm>
            <a:custGeom>
              <a:avLst/>
              <a:gdLst/>
              <a:ahLst/>
              <a:cxnLst/>
              <a:rect l="l" t="t" r="r" b="b"/>
              <a:pathLst>
                <a:path w="8014" h="8675" extrusionOk="0">
                  <a:moveTo>
                    <a:pt x="871" y="1"/>
                  </a:moveTo>
                  <a:cubicBezTo>
                    <a:pt x="766" y="1"/>
                    <a:pt x="679" y="16"/>
                    <a:pt x="614" y="46"/>
                  </a:cubicBezTo>
                  <a:cubicBezTo>
                    <a:pt x="0" y="327"/>
                    <a:pt x="1123" y="3747"/>
                    <a:pt x="2282" y="5234"/>
                  </a:cubicBezTo>
                  <a:cubicBezTo>
                    <a:pt x="4207" y="7704"/>
                    <a:pt x="6068" y="8675"/>
                    <a:pt x="6897" y="8675"/>
                  </a:cubicBezTo>
                  <a:cubicBezTo>
                    <a:pt x="7019" y="8675"/>
                    <a:pt x="7120" y="8653"/>
                    <a:pt x="7194" y="8612"/>
                  </a:cubicBezTo>
                  <a:cubicBezTo>
                    <a:pt x="8014" y="8162"/>
                    <a:pt x="7175" y="5049"/>
                    <a:pt x="5965" y="3546"/>
                  </a:cubicBezTo>
                  <a:cubicBezTo>
                    <a:pt x="3984" y="1081"/>
                    <a:pt x="1759" y="1"/>
                    <a:pt x="871" y="1"/>
                  </a:cubicBezTo>
                  <a:close/>
                </a:path>
              </a:pathLst>
            </a:cu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a:off x="1668295" y="404479"/>
              <a:ext cx="538883" cy="668575"/>
            </a:xfrm>
            <a:custGeom>
              <a:avLst/>
              <a:gdLst/>
              <a:ahLst/>
              <a:cxnLst/>
              <a:rect l="l" t="t" r="r" b="b"/>
              <a:pathLst>
                <a:path w="6939" h="8609" extrusionOk="0">
                  <a:moveTo>
                    <a:pt x="4440" y="6116"/>
                  </a:moveTo>
                  <a:cubicBezTo>
                    <a:pt x="4442" y="6116"/>
                    <a:pt x="4457" y="6126"/>
                    <a:pt x="4505" y="6158"/>
                  </a:cubicBezTo>
                  <a:lnTo>
                    <a:pt x="4459" y="6145"/>
                  </a:lnTo>
                  <a:cubicBezTo>
                    <a:pt x="4458" y="6146"/>
                    <a:pt x="4457" y="6146"/>
                    <a:pt x="4456" y="6146"/>
                  </a:cubicBezTo>
                  <a:cubicBezTo>
                    <a:pt x="4450" y="6146"/>
                    <a:pt x="4437" y="6142"/>
                    <a:pt x="4415" y="6132"/>
                  </a:cubicBezTo>
                  <a:lnTo>
                    <a:pt x="4415" y="6132"/>
                  </a:lnTo>
                  <a:lnTo>
                    <a:pt x="4459" y="6145"/>
                  </a:lnTo>
                  <a:cubicBezTo>
                    <a:pt x="4469" y="6142"/>
                    <a:pt x="4438" y="6116"/>
                    <a:pt x="4440" y="6116"/>
                  </a:cubicBezTo>
                  <a:close/>
                  <a:moveTo>
                    <a:pt x="112" y="1"/>
                  </a:moveTo>
                  <a:cubicBezTo>
                    <a:pt x="107" y="3"/>
                    <a:pt x="102" y="4"/>
                    <a:pt x="97" y="7"/>
                  </a:cubicBezTo>
                  <a:cubicBezTo>
                    <a:pt x="85" y="12"/>
                    <a:pt x="73" y="19"/>
                    <a:pt x="63" y="27"/>
                  </a:cubicBezTo>
                  <a:cubicBezTo>
                    <a:pt x="345" y="408"/>
                    <a:pt x="708" y="908"/>
                    <a:pt x="1027" y="1321"/>
                  </a:cubicBezTo>
                  <a:cubicBezTo>
                    <a:pt x="1129" y="1454"/>
                    <a:pt x="1231" y="1587"/>
                    <a:pt x="1332" y="1720"/>
                  </a:cubicBezTo>
                  <a:cubicBezTo>
                    <a:pt x="863" y="1406"/>
                    <a:pt x="440" y="1299"/>
                    <a:pt x="0" y="1151"/>
                  </a:cubicBezTo>
                  <a:lnTo>
                    <a:pt x="0" y="1151"/>
                  </a:lnTo>
                  <a:cubicBezTo>
                    <a:pt x="11" y="1209"/>
                    <a:pt x="24" y="1269"/>
                    <a:pt x="38" y="1330"/>
                  </a:cubicBezTo>
                  <a:cubicBezTo>
                    <a:pt x="173" y="1387"/>
                    <a:pt x="309" y="1443"/>
                    <a:pt x="444" y="1498"/>
                  </a:cubicBezTo>
                  <a:cubicBezTo>
                    <a:pt x="770" y="1635"/>
                    <a:pt x="1132" y="1742"/>
                    <a:pt x="1406" y="1909"/>
                  </a:cubicBezTo>
                  <a:cubicBezTo>
                    <a:pt x="1426" y="1917"/>
                    <a:pt x="1430" y="1919"/>
                    <a:pt x="1429" y="1919"/>
                  </a:cubicBezTo>
                  <a:cubicBezTo>
                    <a:pt x="1428" y="1919"/>
                    <a:pt x="1421" y="1917"/>
                    <a:pt x="1420" y="1917"/>
                  </a:cubicBezTo>
                  <a:lnTo>
                    <a:pt x="1420" y="1917"/>
                  </a:lnTo>
                  <a:cubicBezTo>
                    <a:pt x="1419" y="1917"/>
                    <a:pt x="1424" y="1919"/>
                    <a:pt x="1446" y="1929"/>
                  </a:cubicBezTo>
                  <a:cubicBezTo>
                    <a:pt x="1454" y="1932"/>
                    <a:pt x="1465" y="1934"/>
                    <a:pt x="1477" y="1934"/>
                  </a:cubicBezTo>
                  <a:cubicBezTo>
                    <a:pt x="1482" y="1934"/>
                    <a:pt x="1487" y="1933"/>
                    <a:pt x="1492" y="1932"/>
                  </a:cubicBezTo>
                  <a:cubicBezTo>
                    <a:pt x="1847" y="2403"/>
                    <a:pt x="2194" y="2877"/>
                    <a:pt x="2534" y="3355"/>
                  </a:cubicBezTo>
                  <a:cubicBezTo>
                    <a:pt x="2086" y="3076"/>
                    <a:pt x="1184" y="2712"/>
                    <a:pt x="351" y="2402"/>
                  </a:cubicBezTo>
                  <a:lnTo>
                    <a:pt x="351" y="2402"/>
                  </a:lnTo>
                  <a:cubicBezTo>
                    <a:pt x="371" y="2460"/>
                    <a:pt x="392" y="2516"/>
                    <a:pt x="413" y="2574"/>
                  </a:cubicBezTo>
                  <a:cubicBezTo>
                    <a:pt x="1008" y="2824"/>
                    <a:pt x="1595" y="3081"/>
                    <a:pt x="2240" y="3315"/>
                  </a:cubicBezTo>
                  <a:cubicBezTo>
                    <a:pt x="2323" y="3347"/>
                    <a:pt x="2316" y="3357"/>
                    <a:pt x="2493" y="3422"/>
                  </a:cubicBezTo>
                  <a:cubicBezTo>
                    <a:pt x="2497" y="3424"/>
                    <a:pt x="2555" y="3441"/>
                    <a:pt x="2602" y="3450"/>
                  </a:cubicBezTo>
                  <a:cubicBezTo>
                    <a:pt x="2681" y="3562"/>
                    <a:pt x="2761" y="3674"/>
                    <a:pt x="2840" y="3788"/>
                  </a:cubicBezTo>
                  <a:cubicBezTo>
                    <a:pt x="2476" y="3611"/>
                    <a:pt x="2032" y="3456"/>
                    <a:pt x="1711" y="3319"/>
                  </a:cubicBezTo>
                  <a:cubicBezTo>
                    <a:pt x="1314" y="3150"/>
                    <a:pt x="919" y="2978"/>
                    <a:pt x="508" y="2827"/>
                  </a:cubicBezTo>
                  <a:lnTo>
                    <a:pt x="508" y="2827"/>
                  </a:lnTo>
                  <a:cubicBezTo>
                    <a:pt x="524" y="2868"/>
                    <a:pt x="540" y="2909"/>
                    <a:pt x="556" y="2950"/>
                  </a:cubicBezTo>
                  <a:cubicBezTo>
                    <a:pt x="1103" y="3155"/>
                    <a:pt x="1516" y="3331"/>
                    <a:pt x="2001" y="3535"/>
                  </a:cubicBezTo>
                  <a:cubicBezTo>
                    <a:pt x="2035" y="3549"/>
                    <a:pt x="2069" y="3563"/>
                    <a:pt x="2104" y="3577"/>
                  </a:cubicBezTo>
                  <a:cubicBezTo>
                    <a:pt x="2206" y="3618"/>
                    <a:pt x="2309" y="3658"/>
                    <a:pt x="2411" y="3698"/>
                  </a:cubicBezTo>
                  <a:cubicBezTo>
                    <a:pt x="2444" y="3712"/>
                    <a:pt x="2477" y="3726"/>
                    <a:pt x="2510" y="3739"/>
                  </a:cubicBezTo>
                  <a:cubicBezTo>
                    <a:pt x="2660" y="3803"/>
                    <a:pt x="2837" y="3886"/>
                    <a:pt x="2944" y="3937"/>
                  </a:cubicBezTo>
                  <a:cubicBezTo>
                    <a:pt x="3243" y="4364"/>
                    <a:pt x="3535" y="4794"/>
                    <a:pt x="3823" y="5227"/>
                  </a:cubicBezTo>
                  <a:cubicBezTo>
                    <a:pt x="2902" y="4746"/>
                    <a:pt x="1923" y="4340"/>
                    <a:pt x="1014" y="3968"/>
                  </a:cubicBezTo>
                  <a:lnTo>
                    <a:pt x="1014" y="3968"/>
                  </a:lnTo>
                  <a:cubicBezTo>
                    <a:pt x="1043" y="4025"/>
                    <a:pt x="1071" y="4082"/>
                    <a:pt x="1101" y="4138"/>
                  </a:cubicBezTo>
                  <a:cubicBezTo>
                    <a:pt x="1171" y="4165"/>
                    <a:pt x="1240" y="4194"/>
                    <a:pt x="1308" y="4223"/>
                  </a:cubicBezTo>
                  <a:cubicBezTo>
                    <a:pt x="2130" y="4588"/>
                    <a:pt x="2874" y="4954"/>
                    <a:pt x="3771" y="5346"/>
                  </a:cubicBezTo>
                  <a:cubicBezTo>
                    <a:pt x="3845" y="5379"/>
                    <a:pt x="3906" y="5405"/>
                    <a:pt x="3954" y="5424"/>
                  </a:cubicBezTo>
                  <a:cubicBezTo>
                    <a:pt x="4061" y="5588"/>
                    <a:pt x="4168" y="5752"/>
                    <a:pt x="4275" y="5917"/>
                  </a:cubicBezTo>
                  <a:cubicBezTo>
                    <a:pt x="3288" y="5431"/>
                    <a:pt x="2247" y="4898"/>
                    <a:pt x="1285" y="4472"/>
                  </a:cubicBezTo>
                  <a:lnTo>
                    <a:pt x="1285" y="4472"/>
                  </a:lnTo>
                  <a:cubicBezTo>
                    <a:pt x="1325" y="4540"/>
                    <a:pt x="1364" y="4606"/>
                    <a:pt x="1404" y="4671"/>
                  </a:cubicBezTo>
                  <a:cubicBezTo>
                    <a:pt x="1651" y="4805"/>
                    <a:pt x="1900" y="4943"/>
                    <a:pt x="2164" y="5077"/>
                  </a:cubicBezTo>
                  <a:cubicBezTo>
                    <a:pt x="2164" y="5077"/>
                    <a:pt x="2711" y="5346"/>
                    <a:pt x="3037" y="5504"/>
                  </a:cubicBezTo>
                  <a:cubicBezTo>
                    <a:pt x="3478" y="5713"/>
                    <a:pt x="3926" y="5910"/>
                    <a:pt x="4373" y="6114"/>
                  </a:cubicBezTo>
                  <a:cubicBezTo>
                    <a:pt x="4389" y="6122"/>
                    <a:pt x="4403" y="6128"/>
                    <a:pt x="4415" y="6132"/>
                  </a:cubicBezTo>
                  <a:lnTo>
                    <a:pt x="4414" y="6132"/>
                  </a:lnTo>
                  <a:cubicBezTo>
                    <a:pt x="4548" y="6342"/>
                    <a:pt x="4682" y="6551"/>
                    <a:pt x="4813" y="6762"/>
                  </a:cubicBezTo>
                  <a:cubicBezTo>
                    <a:pt x="4789" y="6766"/>
                    <a:pt x="4775" y="6770"/>
                    <a:pt x="4778" y="6772"/>
                  </a:cubicBezTo>
                  <a:cubicBezTo>
                    <a:pt x="4680" y="6756"/>
                    <a:pt x="4670" y="6747"/>
                    <a:pt x="4607" y="6740"/>
                  </a:cubicBezTo>
                  <a:cubicBezTo>
                    <a:pt x="4015" y="6683"/>
                    <a:pt x="3438" y="6501"/>
                    <a:pt x="2677" y="6265"/>
                  </a:cubicBezTo>
                  <a:lnTo>
                    <a:pt x="2677" y="6265"/>
                  </a:lnTo>
                  <a:cubicBezTo>
                    <a:pt x="2760" y="6353"/>
                    <a:pt x="2843" y="6439"/>
                    <a:pt x="2925" y="6522"/>
                  </a:cubicBezTo>
                  <a:cubicBezTo>
                    <a:pt x="3183" y="6605"/>
                    <a:pt x="3444" y="6681"/>
                    <a:pt x="3711" y="6763"/>
                  </a:cubicBezTo>
                  <a:cubicBezTo>
                    <a:pt x="3983" y="6842"/>
                    <a:pt x="4285" y="6898"/>
                    <a:pt x="4561" y="6898"/>
                  </a:cubicBezTo>
                  <a:cubicBezTo>
                    <a:pt x="4671" y="6898"/>
                    <a:pt x="4777" y="6889"/>
                    <a:pt x="4875" y="6869"/>
                  </a:cubicBezTo>
                  <a:cubicBezTo>
                    <a:pt x="4876" y="6868"/>
                    <a:pt x="4878" y="6868"/>
                    <a:pt x="4880" y="6868"/>
                  </a:cubicBezTo>
                  <a:cubicBezTo>
                    <a:pt x="5061" y="7157"/>
                    <a:pt x="5239" y="7448"/>
                    <a:pt x="5414" y="7739"/>
                  </a:cubicBezTo>
                  <a:cubicBezTo>
                    <a:pt x="5392" y="7738"/>
                    <a:pt x="5369" y="7737"/>
                    <a:pt x="5341" y="7737"/>
                  </a:cubicBezTo>
                  <a:cubicBezTo>
                    <a:pt x="5341" y="7737"/>
                    <a:pt x="4872" y="7690"/>
                    <a:pt x="4611" y="7651"/>
                  </a:cubicBezTo>
                  <a:cubicBezTo>
                    <a:pt x="4437" y="7624"/>
                    <a:pt x="4267" y="7596"/>
                    <a:pt x="4099" y="7563"/>
                  </a:cubicBezTo>
                  <a:lnTo>
                    <a:pt x="4099" y="7563"/>
                  </a:lnTo>
                  <a:cubicBezTo>
                    <a:pt x="4170" y="7618"/>
                    <a:pt x="4242" y="7671"/>
                    <a:pt x="4312" y="7722"/>
                  </a:cubicBezTo>
                  <a:cubicBezTo>
                    <a:pt x="4469" y="7750"/>
                    <a:pt x="4633" y="7776"/>
                    <a:pt x="4807" y="7800"/>
                  </a:cubicBezTo>
                  <a:cubicBezTo>
                    <a:pt x="4936" y="7816"/>
                    <a:pt x="5065" y="7824"/>
                    <a:pt x="5193" y="7824"/>
                  </a:cubicBezTo>
                  <a:cubicBezTo>
                    <a:pt x="5207" y="7824"/>
                    <a:pt x="5221" y="7824"/>
                    <a:pt x="5235" y="7823"/>
                  </a:cubicBezTo>
                  <a:cubicBezTo>
                    <a:pt x="5355" y="7821"/>
                    <a:pt x="5425" y="7821"/>
                    <a:pt x="5463" y="7819"/>
                  </a:cubicBezTo>
                  <a:cubicBezTo>
                    <a:pt x="5588" y="8027"/>
                    <a:pt x="5712" y="8235"/>
                    <a:pt x="5834" y="8443"/>
                  </a:cubicBezTo>
                  <a:cubicBezTo>
                    <a:pt x="5857" y="8482"/>
                    <a:pt x="5881" y="8520"/>
                    <a:pt x="5903" y="8559"/>
                  </a:cubicBezTo>
                  <a:cubicBezTo>
                    <a:pt x="5977" y="8580"/>
                    <a:pt x="6046" y="8596"/>
                    <a:pt x="6113" y="8608"/>
                  </a:cubicBezTo>
                  <a:cubicBezTo>
                    <a:pt x="6021" y="8458"/>
                    <a:pt x="5929" y="8308"/>
                    <a:pt x="5835" y="8158"/>
                  </a:cubicBezTo>
                  <a:lnTo>
                    <a:pt x="5829" y="8146"/>
                  </a:lnTo>
                  <a:lnTo>
                    <a:pt x="5809" y="8114"/>
                  </a:lnTo>
                  <a:cubicBezTo>
                    <a:pt x="5944" y="8036"/>
                    <a:pt x="6375" y="7716"/>
                    <a:pt x="6604" y="7420"/>
                  </a:cubicBezTo>
                  <a:cubicBezTo>
                    <a:pt x="6717" y="7273"/>
                    <a:pt x="6829" y="7126"/>
                    <a:pt x="6939" y="6977"/>
                  </a:cubicBezTo>
                  <a:cubicBezTo>
                    <a:pt x="6927" y="6907"/>
                    <a:pt x="6913" y="6836"/>
                    <a:pt x="6899" y="6764"/>
                  </a:cubicBezTo>
                  <a:cubicBezTo>
                    <a:pt x="6622" y="7129"/>
                    <a:pt x="6338" y="7492"/>
                    <a:pt x="6033" y="7856"/>
                  </a:cubicBezTo>
                  <a:cubicBezTo>
                    <a:pt x="5988" y="7911"/>
                    <a:pt x="5937" y="7962"/>
                    <a:pt x="5888" y="8015"/>
                  </a:cubicBezTo>
                  <a:cubicBezTo>
                    <a:pt x="5855" y="8049"/>
                    <a:pt x="5846" y="8058"/>
                    <a:pt x="5845" y="8059"/>
                  </a:cubicBezTo>
                  <a:lnTo>
                    <a:pt x="5845" y="8059"/>
                  </a:lnTo>
                  <a:cubicBezTo>
                    <a:pt x="5846" y="8058"/>
                    <a:pt x="5854" y="8049"/>
                    <a:pt x="5852" y="8049"/>
                  </a:cubicBezTo>
                  <a:lnTo>
                    <a:pt x="5852" y="8049"/>
                  </a:lnTo>
                  <a:cubicBezTo>
                    <a:pt x="5850" y="8049"/>
                    <a:pt x="5837" y="8058"/>
                    <a:pt x="5796" y="8095"/>
                  </a:cubicBezTo>
                  <a:lnTo>
                    <a:pt x="5796" y="8095"/>
                  </a:lnTo>
                  <a:cubicBezTo>
                    <a:pt x="5637" y="7835"/>
                    <a:pt x="5475" y="7576"/>
                    <a:pt x="5312" y="7317"/>
                  </a:cubicBezTo>
                  <a:cubicBezTo>
                    <a:pt x="5416" y="7227"/>
                    <a:pt x="5652" y="7017"/>
                    <a:pt x="5802" y="6832"/>
                  </a:cubicBezTo>
                  <a:cubicBezTo>
                    <a:pt x="6001" y="6588"/>
                    <a:pt x="6188" y="6338"/>
                    <a:pt x="6363" y="6082"/>
                  </a:cubicBezTo>
                  <a:cubicBezTo>
                    <a:pt x="6443" y="5964"/>
                    <a:pt x="6528" y="5845"/>
                    <a:pt x="6611" y="5725"/>
                  </a:cubicBezTo>
                  <a:cubicBezTo>
                    <a:pt x="6600" y="5694"/>
                    <a:pt x="6589" y="5662"/>
                    <a:pt x="6577" y="5631"/>
                  </a:cubicBezTo>
                  <a:cubicBezTo>
                    <a:pt x="6294" y="6061"/>
                    <a:pt x="5946" y="6475"/>
                    <a:pt x="5613" y="6884"/>
                  </a:cubicBezTo>
                  <a:cubicBezTo>
                    <a:pt x="5509" y="7010"/>
                    <a:pt x="5338" y="7109"/>
                    <a:pt x="5255" y="7227"/>
                  </a:cubicBezTo>
                  <a:cubicBezTo>
                    <a:pt x="5176" y="7100"/>
                    <a:pt x="5096" y="6973"/>
                    <a:pt x="5014" y="6845"/>
                  </a:cubicBezTo>
                  <a:cubicBezTo>
                    <a:pt x="5061" y="6778"/>
                    <a:pt x="5016" y="6755"/>
                    <a:pt x="4954" y="6750"/>
                  </a:cubicBezTo>
                  <a:cubicBezTo>
                    <a:pt x="4852" y="6590"/>
                    <a:pt x="4749" y="6429"/>
                    <a:pt x="4646" y="6268"/>
                  </a:cubicBezTo>
                  <a:cubicBezTo>
                    <a:pt x="4658" y="6264"/>
                    <a:pt x="4666" y="6260"/>
                    <a:pt x="4666" y="6260"/>
                  </a:cubicBezTo>
                  <a:cubicBezTo>
                    <a:pt x="5162" y="5719"/>
                    <a:pt x="5693" y="5142"/>
                    <a:pt x="6087" y="4505"/>
                  </a:cubicBezTo>
                  <a:cubicBezTo>
                    <a:pt x="6061" y="4456"/>
                    <a:pt x="6035" y="4408"/>
                    <a:pt x="6010" y="4361"/>
                  </a:cubicBezTo>
                  <a:cubicBezTo>
                    <a:pt x="5630" y="5022"/>
                    <a:pt x="5083" y="5614"/>
                    <a:pt x="4605" y="6205"/>
                  </a:cubicBezTo>
                  <a:cubicBezTo>
                    <a:pt x="4588" y="6178"/>
                    <a:pt x="4572" y="6153"/>
                    <a:pt x="4555" y="6128"/>
                  </a:cubicBezTo>
                  <a:cubicBezTo>
                    <a:pt x="4605" y="6034"/>
                    <a:pt x="4671" y="5861"/>
                    <a:pt x="4742" y="5710"/>
                  </a:cubicBezTo>
                  <a:cubicBezTo>
                    <a:pt x="4901" y="5379"/>
                    <a:pt x="5089" y="5058"/>
                    <a:pt x="5251" y="4727"/>
                  </a:cubicBezTo>
                  <a:lnTo>
                    <a:pt x="5356" y="4516"/>
                  </a:lnTo>
                  <a:cubicBezTo>
                    <a:pt x="5467" y="4284"/>
                    <a:pt x="5576" y="4051"/>
                    <a:pt x="5676" y="3815"/>
                  </a:cubicBezTo>
                  <a:cubicBezTo>
                    <a:pt x="5644" y="3767"/>
                    <a:pt x="5611" y="3721"/>
                    <a:pt x="5577" y="3674"/>
                  </a:cubicBezTo>
                  <a:cubicBezTo>
                    <a:pt x="5468" y="3918"/>
                    <a:pt x="5354" y="4159"/>
                    <a:pt x="5240" y="4400"/>
                  </a:cubicBezTo>
                  <a:cubicBezTo>
                    <a:pt x="5240" y="4400"/>
                    <a:pt x="5067" y="4774"/>
                    <a:pt x="4959" y="5014"/>
                  </a:cubicBezTo>
                  <a:cubicBezTo>
                    <a:pt x="4879" y="5187"/>
                    <a:pt x="4789" y="5358"/>
                    <a:pt x="4707" y="5530"/>
                  </a:cubicBezTo>
                  <a:cubicBezTo>
                    <a:pt x="4633" y="5690"/>
                    <a:pt x="4518" y="5861"/>
                    <a:pt x="4482" y="6015"/>
                  </a:cubicBezTo>
                  <a:cubicBezTo>
                    <a:pt x="4368" y="5841"/>
                    <a:pt x="4254" y="5665"/>
                    <a:pt x="4139" y="5490"/>
                  </a:cubicBezTo>
                  <a:lnTo>
                    <a:pt x="4139" y="5490"/>
                  </a:lnTo>
                  <a:cubicBezTo>
                    <a:pt x="4143" y="5490"/>
                    <a:pt x="4145" y="5491"/>
                    <a:pt x="4146" y="5491"/>
                  </a:cubicBezTo>
                  <a:cubicBezTo>
                    <a:pt x="4148" y="5491"/>
                    <a:pt x="4148" y="5490"/>
                    <a:pt x="4148" y="5490"/>
                  </a:cubicBezTo>
                  <a:lnTo>
                    <a:pt x="4109" y="5444"/>
                  </a:lnTo>
                  <a:cubicBezTo>
                    <a:pt x="3983" y="5254"/>
                    <a:pt x="3856" y="5063"/>
                    <a:pt x="3728" y="4873"/>
                  </a:cubicBezTo>
                  <a:cubicBezTo>
                    <a:pt x="3761" y="4773"/>
                    <a:pt x="3891" y="4386"/>
                    <a:pt x="4020" y="4109"/>
                  </a:cubicBezTo>
                  <a:cubicBezTo>
                    <a:pt x="4250" y="3611"/>
                    <a:pt x="4437" y="3099"/>
                    <a:pt x="4641" y="2588"/>
                  </a:cubicBezTo>
                  <a:cubicBezTo>
                    <a:pt x="4602" y="2549"/>
                    <a:pt x="4564" y="2509"/>
                    <a:pt x="4525" y="2470"/>
                  </a:cubicBezTo>
                  <a:cubicBezTo>
                    <a:pt x="4164" y="3185"/>
                    <a:pt x="3842" y="3922"/>
                    <a:pt x="3661" y="4688"/>
                  </a:cubicBezTo>
                  <a:cubicBezTo>
                    <a:pt x="3656" y="4712"/>
                    <a:pt x="3653" y="4737"/>
                    <a:pt x="3652" y="4761"/>
                  </a:cubicBezTo>
                  <a:cubicBezTo>
                    <a:pt x="3542" y="4598"/>
                    <a:pt x="3431" y="4436"/>
                    <a:pt x="3320" y="4272"/>
                  </a:cubicBezTo>
                  <a:cubicBezTo>
                    <a:pt x="3362" y="4164"/>
                    <a:pt x="3451" y="3932"/>
                    <a:pt x="3492" y="3752"/>
                  </a:cubicBezTo>
                  <a:cubicBezTo>
                    <a:pt x="3631" y="3136"/>
                    <a:pt x="3825" y="2523"/>
                    <a:pt x="3927" y="1901"/>
                  </a:cubicBezTo>
                  <a:cubicBezTo>
                    <a:pt x="3894" y="1871"/>
                    <a:pt x="3860" y="1842"/>
                    <a:pt x="3827" y="1812"/>
                  </a:cubicBezTo>
                  <a:cubicBezTo>
                    <a:pt x="3692" y="2626"/>
                    <a:pt x="3444" y="3428"/>
                    <a:pt x="3289" y="4226"/>
                  </a:cubicBezTo>
                  <a:lnTo>
                    <a:pt x="3289" y="4229"/>
                  </a:lnTo>
                  <a:cubicBezTo>
                    <a:pt x="3229" y="4141"/>
                    <a:pt x="3169" y="4054"/>
                    <a:pt x="3108" y="3967"/>
                  </a:cubicBezTo>
                  <a:cubicBezTo>
                    <a:pt x="3107" y="3951"/>
                    <a:pt x="3100" y="3926"/>
                    <a:pt x="3068" y="3907"/>
                  </a:cubicBezTo>
                  <a:lnTo>
                    <a:pt x="3066" y="3906"/>
                  </a:lnTo>
                  <a:cubicBezTo>
                    <a:pt x="2778" y="3494"/>
                    <a:pt x="2486" y="3085"/>
                    <a:pt x="2186" y="2677"/>
                  </a:cubicBezTo>
                  <a:cubicBezTo>
                    <a:pt x="2194" y="2617"/>
                    <a:pt x="2203" y="2528"/>
                    <a:pt x="2209" y="2399"/>
                  </a:cubicBezTo>
                  <a:cubicBezTo>
                    <a:pt x="2235" y="1853"/>
                    <a:pt x="2372" y="1311"/>
                    <a:pt x="2433" y="774"/>
                  </a:cubicBezTo>
                  <a:cubicBezTo>
                    <a:pt x="2389" y="747"/>
                    <a:pt x="2346" y="720"/>
                    <a:pt x="2303" y="695"/>
                  </a:cubicBezTo>
                  <a:cubicBezTo>
                    <a:pt x="2301" y="720"/>
                    <a:pt x="2299" y="745"/>
                    <a:pt x="2296" y="767"/>
                  </a:cubicBezTo>
                  <a:cubicBezTo>
                    <a:pt x="2233" y="1372"/>
                    <a:pt x="2058" y="1978"/>
                    <a:pt x="2117" y="2585"/>
                  </a:cubicBezTo>
                  <a:cubicBezTo>
                    <a:pt x="1890" y="2276"/>
                    <a:pt x="1659" y="1970"/>
                    <a:pt x="1424" y="1666"/>
                  </a:cubicBezTo>
                  <a:cubicBezTo>
                    <a:pt x="1417" y="1617"/>
                    <a:pt x="1405" y="1547"/>
                    <a:pt x="1384" y="1448"/>
                  </a:cubicBezTo>
                  <a:cubicBezTo>
                    <a:pt x="1308" y="1055"/>
                    <a:pt x="1368" y="651"/>
                    <a:pt x="1440" y="248"/>
                  </a:cubicBezTo>
                  <a:cubicBezTo>
                    <a:pt x="1407" y="234"/>
                    <a:pt x="1374" y="221"/>
                    <a:pt x="1342" y="208"/>
                  </a:cubicBezTo>
                  <a:cubicBezTo>
                    <a:pt x="1264" y="712"/>
                    <a:pt x="1220" y="1099"/>
                    <a:pt x="1306" y="1515"/>
                  </a:cubicBezTo>
                  <a:cubicBezTo>
                    <a:pt x="996" y="1117"/>
                    <a:pt x="679" y="722"/>
                    <a:pt x="355" y="332"/>
                  </a:cubicBezTo>
                  <a:cubicBezTo>
                    <a:pt x="265" y="225"/>
                    <a:pt x="188" y="113"/>
                    <a:pt x="112" y="1"/>
                  </a:cubicBezTo>
                  <a:close/>
                </a:path>
              </a:pathLst>
            </a:custGeom>
            <a:solidFill>
              <a:srgbClr val="2E4E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3"/>
          <p:cNvGrpSpPr/>
          <p:nvPr/>
        </p:nvGrpSpPr>
        <p:grpSpPr>
          <a:xfrm rot="10800000" flipH="1">
            <a:off x="1928625" y="1526325"/>
            <a:ext cx="5286650" cy="1693400"/>
            <a:chOff x="1894225" y="628925"/>
            <a:chExt cx="5286650" cy="1693400"/>
          </a:xfrm>
        </p:grpSpPr>
        <p:sp>
          <p:nvSpPr>
            <p:cNvPr id="27" name="Google Shape;27;p3"/>
            <p:cNvSpPr/>
            <p:nvPr/>
          </p:nvSpPr>
          <p:spPr>
            <a:xfrm>
              <a:off x="1894225" y="802025"/>
              <a:ext cx="259800" cy="259800"/>
            </a:xfrm>
            <a:prstGeom prst="ellipse">
              <a:avLst/>
            </a:pr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a:off x="2263900" y="1061825"/>
              <a:ext cx="173100" cy="173100"/>
            </a:xfrm>
            <a:prstGeom prst="ellipse">
              <a:avLst/>
            </a:pr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a:off x="6921075" y="1691763"/>
              <a:ext cx="259800" cy="259800"/>
            </a:xfrm>
            <a:prstGeom prst="ellipse">
              <a:avLst/>
            </a:pr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a:off x="6597588" y="1735125"/>
              <a:ext cx="173100" cy="173100"/>
            </a:xfrm>
            <a:prstGeom prst="ellipse">
              <a:avLst/>
            </a:pr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a:off x="6747975" y="2149225"/>
              <a:ext cx="173100" cy="173100"/>
            </a:xfrm>
            <a:prstGeom prst="ellipse">
              <a:avLst/>
            </a:pr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a:off x="2263900" y="628925"/>
              <a:ext cx="173100" cy="173100"/>
            </a:xfrm>
            <a:prstGeom prst="ellipse">
              <a:avLst/>
            </a:pr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 name="Google Shape;33;p3"/>
          <p:cNvSpPr/>
          <p:nvPr/>
        </p:nvSpPr>
        <p:spPr>
          <a:xfrm>
            <a:off x="7515150" y="3702257"/>
            <a:ext cx="1628857" cy="1037149"/>
          </a:xfrm>
          <a:custGeom>
            <a:avLst/>
            <a:gdLst/>
            <a:ahLst/>
            <a:cxnLst/>
            <a:rect l="l" t="t" r="r" b="b"/>
            <a:pathLst>
              <a:path w="14978" h="9537" fill="none" extrusionOk="0">
                <a:moveTo>
                  <a:pt x="14977" y="9536"/>
                </a:moveTo>
                <a:cubicBezTo>
                  <a:pt x="5112" y="9536"/>
                  <a:pt x="4977" y="4780"/>
                  <a:pt x="6538" y="4359"/>
                </a:cubicBezTo>
                <a:cubicBezTo>
                  <a:pt x="8598" y="3804"/>
                  <a:pt x="11294" y="7251"/>
                  <a:pt x="5647" y="6894"/>
                </a:cubicBezTo>
                <a:cubicBezTo>
                  <a:pt x="1" y="6538"/>
                  <a:pt x="1" y="0"/>
                  <a:pt x="1" y="0"/>
                </a:cubicBezTo>
              </a:path>
            </a:pathLst>
          </a:custGeom>
          <a:noFill/>
          <a:ln w="19050" cap="flat" cmpd="sng">
            <a:solidFill>
              <a:srgbClr val="529BAB"/>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 name="Google Shape;34;p3"/>
          <p:cNvGrpSpPr/>
          <p:nvPr/>
        </p:nvGrpSpPr>
        <p:grpSpPr>
          <a:xfrm flipH="1">
            <a:off x="6714651" y="2666060"/>
            <a:ext cx="775854" cy="965513"/>
            <a:chOff x="8125533" y="3993016"/>
            <a:chExt cx="633298" cy="788045"/>
          </a:xfrm>
        </p:grpSpPr>
        <p:sp>
          <p:nvSpPr>
            <p:cNvPr id="35" name="Google Shape;35;p3"/>
            <p:cNvSpPr/>
            <p:nvPr/>
          </p:nvSpPr>
          <p:spPr>
            <a:xfrm rot="226390" flipH="1">
              <a:off x="8150444" y="4011692"/>
              <a:ext cx="588327" cy="628696"/>
            </a:xfrm>
            <a:custGeom>
              <a:avLst/>
              <a:gdLst/>
              <a:ahLst/>
              <a:cxnLst/>
              <a:rect l="l" t="t" r="r" b="b"/>
              <a:pathLst>
                <a:path w="8070" h="8624" extrusionOk="0">
                  <a:moveTo>
                    <a:pt x="1" y="0"/>
                  </a:moveTo>
                  <a:lnTo>
                    <a:pt x="1" y="0"/>
                  </a:lnTo>
                  <a:cubicBezTo>
                    <a:pt x="1" y="0"/>
                    <a:pt x="1005" y="2538"/>
                    <a:pt x="2619" y="4488"/>
                  </a:cubicBezTo>
                  <a:lnTo>
                    <a:pt x="3730" y="4613"/>
                  </a:lnTo>
                  <a:lnTo>
                    <a:pt x="2930" y="4858"/>
                  </a:lnTo>
                  <a:cubicBezTo>
                    <a:pt x="2930" y="4858"/>
                    <a:pt x="3722" y="6060"/>
                    <a:pt x="4317" y="6527"/>
                  </a:cubicBezTo>
                  <a:lnTo>
                    <a:pt x="5394" y="6541"/>
                  </a:lnTo>
                  <a:lnTo>
                    <a:pt x="4638" y="6931"/>
                  </a:lnTo>
                  <a:cubicBezTo>
                    <a:pt x="4638" y="6931"/>
                    <a:pt x="5683" y="8624"/>
                    <a:pt x="6975" y="8624"/>
                  </a:cubicBezTo>
                  <a:cubicBezTo>
                    <a:pt x="7093" y="8624"/>
                    <a:pt x="7213" y="8610"/>
                    <a:pt x="7334" y="8579"/>
                  </a:cubicBezTo>
                  <a:cubicBezTo>
                    <a:pt x="8069" y="8076"/>
                    <a:pt x="7859" y="6118"/>
                    <a:pt x="7859" y="6118"/>
                  </a:cubicBezTo>
                  <a:lnTo>
                    <a:pt x="7859" y="6118"/>
                  </a:lnTo>
                  <a:lnTo>
                    <a:pt x="7121" y="6740"/>
                  </a:lnTo>
                  <a:lnTo>
                    <a:pt x="7603" y="5284"/>
                  </a:lnTo>
                  <a:cubicBezTo>
                    <a:pt x="6952" y="4166"/>
                    <a:pt x="5074" y="2610"/>
                    <a:pt x="5074" y="2610"/>
                  </a:cubicBezTo>
                  <a:lnTo>
                    <a:pt x="4625" y="3137"/>
                  </a:lnTo>
                  <a:lnTo>
                    <a:pt x="4654" y="2357"/>
                  </a:lnTo>
                  <a:cubicBezTo>
                    <a:pt x="4654" y="2357"/>
                    <a:pt x="3633" y="1605"/>
                    <a:pt x="2687" y="1154"/>
                  </a:cubicBezTo>
                  <a:cubicBezTo>
                    <a:pt x="2009" y="831"/>
                    <a:pt x="1" y="0"/>
                    <a:pt x="1" y="0"/>
                  </a:cubicBezTo>
                  <a:close/>
                </a:path>
              </a:pathLst>
            </a:cu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226390" flipH="1">
              <a:off x="8148722" y="4041202"/>
              <a:ext cx="550855" cy="722519"/>
            </a:xfrm>
            <a:custGeom>
              <a:avLst/>
              <a:gdLst/>
              <a:ahLst/>
              <a:cxnLst/>
              <a:rect l="l" t="t" r="r" b="b"/>
              <a:pathLst>
                <a:path w="7556" h="9911" extrusionOk="0">
                  <a:moveTo>
                    <a:pt x="1" y="0"/>
                  </a:moveTo>
                  <a:lnTo>
                    <a:pt x="1" y="0"/>
                  </a:lnTo>
                  <a:cubicBezTo>
                    <a:pt x="5622" y="5166"/>
                    <a:pt x="7050" y="9275"/>
                    <a:pt x="7050" y="9275"/>
                  </a:cubicBezTo>
                  <a:lnTo>
                    <a:pt x="7556" y="9910"/>
                  </a:lnTo>
                  <a:cubicBezTo>
                    <a:pt x="6857" y="4958"/>
                    <a:pt x="1" y="1"/>
                    <a:pt x="1" y="0"/>
                  </a:cubicBezTo>
                  <a:close/>
                </a:path>
              </a:pathLst>
            </a:custGeom>
            <a:solidFill>
              <a:srgbClr val="2E4E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 name="Google Shape;37;p3"/>
          <p:cNvSpPr/>
          <p:nvPr/>
        </p:nvSpPr>
        <p:spPr>
          <a:xfrm rot="3600092">
            <a:off x="7903392" y="2068188"/>
            <a:ext cx="1479093" cy="1085747"/>
          </a:xfrm>
          <a:custGeom>
            <a:avLst/>
            <a:gdLst/>
            <a:ahLst/>
            <a:cxnLst/>
            <a:rect l="l" t="t" r="r" b="b"/>
            <a:pathLst>
              <a:path w="15661" h="11496" extrusionOk="0">
                <a:moveTo>
                  <a:pt x="6583" y="2880"/>
                </a:moveTo>
                <a:cubicBezTo>
                  <a:pt x="7192" y="2880"/>
                  <a:pt x="7738" y="3005"/>
                  <a:pt x="8050" y="3270"/>
                </a:cubicBezTo>
                <a:cubicBezTo>
                  <a:pt x="8010" y="3293"/>
                  <a:pt x="7969" y="3309"/>
                  <a:pt x="7938" y="3336"/>
                </a:cubicBezTo>
                <a:cubicBezTo>
                  <a:pt x="7881" y="3384"/>
                  <a:pt x="7825" y="3404"/>
                  <a:pt x="7768" y="3404"/>
                </a:cubicBezTo>
                <a:cubicBezTo>
                  <a:pt x="7711" y="3404"/>
                  <a:pt x="7652" y="3384"/>
                  <a:pt x="7586" y="3352"/>
                </a:cubicBezTo>
                <a:cubicBezTo>
                  <a:pt x="7204" y="3164"/>
                  <a:pt x="6795" y="3081"/>
                  <a:pt x="6370" y="3074"/>
                </a:cubicBezTo>
                <a:cubicBezTo>
                  <a:pt x="6352" y="3073"/>
                  <a:pt x="6334" y="3073"/>
                  <a:pt x="6316" y="3073"/>
                </a:cubicBezTo>
                <a:cubicBezTo>
                  <a:pt x="5643" y="3073"/>
                  <a:pt x="5010" y="3263"/>
                  <a:pt x="4390" y="3502"/>
                </a:cubicBezTo>
                <a:cubicBezTo>
                  <a:pt x="4280" y="3545"/>
                  <a:pt x="4173" y="3593"/>
                  <a:pt x="4031" y="3653"/>
                </a:cubicBezTo>
                <a:cubicBezTo>
                  <a:pt x="4647" y="3153"/>
                  <a:pt x="5683" y="2880"/>
                  <a:pt x="6583" y="2880"/>
                </a:cubicBezTo>
                <a:close/>
                <a:moveTo>
                  <a:pt x="10457" y="2562"/>
                </a:moveTo>
                <a:cubicBezTo>
                  <a:pt x="10574" y="2948"/>
                  <a:pt x="10569" y="3329"/>
                  <a:pt x="10551" y="3697"/>
                </a:cubicBezTo>
                <a:cubicBezTo>
                  <a:pt x="10479" y="3343"/>
                  <a:pt x="10404" y="2976"/>
                  <a:pt x="10326" y="2597"/>
                </a:cubicBezTo>
                <a:cubicBezTo>
                  <a:pt x="10352" y="2590"/>
                  <a:pt x="10400" y="2578"/>
                  <a:pt x="10457" y="2562"/>
                </a:cubicBezTo>
                <a:close/>
                <a:moveTo>
                  <a:pt x="6160" y="3499"/>
                </a:moveTo>
                <a:cubicBezTo>
                  <a:pt x="6576" y="3499"/>
                  <a:pt x="6981" y="3565"/>
                  <a:pt x="7300" y="3716"/>
                </a:cubicBezTo>
                <a:cubicBezTo>
                  <a:pt x="7198" y="3784"/>
                  <a:pt x="7106" y="3839"/>
                  <a:pt x="7021" y="3905"/>
                </a:cubicBezTo>
                <a:cubicBezTo>
                  <a:pt x="6980" y="3937"/>
                  <a:pt x="6941" y="3951"/>
                  <a:pt x="6899" y="3951"/>
                </a:cubicBezTo>
                <a:cubicBezTo>
                  <a:pt x="6870" y="3951"/>
                  <a:pt x="6839" y="3944"/>
                  <a:pt x="6805" y="3930"/>
                </a:cubicBezTo>
                <a:cubicBezTo>
                  <a:pt x="6387" y="3757"/>
                  <a:pt x="5951" y="3678"/>
                  <a:pt x="5502" y="3678"/>
                </a:cubicBezTo>
                <a:cubicBezTo>
                  <a:pt x="5463" y="3678"/>
                  <a:pt x="5423" y="3678"/>
                  <a:pt x="5384" y="3680"/>
                </a:cubicBezTo>
                <a:cubicBezTo>
                  <a:pt x="5201" y="3685"/>
                  <a:pt x="5019" y="3707"/>
                  <a:pt x="4815" y="3722"/>
                </a:cubicBezTo>
                <a:cubicBezTo>
                  <a:pt x="5209" y="3583"/>
                  <a:pt x="5692" y="3499"/>
                  <a:pt x="6160" y="3499"/>
                </a:cubicBezTo>
                <a:close/>
                <a:moveTo>
                  <a:pt x="5645" y="4179"/>
                </a:moveTo>
                <a:cubicBezTo>
                  <a:pt x="5921" y="4179"/>
                  <a:pt x="6204" y="4205"/>
                  <a:pt x="6494" y="4258"/>
                </a:cubicBezTo>
                <a:cubicBezTo>
                  <a:pt x="6447" y="4297"/>
                  <a:pt x="6428" y="4315"/>
                  <a:pt x="6406" y="4329"/>
                </a:cubicBezTo>
                <a:cubicBezTo>
                  <a:pt x="6301" y="4395"/>
                  <a:pt x="6217" y="4485"/>
                  <a:pt x="6077" y="4485"/>
                </a:cubicBezTo>
                <a:cubicBezTo>
                  <a:pt x="6058" y="4485"/>
                  <a:pt x="6038" y="4483"/>
                  <a:pt x="6017" y="4479"/>
                </a:cubicBezTo>
                <a:cubicBezTo>
                  <a:pt x="5769" y="4439"/>
                  <a:pt x="5523" y="4419"/>
                  <a:pt x="5278" y="4419"/>
                </a:cubicBezTo>
                <a:cubicBezTo>
                  <a:pt x="4728" y="4419"/>
                  <a:pt x="4186" y="4518"/>
                  <a:pt x="3653" y="4700"/>
                </a:cubicBezTo>
                <a:cubicBezTo>
                  <a:pt x="3555" y="4734"/>
                  <a:pt x="3457" y="4769"/>
                  <a:pt x="3361" y="4808"/>
                </a:cubicBezTo>
                <a:cubicBezTo>
                  <a:pt x="3269" y="4844"/>
                  <a:pt x="3181" y="4887"/>
                  <a:pt x="3091" y="4927"/>
                </a:cubicBezTo>
                <a:cubicBezTo>
                  <a:pt x="3895" y="4457"/>
                  <a:pt x="4736" y="4179"/>
                  <a:pt x="5645" y="4179"/>
                </a:cubicBezTo>
                <a:close/>
                <a:moveTo>
                  <a:pt x="4973" y="5403"/>
                </a:moveTo>
                <a:cubicBezTo>
                  <a:pt x="4994" y="5403"/>
                  <a:pt x="5016" y="5403"/>
                  <a:pt x="5037" y="5403"/>
                </a:cubicBezTo>
                <a:cubicBezTo>
                  <a:pt x="4962" y="5470"/>
                  <a:pt x="4906" y="5511"/>
                  <a:pt x="4863" y="5562"/>
                </a:cubicBezTo>
                <a:cubicBezTo>
                  <a:pt x="4802" y="5632"/>
                  <a:pt x="4735" y="5655"/>
                  <a:pt x="4654" y="5655"/>
                </a:cubicBezTo>
                <a:cubicBezTo>
                  <a:pt x="4629" y="5655"/>
                  <a:pt x="4603" y="5653"/>
                  <a:pt x="4575" y="5649"/>
                </a:cubicBezTo>
                <a:cubicBezTo>
                  <a:pt x="4358" y="5620"/>
                  <a:pt x="4137" y="5607"/>
                  <a:pt x="3917" y="5601"/>
                </a:cubicBezTo>
                <a:cubicBezTo>
                  <a:pt x="3886" y="5601"/>
                  <a:pt x="3855" y="5600"/>
                  <a:pt x="3823" y="5600"/>
                </a:cubicBezTo>
                <a:cubicBezTo>
                  <a:pt x="3651" y="5600"/>
                  <a:pt x="3477" y="5611"/>
                  <a:pt x="3304" y="5615"/>
                </a:cubicBezTo>
                <a:cubicBezTo>
                  <a:pt x="3839" y="5461"/>
                  <a:pt x="4384" y="5403"/>
                  <a:pt x="4973" y="5403"/>
                </a:cubicBezTo>
                <a:close/>
                <a:moveTo>
                  <a:pt x="5070" y="4832"/>
                </a:moveTo>
                <a:cubicBezTo>
                  <a:pt x="5280" y="4832"/>
                  <a:pt x="5469" y="4855"/>
                  <a:pt x="5625" y="4904"/>
                </a:cubicBezTo>
                <a:cubicBezTo>
                  <a:pt x="5497" y="5055"/>
                  <a:pt x="5425" y="5101"/>
                  <a:pt x="5310" y="5101"/>
                </a:cubicBezTo>
                <a:cubicBezTo>
                  <a:pt x="5297" y="5101"/>
                  <a:pt x="5283" y="5101"/>
                  <a:pt x="5268" y="5099"/>
                </a:cubicBezTo>
                <a:cubicBezTo>
                  <a:pt x="5077" y="5084"/>
                  <a:pt x="4888" y="5076"/>
                  <a:pt x="4701" y="5076"/>
                </a:cubicBezTo>
                <a:cubicBezTo>
                  <a:pt x="3517" y="5076"/>
                  <a:pt x="2435" y="5399"/>
                  <a:pt x="1533" y="6330"/>
                </a:cubicBezTo>
                <a:cubicBezTo>
                  <a:pt x="1957" y="5578"/>
                  <a:pt x="3863" y="4832"/>
                  <a:pt x="5070" y="4832"/>
                </a:cubicBezTo>
                <a:close/>
                <a:moveTo>
                  <a:pt x="3917" y="6041"/>
                </a:moveTo>
                <a:cubicBezTo>
                  <a:pt x="4056" y="6041"/>
                  <a:pt x="4183" y="6052"/>
                  <a:pt x="4290" y="6076"/>
                </a:cubicBezTo>
                <a:cubicBezTo>
                  <a:pt x="4194" y="6167"/>
                  <a:pt x="4100" y="6248"/>
                  <a:pt x="4016" y="6337"/>
                </a:cubicBezTo>
                <a:cubicBezTo>
                  <a:pt x="3971" y="6385"/>
                  <a:pt x="3929" y="6407"/>
                  <a:pt x="3869" y="6407"/>
                </a:cubicBezTo>
                <a:cubicBezTo>
                  <a:pt x="3855" y="6407"/>
                  <a:pt x="3840" y="6406"/>
                  <a:pt x="3825" y="6404"/>
                </a:cubicBezTo>
                <a:cubicBezTo>
                  <a:pt x="3651" y="6379"/>
                  <a:pt x="3479" y="6367"/>
                  <a:pt x="3308" y="6367"/>
                </a:cubicBezTo>
                <a:cubicBezTo>
                  <a:pt x="2845" y="6367"/>
                  <a:pt x="2392" y="6457"/>
                  <a:pt x="1951" y="6633"/>
                </a:cubicBezTo>
                <a:cubicBezTo>
                  <a:pt x="1732" y="6722"/>
                  <a:pt x="1519" y="6826"/>
                  <a:pt x="1304" y="6922"/>
                </a:cubicBezTo>
                <a:cubicBezTo>
                  <a:pt x="1616" y="6492"/>
                  <a:pt x="3028" y="6041"/>
                  <a:pt x="3917" y="6041"/>
                </a:cubicBezTo>
                <a:close/>
                <a:moveTo>
                  <a:pt x="5364" y="1"/>
                </a:moveTo>
                <a:cubicBezTo>
                  <a:pt x="4985" y="1"/>
                  <a:pt x="4605" y="20"/>
                  <a:pt x="4224" y="51"/>
                </a:cubicBezTo>
                <a:cubicBezTo>
                  <a:pt x="4179" y="54"/>
                  <a:pt x="4134" y="64"/>
                  <a:pt x="4053" y="75"/>
                </a:cubicBezTo>
                <a:cubicBezTo>
                  <a:pt x="4574" y="133"/>
                  <a:pt x="5058" y="179"/>
                  <a:pt x="5541" y="244"/>
                </a:cubicBezTo>
                <a:cubicBezTo>
                  <a:pt x="6413" y="359"/>
                  <a:pt x="7276" y="519"/>
                  <a:pt x="8109" y="811"/>
                </a:cubicBezTo>
                <a:cubicBezTo>
                  <a:pt x="8866" y="1078"/>
                  <a:pt x="9509" y="1509"/>
                  <a:pt x="10029" y="2122"/>
                </a:cubicBezTo>
                <a:cubicBezTo>
                  <a:pt x="10081" y="2184"/>
                  <a:pt x="10138" y="2241"/>
                  <a:pt x="10211" y="2318"/>
                </a:cubicBezTo>
                <a:cubicBezTo>
                  <a:pt x="10094" y="2355"/>
                  <a:pt x="9997" y="2389"/>
                  <a:pt x="9897" y="2415"/>
                </a:cubicBezTo>
                <a:cubicBezTo>
                  <a:pt x="9893" y="2416"/>
                  <a:pt x="9888" y="2417"/>
                  <a:pt x="9883" y="2417"/>
                </a:cubicBezTo>
                <a:cubicBezTo>
                  <a:pt x="9859" y="2417"/>
                  <a:pt x="9828" y="2405"/>
                  <a:pt x="9811" y="2390"/>
                </a:cubicBezTo>
                <a:cubicBezTo>
                  <a:pt x="8908" y="1591"/>
                  <a:pt x="7844" y="1144"/>
                  <a:pt x="6667" y="940"/>
                </a:cubicBezTo>
                <a:cubicBezTo>
                  <a:pt x="6124" y="845"/>
                  <a:pt x="5582" y="805"/>
                  <a:pt x="5039" y="805"/>
                </a:cubicBezTo>
                <a:cubicBezTo>
                  <a:pt x="4522" y="805"/>
                  <a:pt x="4004" y="842"/>
                  <a:pt x="3486" y="903"/>
                </a:cubicBezTo>
                <a:cubicBezTo>
                  <a:pt x="3481" y="903"/>
                  <a:pt x="3478" y="907"/>
                  <a:pt x="3453" y="924"/>
                </a:cubicBezTo>
                <a:cubicBezTo>
                  <a:pt x="3719" y="945"/>
                  <a:pt x="3965" y="963"/>
                  <a:pt x="4211" y="982"/>
                </a:cubicBezTo>
                <a:cubicBezTo>
                  <a:pt x="5273" y="1067"/>
                  <a:pt x="6329" y="1187"/>
                  <a:pt x="7365" y="1446"/>
                </a:cubicBezTo>
                <a:cubicBezTo>
                  <a:pt x="8120" y="1635"/>
                  <a:pt x="8792" y="1976"/>
                  <a:pt x="9384" y="2478"/>
                </a:cubicBezTo>
                <a:cubicBezTo>
                  <a:pt x="9413" y="2503"/>
                  <a:pt x="9446" y="2525"/>
                  <a:pt x="9502" y="2567"/>
                </a:cubicBezTo>
                <a:cubicBezTo>
                  <a:pt x="9369" y="2623"/>
                  <a:pt x="9249" y="2675"/>
                  <a:pt x="9128" y="2722"/>
                </a:cubicBezTo>
                <a:cubicBezTo>
                  <a:pt x="9127" y="2722"/>
                  <a:pt x="9125" y="2723"/>
                  <a:pt x="9123" y="2723"/>
                </a:cubicBezTo>
                <a:cubicBezTo>
                  <a:pt x="9107" y="2723"/>
                  <a:pt x="9082" y="2702"/>
                  <a:pt x="9065" y="2688"/>
                </a:cubicBezTo>
                <a:cubicBezTo>
                  <a:pt x="8337" y="2097"/>
                  <a:pt x="7485" y="1879"/>
                  <a:pt x="6570" y="1873"/>
                </a:cubicBezTo>
                <a:cubicBezTo>
                  <a:pt x="6554" y="1873"/>
                  <a:pt x="6539" y="1873"/>
                  <a:pt x="6523" y="1873"/>
                </a:cubicBezTo>
                <a:cubicBezTo>
                  <a:pt x="5239" y="1873"/>
                  <a:pt x="4034" y="2193"/>
                  <a:pt x="2911" y="2817"/>
                </a:cubicBezTo>
                <a:cubicBezTo>
                  <a:pt x="2725" y="2920"/>
                  <a:pt x="2555" y="3052"/>
                  <a:pt x="2377" y="3171"/>
                </a:cubicBezTo>
                <a:cubicBezTo>
                  <a:pt x="2383" y="3179"/>
                  <a:pt x="2389" y="3189"/>
                  <a:pt x="2394" y="3198"/>
                </a:cubicBezTo>
                <a:cubicBezTo>
                  <a:pt x="2674" y="3085"/>
                  <a:pt x="2951" y="2968"/>
                  <a:pt x="3233" y="2861"/>
                </a:cubicBezTo>
                <a:cubicBezTo>
                  <a:pt x="4176" y="2506"/>
                  <a:pt x="5141" y="2255"/>
                  <a:pt x="6154" y="2225"/>
                </a:cubicBezTo>
                <a:cubicBezTo>
                  <a:pt x="6214" y="2223"/>
                  <a:pt x="6273" y="2222"/>
                  <a:pt x="6333" y="2222"/>
                </a:cubicBezTo>
                <a:cubicBezTo>
                  <a:pt x="7137" y="2222"/>
                  <a:pt x="7905" y="2385"/>
                  <a:pt x="8617" y="2789"/>
                </a:cubicBezTo>
                <a:cubicBezTo>
                  <a:pt x="8664" y="2815"/>
                  <a:pt x="8708" y="2849"/>
                  <a:pt x="8770" y="2892"/>
                </a:cubicBezTo>
                <a:cubicBezTo>
                  <a:pt x="8644" y="2957"/>
                  <a:pt x="8540" y="3019"/>
                  <a:pt x="8429" y="3061"/>
                </a:cubicBezTo>
                <a:cubicBezTo>
                  <a:pt x="8421" y="3065"/>
                  <a:pt x="8412" y="3066"/>
                  <a:pt x="8402" y="3066"/>
                </a:cubicBezTo>
                <a:cubicBezTo>
                  <a:pt x="8366" y="3066"/>
                  <a:pt x="8321" y="3046"/>
                  <a:pt x="8287" y="3029"/>
                </a:cubicBezTo>
                <a:cubicBezTo>
                  <a:pt x="7903" y="2831"/>
                  <a:pt x="7503" y="2681"/>
                  <a:pt x="7076" y="2607"/>
                </a:cubicBezTo>
                <a:cubicBezTo>
                  <a:pt x="6876" y="2573"/>
                  <a:pt x="6677" y="2557"/>
                  <a:pt x="6480" y="2557"/>
                </a:cubicBezTo>
                <a:cubicBezTo>
                  <a:pt x="6028" y="2557"/>
                  <a:pt x="5584" y="2645"/>
                  <a:pt x="5150" y="2813"/>
                </a:cubicBezTo>
                <a:cubicBezTo>
                  <a:pt x="4397" y="3105"/>
                  <a:pt x="3689" y="3477"/>
                  <a:pt x="3072" y="4000"/>
                </a:cubicBezTo>
                <a:cubicBezTo>
                  <a:pt x="2736" y="4285"/>
                  <a:pt x="2428" y="4603"/>
                  <a:pt x="2107" y="4905"/>
                </a:cubicBezTo>
                <a:cubicBezTo>
                  <a:pt x="2051" y="4957"/>
                  <a:pt x="1994" y="5005"/>
                  <a:pt x="1937" y="5056"/>
                </a:cubicBezTo>
                <a:cubicBezTo>
                  <a:pt x="1944" y="5065"/>
                  <a:pt x="1951" y="5075"/>
                  <a:pt x="1959" y="5084"/>
                </a:cubicBezTo>
                <a:cubicBezTo>
                  <a:pt x="2198" y="4919"/>
                  <a:pt x="2437" y="4755"/>
                  <a:pt x="2677" y="4591"/>
                </a:cubicBezTo>
                <a:cubicBezTo>
                  <a:pt x="2679" y="4593"/>
                  <a:pt x="2682" y="4596"/>
                  <a:pt x="2684" y="4597"/>
                </a:cubicBezTo>
                <a:cubicBezTo>
                  <a:pt x="2558" y="4724"/>
                  <a:pt x="2430" y="4849"/>
                  <a:pt x="2307" y="4977"/>
                </a:cubicBezTo>
                <a:cubicBezTo>
                  <a:pt x="1983" y="5313"/>
                  <a:pt x="1710" y="5683"/>
                  <a:pt x="1512" y="6110"/>
                </a:cubicBezTo>
                <a:cubicBezTo>
                  <a:pt x="1453" y="6238"/>
                  <a:pt x="1354" y="6347"/>
                  <a:pt x="1285" y="6471"/>
                </a:cubicBezTo>
                <a:cubicBezTo>
                  <a:pt x="1169" y="6675"/>
                  <a:pt x="1069" y="6887"/>
                  <a:pt x="952" y="7088"/>
                </a:cubicBezTo>
                <a:cubicBezTo>
                  <a:pt x="906" y="7168"/>
                  <a:pt x="838" y="7238"/>
                  <a:pt x="772" y="7302"/>
                </a:cubicBezTo>
                <a:cubicBezTo>
                  <a:pt x="645" y="7424"/>
                  <a:pt x="511" y="7540"/>
                  <a:pt x="391" y="7670"/>
                </a:cubicBezTo>
                <a:cubicBezTo>
                  <a:pt x="708" y="7506"/>
                  <a:pt x="1017" y="7315"/>
                  <a:pt x="1348" y="7185"/>
                </a:cubicBezTo>
                <a:cubicBezTo>
                  <a:pt x="1684" y="7053"/>
                  <a:pt x="2039" y="6952"/>
                  <a:pt x="2395" y="6888"/>
                </a:cubicBezTo>
                <a:cubicBezTo>
                  <a:pt x="2755" y="6824"/>
                  <a:pt x="3126" y="6821"/>
                  <a:pt x="3492" y="6791"/>
                </a:cubicBezTo>
                <a:cubicBezTo>
                  <a:pt x="3497" y="6805"/>
                  <a:pt x="3501" y="6819"/>
                  <a:pt x="3507" y="6833"/>
                </a:cubicBezTo>
                <a:cubicBezTo>
                  <a:pt x="3419" y="6924"/>
                  <a:pt x="3334" y="7018"/>
                  <a:pt x="3242" y="7106"/>
                </a:cubicBezTo>
                <a:cubicBezTo>
                  <a:pt x="3226" y="7121"/>
                  <a:pt x="3195" y="7128"/>
                  <a:pt x="3167" y="7128"/>
                </a:cubicBezTo>
                <a:cubicBezTo>
                  <a:pt x="3160" y="7128"/>
                  <a:pt x="3153" y="7128"/>
                  <a:pt x="3147" y="7127"/>
                </a:cubicBezTo>
                <a:cubicBezTo>
                  <a:pt x="3039" y="7114"/>
                  <a:pt x="2932" y="7108"/>
                  <a:pt x="2827" y="7108"/>
                </a:cubicBezTo>
                <a:cubicBezTo>
                  <a:pt x="2264" y="7108"/>
                  <a:pt x="1746" y="7288"/>
                  <a:pt x="1283" y="7626"/>
                </a:cubicBezTo>
                <a:cubicBezTo>
                  <a:pt x="838" y="7950"/>
                  <a:pt x="426" y="8321"/>
                  <a:pt x="0" y="8671"/>
                </a:cubicBezTo>
                <a:cubicBezTo>
                  <a:pt x="11" y="8686"/>
                  <a:pt x="22" y="8701"/>
                  <a:pt x="33" y="8716"/>
                </a:cubicBezTo>
                <a:cubicBezTo>
                  <a:pt x="207" y="8599"/>
                  <a:pt x="384" y="8487"/>
                  <a:pt x="555" y="8365"/>
                </a:cubicBezTo>
                <a:cubicBezTo>
                  <a:pt x="904" y="8114"/>
                  <a:pt x="1259" y="7876"/>
                  <a:pt x="1671" y="7737"/>
                </a:cubicBezTo>
                <a:cubicBezTo>
                  <a:pt x="2016" y="7621"/>
                  <a:pt x="2368" y="7558"/>
                  <a:pt x="2735" y="7558"/>
                </a:cubicBezTo>
                <a:cubicBezTo>
                  <a:pt x="2759" y="7558"/>
                  <a:pt x="2783" y="7558"/>
                  <a:pt x="2807" y="7559"/>
                </a:cubicBezTo>
                <a:cubicBezTo>
                  <a:pt x="1727" y="8086"/>
                  <a:pt x="767" y="8750"/>
                  <a:pt x="154" y="9822"/>
                </a:cubicBezTo>
                <a:cubicBezTo>
                  <a:pt x="570" y="9495"/>
                  <a:pt x="986" y="9167"/>
                  <a:pt x="1402" y="8841"/>
                </a:cubicBezTo>
                <a:lnTo>
                  <a:pt x="1402" y="8841"/>
                </a:lnTo>
                <a:cubicBezTo>
                  <a:pt x="935" y="9482"/>
                  <a:pt x="624" y="10166"/>
                  <a:pt x="678" y="10979"/>
                </a:cubicBezTo>
                <a:cubicBezTo>
                  <a:pt x="922" y="10105"/>
                  <a:pt x="1339" y="9321"/>
                  <a:pt x="1917" y="8621"/>
                </a:cubicBezTo>
                <a:lnTo>
                  <a:pt x="1917" y="8621"/>
                </a:lnTo>
                <a:cubicBezTo>
                  <a:pt x="1240" y="9454"/>
                  <a:pt x="1120" y="10496"/>
                  <a:pt x="839" y="11495"/>
                </a:cubicBezTo>
                <a:cubicBezTo>
                  <a:pt x="871" y="11447"/>
                  <a:pt x="903" y="11412"/>
                  <a:pt x="918" y="11371"/>
                </a:cubicBezTo>
                <a:cubicBezTo>
                  <a:pt x="1051" y="10983"/>
                  <a:pt x="1196" y="10597"/>
                  <a:pt x="1308" y="10203"/>
                </a:cubicBezTo>
                <a:cubicBezTo>
                  <a:pt x="1482" y="9592"/>
                  <a:pt x="1742" y="9025"/>
                  <a:pt x="2093" y="8498"/>
                </a:cubicBezTo>
                <a:cubicBezTo>
                  <a:pt x="2105" y="8480"/>
                  <a:pt x="2119" y="8464"/>
                  <a:pt x="2134" y="8449"/>
                </a:cubicBezTo>
                <a:cubicBezTo>
                  <a:pt x="2166" y="8415"/>
                  <a:pt x="2200" y="8381"/>
                  <a:pt x="2242" y="8353"/>
                </a:cubicBezTo>
                <a:lnTo>
                  <a:pt x="2242" y="8353"/>
                </a:lnTo>
                <a:cubicBezTo>
                  <a:pt x="1685" y="9253"/>
                  <a:pt x="1712" y="10246"/>
                  <a:pt x="1781" y="11245"/>
                </a:cubicBezTo>
                <a:cubicBezTo>
                  <a:pt x="1813" y="11012"/>
                  <a:pt x="1849" y="10778"/>
                  <a:pt x="1878" y="10544"/>
                </a:cubicBezTo>
                <a:cubicBezTo>
                  <a:pt x="1953" y="9950"/>
                  <a:pt x="2048" y="9360"/>
                  <a:pt x="2249" y="8795"/>
                </a:cubicBezTo>
                <a:cubicBezTo>
                  <a:pt x="2421" y="8316"/>
                  <a:pt x="2623" y="7851"/>
                  <a:pt x="3017" y="7502"/>
                </a:cubicBezTo>
                <a:cubicBezTo>
                  <a:pt x="3035" y="7486"/>
                  <a:pt x="3055" y="7471"/>
                  <a:pt x="3081" y="7460"/>
                </a:cubicBezTo>
                <a:lnTo>
                  <a:pt x="3081" y="7460"/>
                </a:lnTo>
                <a:cubicBezTo>
                  <a:pt x="2595" y="8305"/>
                  <a:pt x="2217" y="9183"/>
                  <a:pt x="2211" y="10175"/>
                </a:cubicBezTo>
                <a:cubicBezTo>
                  <a:pt x="2209" y="10443"/>
                  <a:pt x="2263" y="10711"/>
                  <a:pt x="2292" y="10979"/>
                </a:cubicBezTo>
                <a:cubicBezTo>
                  <a:pt x="2306" y="10977"/>
                  <a:pt x="2320" y="10976"/>
                  <a:pt x="2334" y="10975"/>
                </a:cubicBezTo>
                <a:cubicBezTo>
                  <a:pt x="2351" y="10757"/>
                  <a:pt x="2366" y="10539"/>
                  <a:pt x="2384" y="10321"/>
                </a:cubicBezTo>
                <a:cubicBezTo>
                  <a:pt x="2426" y="9831"/>
                  <a:pt x="2546" y="9358"/>
                  <a:pt x="2695" y="8890"/>
                </a:cubicBezTo>
                <a:cubicBezTo>
                  <a:pt x="2906" y="8225"/>
                  <a:pt x="3197" y="7596"/>
                  <a:pt x="3558" y="7001"/>
                </a:cubicBezTo>
                <a:cubicBezTo>
                  <a:pt x="3674" y="6810"/>
                  <a:pt x="3856" y="6657"/>
                  <a:pt x="4032" y="6504"/>
                </a:cubicBezTo>
                <a:lnTo>
                  <a:pt x="4032" y="6504"/>
                </a:lnTo>
                <a:cubicBezTo>
                  <a:pt x="3985" y="6601"/>
                  <a:pt x="3942" y="6699"/>
                  <a:pt x="3891" y="6793"/>
                </a:cubicBezTo>
                <a:cubicBezTo>
                  <a:pt x="3673" y="7195"/>
                  <a:pt x="3460" y="7603"/>
                  <a:pt x="3387" y="8057"/>
                </a:cubicBezTo>
                <a:cubicBezTo>
                  <a:pt x="3335" y="8382"/>
                  <a:pt x="3340" y="8718"/>
                  <a:pt x="3334" y="9050"/>
                </a:cubicBezTo>
                <a:cubicBezTo>
                  <a:pt x="3329" y="9353"/>
                  <a:pt x="3348" y="9656"/>
                  <a:pt x="3347" y="9959"/>
                </a:cubicBezTo>
                <a:cubicBezTo>
                  <a:pt x="3347" y="10216"/>
                  <a:pt x="3328" y="10472"/>
                  <a:pt x="3203" y="10706"/>
                </a:cubicBezTo>
                <a:cubicBezTo>
                  <a:pt x="3357" y="10538"/>
                  <a:pt x="3462" y="10341"/>
                  <a:pt x="3483" y="10117"/>
                </a:cubicBezTo>
                <a:cubicBezTo>
                  <a:pt x="3520" y="9734"/>
                  <a:pt x="3547" y="9350"/>
                  <a:pt x="3554" y="8966"/>
                </a:cubicBezTo>
                <a:cubicBezTo>
                  <a:pt x="3567" y="8231"/>
                  <a:pt x="3754" y="7545"/>
                  <a:pt x="4085" y="6894"/>
                </a:cubicBezTo>
                <a:cubicBezTo>
                  <a:pt x="4218" y="6632"/>
                  <a:pt x="4336" y="6359"/>
                  <a:pt x="4492" y="6110"/>
                </a:cubicBezTo>
                <a:cubicBezTo>
                  <a:pt x="4589" y="5958"/>
                  <a:pt x="4743" y="5844"/>
                  <a:pt x="4871" y="5713"/>
                </a:cubicBezTo>
                <a:cubicBezTo>
                  <a:pt x="4880" y="5721"/>
                  <a:pt x="4888" y="5728"/>
                  <a:pt x="4897" y="5735"/>
                </a:cubicBezTo>
                <a:cubicBezTo>
                  <a:pt x="4863" y="5806"/>
                  <a:pt x="4830" y="5877"/>
                  <a:pt x="4794" y="5946"/>
                </a:cubicBezTo>
                <a:cubicBezTo>
                  <a:pt x="4547" y="6406"/>
                  <a:pt x="4316" y="6874"/>
                  <a:pt x="4207" y="7388"/>
                </a:cubicBezTo>
                <a:cubicBezTo>
                  <a:pt x="4093" y="7919"/>
                  <a:pt x="4120" y="8456"/>
                  <a:pt x="4205" y="8989"/>
                </a:cubicBezTo>
                <a:cubicBezTo>
                  <a:pt x="4278" y="9445"/>
                  <a:pt x="4471" y="9878"/>
                  <a:pt x="4452" y="10352"/>
                </a:cubicBezTo>
                <a:cubicBezTo>
                  <a:pt x="4553" y="10115"/>
                  <a:pt x="4575" y="9868"/>
                  <a:pt x="4563" y="9619"/>
                </a:cubicBezTo>
                <a:cubicBezTo>
                  <a:pt x="4539" y="9143"/>
                  <a:pt x="4513" y="8667"/>
                  <a:pt x="4472" y="8193"/>
                </a:cubicBezTo>
                <a:cubicBezTo>
                  <a:pt x="4409" y="7493"/>
                  <a:pt x="4573" y="6843"/>
                  <a:pt x="4871" y="6218"/>
                </a:cubicBezTo>
                <a:cubicBezTo>
                  <a:pt x="4992" y="5964"/>
                  <a:pt x="5111" y="5707"/>
                  <a:pt x="5249" y="5462"/>
                </a:cubicBezTo>
                <a:cubicBezTo>
                  <a:pt x="5304" y="5363"/>
                  <a:pt x="5409" y="5291"/>
                  <a:pt x="5515" y="5229"/>
                </a:cubicBezTo>
                <a:lnTo>
                  <a:pt x="5515" y="5229"/>
                </a:lnTo>
                <a:cubicBezTo>
                  <a:pt x="5421" y="5453"/>
                  <a:pt x="5327" y="5679"/>
                  <a:pt x="5231" y="5903"/>
                </a:cubicBezTo>
                <a:cubicBezTo>
                  <a:pt x="4817" y="6871"/>
                  <a:pt x="4953" y="7790"/>
                  <a:pt x="5476" y="8675"/>
                </a:cubicBezTo>
                <a:cubicBezTo>
                  <a:pt x="5660" y="8987"/>
                  <a:pt x="5854" y="9296"/>
                  <a:pt x="6041" y="9607"/>
                </a:cubicBezTo>
                <a:cubicBezTo>
                  <a:pt x="6072" y="9661"/>
                  <a:pt x="6090" y="9723"/>
                  <a:pt x="6145" y="9776"/>
                </a:cubicBezTo>
                <a:cubicBezTo>
                  <a:pt x="6119" y="9644"/>
                  <a:pt x="6106" y="9508"/>
                  <a:pt x="6066" y="9380"/>
                </a:cubicBezTo>
                <a:cubicBezTo>
                  <a:pt x="5934" y="8963"/>
                  <a:pt x="5799" y="8546"/>
                  <a:pt x="5655" y="8133"/>
                </a:cubicBezTo>
                <a:cubicBezTo>
                  <a:pt x="5318" y="7165"/>
                  <a:pt x="5340" y="6207"/>
                  <a:pt x="5690" y="5245"/>
                </a:cubicBezTo>
                <a:cubicBezTo>
                  <a:pt x="5760" y="5051"/>
                  <a:pt x="5867" y="4919"/>
                  <a:pt x="6030" y="4811"/>
                </a:cubicBezTo>
                <a:cubicBezTo>
                  <a:pt x="6149" y="4733"/>
                  <a:pt x="6261" y="4649"/>
                  <a:pt x="6404" y="4547"/>
                </a:cubicBezTo>
                <a:lnTo>
                  <a:pt x="6404" y="4547"/>
                </a:lnTo>
                <a:cubicBezTo>
                  <a:pt x="6305" y="4778"/>
                  <a:pt x="6214" y="4977"/>
                  <a:pt x="6135" y="5180"/>
                </a:cubicBezTo>
                <a:cubicBezTo>
                  <a:pt x="5963" y="5620"/>
                  <a:pt x="5810" y="6067"/>
                  <a:pt x="5766" y="6542"/>
                </a:cubicBezTo>
                <a:cubicBezTo>
                  <a:pt x="5703" y="7206"/>
                  <a:pt x="5786" y="7852"/>
                  <a:pt x="5972" y="8493"/>
                </a:cubicBezTo>
                <a:cubicBezTo>
                  <a:pt x="6087" y="8891"/>
                  <a:pt x="6158" y="9303"/>
                  <a:pt x="6249" y="9708"/>
                </a:cubicBezTo>
                <a:cubicBezTo>
                  <a:pt x="6254" y="9723"/>
                  <a:pt x="6259" y="9738"/>
                  <a:pt x="6271" y="9782"/>
                </a:cubicBezTo>
                <a:cubicBezTo>
                  <a:pt x="6363" y="9517"/>
                  <a:pt x="6366" y="9272"/>
                  <a:pt x="6348" y="9028"/>
                </a:cubicBezTo>
                <a:cubicBezTo>
                  <a:pt x="6302" y="8428"/>
                  <a:pt x="6240" y="7829"/>
                  <a:pt x="6202" y="7228"/>
                </a:cubicBezTo>
                <a:cubicBezTo>
                  <a:pt x="6151" y="6416"/>
                  <a:pt x="6275" y="5623"/>
                  <a:pt x="6501" y="4844"/>
                </a:cubicBezTo>
                <a:cubicBezTo>
                  <a:pt x="6523" y="4770"/>
                  <a:pt x="6556" y="4698"/>
                  <a:pt x="6567" y="4621"/>
                </a:cubicBezTo>
                <a:cubicBezTo>
                  <a:pt x="6602" y="4393"/>
                  <a:pt x="6756" y="4279"/>
                  <a:pt x="6976" y="4210"/>
                </a:cubicBezTo>
                <a:lnTo>
                  <a:pt x="6976" y="4210"/>
                </a:lnTo>
                <a:cubicBezTo>
                  <a:pt x="6897" y="4372"/>
                  <a:pt x="6813" y="4532"/>
                  <a:pt x="6741" y="4696"/>
                </a:cubicBezTo>
                <a:cubicBezTo>
                  <a:pt x="6491" y="5260"/>
                  <a:pt x="6430" y="5849"/>
                  <a:pt x="6475" y="6461"/>
                </a:cubicBezTo>
                <a:cubicBezTo>
                  <a:pt x="6544" y="7378"/>
                  <a:pt x="6734" y="8270"/>
                  <a:pt x="6980" y="9152"/>
                </a:cubicBezTo>
                <a:cubicBezTo>
                  <a:pt x="6991" y="9193"/>
                  <a:pt x="7001" y="9235"/>
                  <a:pt x="7011" y="9277"/>
                </a:cubicBezTo>
                <a:cubicBezTo>
                  <a:pt x="7021" y="9276"/>
                  <a:pt x="7032" y="9274"/>
                  <a:pt x="7042" y="9271"/>
                </a:cubicBezTo>
                <a:cubicBezTo>
                  <a:pt x="7027" y="9002"/>
                  <a:pt x="7009" y="8733"/>
                  <a:pt x="6997" y="8464"/>
                </a:cubicBezTo>
                <a:cubicBezTo>
                  <a:pt x="6942" y="7157"/>
                  <a:pt x="6894" y="5850"/>
                  <a:pt x="7096" y="4550"/>
                </a:cubicBezTo>
                <a:cubicBezTo>
                  <a:pt x="7102" y="4507"/>
                  <a:pt x="7115" y="4465"/>
                  <a:pt x="7116" y="4423"/>
                </a:cubicBezTo>
                <a:cubicBezTo>
                  <a:pt x="7125" y="4064"/>
                  <a:pt x="7342" y="3876"/>
                  <a:pt x="7654" y="3769"/>
                </a:cubicBezTo>
                <a:lnTo>
                  <a:pt x="7654" y="3769"/>
                </a:lnTo>
                <a:cubicBezTo>
                  <a:pt x="7612" y="3939"/>
                  <a:pt x="7560" y="4111"/>
                  <a:pt x="7527" y="4287"/>
                </a:cubicBezTo>
                <a:cubicBezTo>
                  <a:pt x="7405" y="4940"/>
                  <a:pt x="7434" y="5599"/>
                  <a:pt x="7498" y="6254"/>
                </a:cubicBezTo>
                <a:cubicBezTo>
                  <a:pt x="7587" y="7175"/>
                  <a:pt x="7763" y="8081"/>
                  <a:pt x="7973" y="8981"/>
                </a:cubicBezTo>
                <a:cubicBezTo>
                  <a:pt x="7979" y="9006"/>
                  <a:pt x="7988" y="9030"/>
                  <a:pt x="8016" y="9057"/>
                </a:cubicBezTo>
                <a:cubicBezTo>
                  <a:pt x="8020" y="8999"/>
                  <a:pt x="8024" y="8940"/>
                  <a:pt x="8029" y="8882"/>
                </a:cubicBezTo>
                <a:cubicBezTo>
                  <a:pt x="8032" y="8817"/>
                  <a:pt x="8040" y="8752"/>
                  <a:pt x="8039" y="8687"/>
                </a:cubicBezTo>
                <a:cubicBezTo>
                  <a:pt x="8018" y="7536"/>
                  <a:pt x="7993" y="6385"/>
                  <a:pt x="7975" y="5234"/>
                </a:cubicBezTo>
                <a:cubicBezTo>
                  <a:pt x="7968" y="4714"/>
                  <a:pt x="7975" y="4196"/>
                  <a:pt x="7973" y="3676"/>
                </a:cubicBezTo>
                <a:cubicBezTo>
                  <a:pt x="7973" y="3601"/>
                  <a:pt x="7995" y="3556"/>
                  <a:pt x="8064" y="3524"/>
                </a:cubicBezTo>
                <a:cubicBezTo>
                  <a:pt x="8169" y="3475"/>
                  <a:pt x="8271" y="3419"/>
                  <a:pt x="8385" y="3361"/>
                </a:cubicBezTo>
                <a:lnTo>
                  <a:pt x="8385" y="3361"/>
                </a:lnTo>
                <a:cubicBezTo>
                  <a:pt x="8368" y="3563"/>
                  <a:pt x="8342" y="3749"/>
                  <a:pt x="8340" y="3936"/>
                </a:cubicBezTo>
                <a:cubicBezTo>
                  <a:pt x="8327" y="4801"/>
                  <a:pt x="8436" y="5656"/>
                  <a:pt x="8557" y="6510"/>
                </a:cubicBezTo>
                <a:cubicBezTo>
                  <a:pt x="8641" y="7098"/>
                  <a:pt x="8740" y="7683"/>
                  <a:pt x="8833" y="8269"/>
                </a:cubicBezTo>
                <a:cubicBezTo>
                  <a:pt x="8838" y="8302"/>
                  <a:pt x="8848" y="8334"/>
                  <a:pt x="8888" y="8368"/>
                </a:cubicBezTo>
                <a:cubicBezTo>
                  <a:pt x="8916" y="8081"/>
                  <a:pt x="8952" y="7796"/>
                  <a:pt x="8971" y="7508"/>
                </a:cubicBezTo>
                <a:cubicBezTo>
                  <a:pt x="9046" y="6346"/>
                  <a:pt x="8938" y="5189"/>
                  <a:pt x="8863" y="4031"/>
                </a:cubicBezTo>
                <a:cubicBezTo>
                  <a:pt x="8847" y="3781"/>
                  <a:pt x="8842" y="3529"/>
                  <a:pt x="8828" y="3279"/>
                </a:cubicBezTo>
                <a:cubicBezTo>
                  <a:pt x="8824" y="3186"/>
                  <a:pt x="8849" y="3123"/>
                  <a:pt x="8947" y="3095"/>
                </a:cubicBezTo>
                <a:cubicBezTo>
                  <a:pt x="9025" y="3072"/>
                  <a:pt x="9098" y="3032"/>
                  <a:pt x="9194" y="2991"/>
                </a:cubicBezTo>
                <a:cubicBezTo>
                  <a:pt x="9203" y="3109"/>
                  <a:pt x="9215" y="3215"/>
                  <a:pt x="9218" y="3322"/>
                </a:cubicBezTo>
                <a:cubicBezTo>
                  <a:pt x="9239" y="4156"/>
                  <a:pt x="9259" y="4990"/>
                  <a:pt x="9276" y="5825"/>
                </a:cubicBezTo>
                <a:cubicBezTo>
                  <a:pt x="9287" y="6344"/>
                  <a:pt x="9273" y="6866"/>
                  <a:pt x="9306" y="7383"/>
                </a:cubicBezTo>
                <a:cubicBezTo>
                  <a:pt x="9328" y="7709"/>
                  <a:pt x="9417" y="8030"/>
                  <a:pt x="9476" y="8353"/>
                </a:cubicBezTo>
                <a:cubicBezTo>
                  <a:pt x="9485" y="8398"/>
                  <a:pt x="9495" y="8443"/>
                  <a:pt x="9504" y="8488"/>
                </a:cubicBezTo>
                <a:lnTo>
                  <a:pt x="9544" y="8479"/>
                </a:lnTo>
                <a:cubicBezTo>
                  <a:pt x="9559" y="8308"/>
                  <a:pt x="9575" y="8137"/>
                  <a:pt x="9592" y="7966"/>
                </a:cubicBezTo>
                <a:cubicBezTo>
                  <a:pt x="9690" y="6963"/>
                  <a:pt x="9804" y="5961"/>
                  <a:pt x="9881" y="4956"/>
                </a:cubicBezTo>
                <a:cubicBezTo>
                  <a:pt x="9931" y="4313"/>
                  <a:pt x="9916" y="3666"/>
                  <a:pt x="9718" y="3039"/>
                </a:cubicBezTo>
                <a:cubicBezTo>
                  <a:pt x="9696" y="2969"/>
                  <a:pt x="9666" y="2902"/>
                  <a:pt x="9638" y="2829"/>
                </a:cubicBezTo>
                <a:cubicBezTo>
                  <a:pt x="9719" y="2804"/>
                  <a:pt x="9787" y="2783"/>
                  <a:pt x="9863" y="2760"/>
                </a:cubicBezTo>
                <a:cubicBezTo>
                  <a:pt x="9992" y="3061"/>
                  <a:pt x="10050" y="3387"/>
                  <a:pt x="10089" y="3719"/>
                </a:cubicBezTo>
                <a:cubicBezTo>
                  <a:pt x="10171" y="4410"/>
                  <a:pt x="10148" y="5101"/>
                  <a:pt x="10092" y="5793"/>
                </a:cubicBezTo>
                <a:cubicBezTo>
                  <a:pt x="10050" y="6317"/>
                  <a:pt x="10017" y="6842"/>
                  <a:pt x="10001" y="7368"/>
                </a:cubicBezTo>
                <a:cubicBezTo>
                  <a:pt x="9993" y="7666"/>
                  <a:pt x="10045" y="7963"/>
                  <a:pt x="10206" y="8265"/>
                </a:cubicBezTo>
                <a:cubicBezTo>
                  <a:pt x="10236" y="7929"/>
                  <a:pt x="10263" y="7624"/>
                  <a:pt x="10289" y="7321"/>
                </a:cubicBezTo>
                <a:cubicBezTo>
                  <a:pt x="10297" y="7321"/>
                  <a:pt x="10305" y="7321"/>
                  <a:pt x="10313" y="7322"/>
                </a:cubicBezTo>
                <a:cubicBezTo>
                  <a:pt x="10349" y="7576"/>
                  <a:pt x="10385" y="7831"/>
                  <a:pt x="10421" y="8086"/>
                </a:cubicBezTo>
                <a:cubicBezTo>
                  <a:pt x="10431" y="8085"/>
                  <a:pt x="10439" y="8085"/>
                  <a:pt x="10448" y="8085"/>
                </a:cubicBezTo>
                <a:cubicBezTo>
                  <a:pt x="10474" y="7830"/>
                  <a:pt x="10489" y="7573"/>
                  <a:pt x="10529" y="7321"/>
                </a:cubicBezTo>
                <a:cubicBezTo>
                  <a:pt x="10645" y="6599"/>
                  <a:pt x="10773" y="5880"/>
                  <a:pt x="10892" y="5160"/>
                </a:cubicBezTo>
                <a:cubicBezTo>
                  <a:pt x="10989" y="4570"/>
                  <a:pt x="11092" y="3980"/>
                  <a:pt x="11065" y="3380"/>
                </a:cubicBezTo>
                <a:cubicBezTo>
                  <a:pt x="11051" y="3072"/>
                  <a:pt x="10992" y="2765"/>
                  <a:pt x="10951" y="2440"/>
                </a:cubicBezTo>
                <a:cubicBezTo>
                  <a:pt x="11091" y="2414"/>
                  <a:pt x="11258" y="2377"/>
                  <a:pt x="11429" y="2353"/>
                </a:cubicBezTo>
                <a:cubicBezTo>
                  <a:pt x="11817" y="2299"/>
                  <a:pt x="12204" y="2265"/>
                  <a:pt x="12589" y="2265"/>
                </a:cubicBezTo>
                <a:cubicBezTo>
                  <a:pt x="13124" y="2265"/>
                  <a:pt x="13656" y="2331"/>
                  <a:pt x="14181" y="2496"/>
                </a:cubicBezTo>
                <a:cubicBezTo>
                  <a:pt x="14547" y="2613"/>
                  <a:pt x="14901" y="2771"/>
                  <a:pt x="15255" y="2923"/>
                </a:cubicBezTo>
                <a:cubicBezTo>
                  <a:pt x="15301" y="2942"/>
                  <a:pt x="15341" y="2954"/>
                  <a:pt x="15378" y="2954"/>
                </a:cubicBezTo>
                <a:cubicBezTo>
                  <a:pt x="15424" y="2954"/>
                  <a:pt x="15466" y="2935"/>
                  <a:pt x="15510" y="2891"/>
                </a:cubicBezTo>
                <a:cubicBezTo>
                  <a:pt x="15593" y="2807"/>
                  <a:pt x="15661" y="2614"/>
                  <a:pt x="15621" y="2546"/>
                </a:cubicBezTo>
                <a:cubicBezTo>
                  <a:pt x="15604" y="2520"/>
                  <a:pt x="15568" y="2503"/>
                  <a:pt x="15538" y="2488"/>
                </a:cubicBezTo>
                <a:cubicBezTo>
                  <a:pt x="14650" y="2078"/>
                  <a:pt x="13719" y="1883"/>
                  <a:pt x="12748" y="1883"/>
                </a:cubicBezTo>
                <a:cubicBezTo>
                  <a:pt x="12677" y="1883"/>
                  <a:pt x="12606" y="1884"/>
                  <a:pt x="12535" y="1886"/>
                </a:cubicBezTo>
                <a:cubicBezTo>
                  <a:pt x="11904" y="1905"/>
                  <a:pt x="11285" y="2010"/>
                  <a:pt x="10677" y="2173"/>
                </a:cubicBezTo>
                <a:cubicBezTo>
                  <a:pt x="10654" y="2179"/>
                  <a:pt x="10635" y="2181"/>
                  <a:pt x="10617" y="2181"/>
                </a:cubicBezTo>
                <a:cubicBezTo>
                  <a:pt x="10571" y="2181"/>
                  <a:pt x="10539" y="2161"/>
                  <a:pt x="10501" y="2119"/>
                </a:cubicBezTo>
                <a:cubicBezTo>
                  <a:pt x="10169" y="1760"/>
                  <a:pt x="9828" y="1409"/>
                  <a:pt x="9428" y="1123"/>
                </a:cubicBezTo>
                <a:cubicBezTo>
                  <a:pt x="8740" y="630"/>
                  <a:pt x="7974" y="331"/>
                  <a:pt x="7146" y="165"/>
                </a:cubicBezTo>
                <a:cubicBezTo>
                  <a:pt x="6554" y="47"/>
                  <a:pt x="5960" y="1"/>
                  <a:pt x="5364" y="1"/>
                </a:cubicBezTo>
                <a:close/>
              </a:path>
            </a:pathLst>
          </a:cu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6855361">
            <a:off x="-67954" y="1853446"/>
            <a:ext cx="982591" cy="1178598"/>
          </a:xfrm>
          <a:custGeom>
            <a:avLst/>
            <a:gdLst/>
            <a:ahLst/>
            <a:cxnLst/>
            <a:rect l="l" t="t" r="r" b="b"/>
            <a:pathLst>
              <a:path w="8225" h="9866" extrusionOk="0">
                <a:moveTo>
                  <a:pt x="3637" y="1"/>
                </a:moveTo>
                <a:cubicBezTo>
                  <a:pt x="3586" y="656"/>
                  <a:pt x="3514" y="1308"/>
                  <a:pt x="3492" y="1961"/>
                </a:cubicBezTo>
                <a:cubicBezTo>
                  <a:pt x="3469" y="2611"/>
                  <a:pt x="3497" y="3264"/>
                  <a:pt x="3503" y="3909"/>
                </a:cubicBezTo>
                <a:cubicBezTo>
                  <a:pt x="3169" y="3215"/>
                  <a:pt x="2670" y="3017"/>
                  <a:pt x="2157" y="3017"/>
                </a:cubicBezTo>
                <a:cubicBezTo>
                  <a:pt x="1946" y="3017"/>
                  <a:pt x="1734" y="3050"/>
                  <a:pt x="1529" y="3096"/>
                </a:cubicBezTo>
                <a:cubicBezTo>
                  <a:pt x="1583" y="3267"/>
                  <a:pt x="1625" y="3448"/>
                  <a:pt x="1786" y="3547"/>
                </a:cubicBezTo>
                <a:cubicBezTo>
                  <a:pt x="1933" y="3640"/>
                  <a:pt x="2100" y="3700"/>
                  <a:pt x="2276" y="3783"/>
                </a:cubicBezTo>
                <a:cubicBezTo>
                  <a:pt x="2195" y="3864"/>
                  <a:pt x="2110" y="3892"/>
                  <a:pt x="2029" y="3892"/>
                </a:cubicBezTo>
                <a:cubicBezTo>
                  <a:pt x="1984" y="3892"/>
                  <a:pt x="1940" y="3884"/>
                  <a:pt x="1898" y="3871"/>
                </a:cubicBezTo>
                <a:cubicBezTo>
                  <a:pt x="1838" y="3854"/>
                  <a:pt x="1781" y="3846"/>
                  <a:pt x="1727" y="3846"/>
                </a:cubicBezTo>
                <a:cubicBezTo>
                  <a:pt x="1550" y="3846"/>
                  <a:pt x="1404" y="3933"/>
                  <a:pt x="1276" y="4066"/>
                </a:cubicBezTo>
                <a:cubicBezTo>
                  <a:pt x="1101" y="4248"/>
                  <a:pt x="944" y="4446"/>
                  <a:pt x="776" y="4634"/>
                </a:cubicBezTo>
                <a:cubicBezTo>
                  <a:pt x="624" y="4804"/>
                  <a:pt x="458" y="4942"/>
                  <a:pt x="243" y="4942"/>
                </a:cubicBezTo>
                <a:cubicBezTo>
                  <a:pt x="169" y="4942"/>
                  <a:pt x="89" y="4925"/>
                  <a:pt x="1" y="4889"/>
                </a:cubicBezTo>
                <a:lnTo>
                  <a:pt x="1" y="4889"/>
                </a:lnTo>
                <a:cubicBezTo>
                  <a:pt x="87" y="5024"/>
                  <a:pt x="270" y="5113"/>
                  <a:pt x="488" y="5138"/>
                </a:cubicBezTo>
                <a:cubicBezTo>
                  <a:pt x="553" y="5146"/>
                  <a:pt x="616" y="5149"/>
                  <a:pt x="679" y="5149"/>
                </a:cubicBezTo>
                <a:cubicBezTo>
                  <a:pt x="937" y="5149"/>
                  <a:pt x="1185" y="5090"/>
                  <a:pt x="1426" y="4994"/>
                </a:cubicBezTo>
                <a:cubicBezTo>
                  <a:pt x="1661" y="4902"/>
                  <a:pt x="1882" y="4773"/>
                  <a:pt x="2117" y="4681"/>
                </a:cubicBezTo>
                <a:cubicBezTo>
                  <a:pt x="2166" y="4662"/>
                  <a:pt x="2221" y="4658"/>
                  <a:pt x="2278" y="4658"/>
                </a:cubicBezTo>
                <a:cubicBezTo>
                  <a:pt x="2311" y="4658"/>
                  <a:pt x="2344" y="4659"/>
                  <a:pt x="2377" y="4659"/>
                </a:cubicBezTo>
                <a:cubicBezTo>
                  <a:pt x="2394" y="4659"/>
                  <a:pt x="2411" y="4659"/>
                  <a:pt x="2428" y="4658"/>
                </a:cubicBezTo>
                <a:lnTo>
                  <a:pt x="2428" y="4658"/>
                </a:lnTo>
                <a:cubicBezTo>
                  <a:pt x="2370" y="4751"/>
                  <a:pt x="2331" y="4871"/>
                  <a:pt x="2248" y="4933"/>
                </a:cubicBezTo>
                <a:cubicBezTo>
                  <a:pt x="2007" y="5116"/>
                  <a:pt x="1749" y="5274"/>
                  <a:pt x="1498" y="5444"/>
                </a:cubicBezTo>
                <a:cubicBezTo>
                  <a:pt x="911" y="5838"/>
                  <a:pt x="627" y="6427"/>
                  <a:pt x="473" y="7088"/>
                </a:cubicBezTo>
                <a:cubicBezTo>
                  <a:pt x="422" y="7310"/>
                  <a:pt x="417" y="7544"/>
                  <a:pt x="403" y="7772"/>
                </a:cubicBezTo>
                <a:cubicBezTo>
                  <a:pt x="389" y="7979"/>
                  <a:pt x="365" y="8177"/>
                  <a:pt x="172" y="8316"/>
                </a:cubicBezTo>
                <a:cubicBezTo>
                  <a:pt x="200" y="8313"/>
                  <a:pt x="232" y="8317"/>
                  <a:pt x="256" y="8306"/>
                </a:cubicBezTo>
                <a:cubicBezTo>
                  <a:pt x="739" y="8076"/>
                  <a:pt x="1215" y="7836"/>
                  <a:pt x="1600" y="7455"/>
                </a:cubicBezTo>
                <a:cubicBezTo>
                  <a:pt x="1787" y="7269"/>
                  <a:pt x="1911" y="7050"/>
                  <a:pt x="1959" y="6783"/>
                </a:cubicBezTo>
                <a:cubicBezTo>
                  <a:pt x="1972" y="6709"/>
                  <a:pt x="2042" y="6622"/>
                  <a:pt x="2111" y="6583"/>
                </a:cubicBezTo>
                <a:cubicBezTo>
                  <a:pt x="2246" y="6510"/>
                  <a:pt x="2326" y="6408"/>
                  <a:pt x="2367" y="6266"/>
                </a:cubicBezTo>
                <a:cubicBezTo>
                  <a:pt x="2415" y="6105"/>
                  <a:pt x="2454" y="5941"/>
                  <a:pt x="2515" y="5783"/>
                </a:cubicBezTo>
                <a:cubicBezTo>
                  <a:pt x="2548" y="5699"/>
                  <a:pt x="2607" y="5618"/>
                  <a:pt x="2673" y="5553"/>
                </a:cubicBezTo>
                <a:cubicBezTo>
                  <a:pt x="2690" y="5535"/>
                  <a:pt x="2725" y="5528"/>
                  <a:pt x="2759" y="5528"/>
                </a:cubicBezTo>
                <a:cubicBezTo>
                  <a:pt x="2783" y="5528"/>
                  <a:pt x="2807" y="5531"/>
                  <a:pt x="2826" y="5538"/>
                </a:cubicBezTo>
                <a:cubicBezTo>
                  <a:pt x="2848" y="5547"/>
                  <a:pt x="2865" y="5628"/>
                  <a:pt x="2854" y="5667"/>
                </a:cubicBezTo>
                <a:cubicBezTo>
                  <a:pt x="2794" y="5866"/>
                  <a:pt x="2736" y="6065"/>
                  <a:pt x="2657" y="6258"/>
                </a:cubicBezTo>
                <a:cubicBezTo>
                  <a:pt x="2347" y="7012"/>
                  <a:pt x="2378" y="7765"/>
                  <a:pt x="2636" y="8526"/>
                </a:cubicBezTo>
                <a:cubicBezTo>
                  <a:pt x="2790" y="8979"/>
                  <a:pt x="3039" y="9377"/>
                  <a:pt x="3308" y="9765"/>
                </a:cubicBezTo>
                <a:cubicBezTo>
                  <a:pt x="3329" y="9795"/>
                  <a:pt x="3360" y="9816"/>
                  <a:pt x="3411" y="9865"/>
                </a:cubicBezTo>
                <a:cubicBezTo>
                  <a:pt x="3399" y="9318"/>
                  <a:pt x="3668" y="8881"/>
                  <a:pt x="3833" y="8414"/>
                </a:cubicBezTo>
                <a:cubicBezTo>
                  <a:pt x="3935" y="8127"/>
                  <a:pt x="3928" y="7853"/>
                  <a:pt x="3864" y="7558"/>
                </a:cubicBezTo>
                <a:cubicBezTo>
                  <a:pt x="3769" y="7126"/>
                  <a:pt x="3710" y="6686"/>
                  <a:pt x="3652" y="6248"/>
                </a:cubicBezTo>
                <a:cubicBezTo>
                  <a:pt x="3638" y="6145"/>
                  <a:pt x="3685" y="6034"/>
                  <a:pt x="3710" y="5894"/>
                </a:cubicBezTo>
                <a:cubicBezTo>
                  <a:pt x="3900" y="6011"/>
                  <a:pt x="3901" y="6141"/>
                  <a:pt x="3902" y="6272"/>
                </a:cubicBezTo>
                <a:cubicBezTo>
                  <a:pt x="3906" y="6694"/>
                  <a:pt x="3920" y="7116"/>
                  <a:pt x="4129" y="7499"/>
                </a:cubicBezTo>
                <a:cubicBezTo>
                  <a:pt x="4291" y="7794"/>
                  <a:pt x="4443" y="8097"/>
                  <a:pt x="4635" y="8372"/>
                </a:cubicBezTo>
                <a:cubicBezTo>
                  <a:pt x="4739" y="8522"/>
                  <a:pt x="4900" y="8648"/>
                  <a:pt x="5062" y="8737"/>
                </a:cubicBezTo>
                <a:cubicBezTo>
                  <a:pt x="5380" y="8913"/>
                  <a:pt x="5420" y="8994"/>
                  <a:pt x="5248" y="9314"/>
                </a:cubicBezTo>
                <a:cubicBezTo>
                  <a:pt x="5241" y="9327"/>
                  <a:pt x="5241" y="9343"/>
                  <a:pt x="5237" y="9362"/>
                </a:cubicBezTo>
                <a:cubicBezTo>
                  <a:pt x="5489" y="9286"/>
                  <a:pt x="5607" y="9111"/>
                  <a:pt x="5551" y="8853"/>
                </a:cubicBezTo>
                <a:cubicBezTo>
                  <a:pt x="5510" y="8668"/>
                  <a:pt x="5447" y="8486"/>
                  <a:pt x="5372" y="8311"/>
                </a:cubicBezTo>
                <a:cubicBezTo>
                  <a:pt x="5255" y="8039"/>
                  <a:pt x="5207" y="7769"/>
                  <a:pt x="5289" y="7476"/>
                </a:cubicBezTo>
                <a:cubicBezTo>
                  <a:pt x="5452" y="6889"/>
                  <a:pt x="5201" y="6430"/>
                  <a:pt x="4822" y="6010"/>
                </a:cubicBezTo>
                <a:cubicBezTo>
                  <a:pt x="4734" y="5912"/>
                  <a:pt x="4664" y="5793"/>
                  <a:pt x="4609" y="5673"/>
                </a:cubicBezTo>
                <a:cubicBezTo>
                  <a:pt x="4588" y="5627"/>
                  <a:pt x="4629" y="5551"/>
                  <a:pt x="4642" y="5489"/>
                </a:cubicBezTo>
                <a:cubicBezTo>
                  <a:pt x="4699" y="5513"/>
                  <a:pt x="4780" y="5520"/>
                  <a:pt x="4810" y="5562"/>
                </a:cubicBezTo>
                <a:cubicBezTo>
                  <a:pt x="4946" y="5747"/>
                  <a:pt x="5097" y="5928"/>
                  <a:pt x="5185" y="6135"/>
                </a:cubicBezTo>
                <a:cubicBezTo>
                  <a:pt x="5403" y="6647"/>
                  <a:pt x="5703" y="7084"/>
                  <a:pt x="6203" y="7348"/>
                </a:cubicBezTo>
                <a:cubicBezTo>
                  <a:pt x="6584" y="7551"/>
                  <a:pt x="6975" y="7738"/>
                  <a:pt x="7371" y="7910"/>
                </a:cubicBezTo>
                <a:cubicBezTo>
                  <a:pt x="7512" y="7972"/>
                  <a:pt x="7680" y="7970"/>
                  <a:pt x="7836" y="7998"/>
                </a:cubicBezTo>
                <a:cubicBezTo>
                  <a:pt x="7843" y="7979"/>
                  <a:pt x="7850" y="7960"/>
                  <a:pt x="7857" y="7942"/>
                </a:cubicBezTo>
                <a:cubicBezTo>
                  <a:pt x="7781" y="7874"/>
                  <a:pt x="7704" y="7807"/>
                  <a:pt x="7629" y="7738"/>
                </a:cubicBezTo>
                <a:cubicBezTo>
                  <a:pt x="7460" y="7581"/>
                  <a:pt x="7355" y="7396"/>
                  <a:pt x="7313" y="7161"/>
                </a:cubicBezTo>
                <a:cubicBezTo>
                  <a:pt x="7210" y="6586"/>
                  <a:pt x="7004" y="6043"/>
                  <a:pt x="6530" y="5675"/>
                </a:cubicBezTo>
                <a:cubicBezTo>
                  <a:pt x="6192" y="5413"/>
                  <a:pt x="5796" y="5226"/>
                  <a:pt x="5428" y="5005"/>
                </a:cubicBezTo>
                <a:cubicBezTo>
                  <a:pt x="5356" y="4962"/>
                  <a:pt x="5280" y="4919"/>
                  <a:pt x="5225" y="4860"/>
                </a:cubicBezTo>
                <a:cubicBezTo>
                  <a:pt x="5153" y="4783"/>
                  <a:pt x="5179" y="4703"/>
                  <a:pt x="5283" y="4690"/>
                </a:cubicBezTo>
                <a:cubicBezTo>
                  <a:pt x="5311" y="4687"/>
                  <a:pt x="5341" y="4685"/>
                  <a:pt x="5371" y="4685"/>
                </a:cubicBezTo>
                <a:cubicBezTo>
                  <a:pt x="5436" y="4685"/>
                  <a:pt x="5503" y="4694"/>
                  <a:pt x="5558" y="4718"/>
                </a:cubicBezTo>
                <a:cubicBezTo>
                  <a:pt x="5806" y="4825"/>
                  <a:pt x="6051" y="4931"/>
                  <a:pt x="6326" y="4931"/>
                </a:cubicBezTo>
                <a:cubicBezTo>
                  <a:pt x="6344" y="4931"/>
                  <a:pt x="6363" y="4931"/>
                  <a:pt x="6382" y="4930"/>
                </a:cubicBezTo>
                <a:cubicBezTo>
                  <a:pt x="6385" y="4929"/>
                  <a:pt x="6388" y="4929"/>
                  <a:pt x="6391" y="4929"/>
                </a:cubicBezTo>
                <a:cubicBezTo>
                  <a:pt x="6436" y="4929"/>
                  <a:pt x="6488" y="4948"/>
                  <a:pt x="6524" y="4974"/>
                </a:cubicBezTo>
                <a:cubicBezTo>
                  <a:pt x="6849" y="5220"/>
                  <a:pt x="7224" y="5279"/>
                  <a:pt x="7618" y="5295"/>
                </a:cubicBezTo>
                <a:cubicBezTo>
                  <a:pt x="7813" y="5302"/>
                  <a:pt x="8005" y="5355"/>
                  <a:pt x="8224" y="5391"/>
                </a:cubicBezTo>
                <a:cubicBezTo>
                  <a:pt x="8030" y="5137"/>
                  <a:pt x="7833" y="4878"/>
                  <a:pt x="7634" y="4620"/>
                </a:cubicBezTo>
                <a:cubicBezTo>
                  <a:pt x="7589" y="4562"/>
                  <a:pt x="7534" y="4512"/>
                  <a:pt x="7497" y="4450"/>
                </a:cubicBezTo>
                <a:cubicBezTo>
                  <a:pt x="7365" y="4232"/>
                  <a:pt x="7180" y="4095"/>
                  <a:pt x="6930" y="4036"/>
                </a:cubicBezTo>
                <a:cubicBezTo>
                  <a:pt x="6816" y="4010"/>
                  <a:pt x="6701" y="3971"/>
                  <a:pt x="6599" y="3915"/>
                </a:cubicBezTo>
                <a:cubicBezTo>
                  <a:pt x="6382" y="3795"/>
                  <a:pt x="6158" y="3750"/>
                  <a:pt x="5929" y="3750"/>
                </a:cubicBezTo>
                <a:cubicBezTo>
                  <a:pt x="5789" y="3750"/>
                  <a:pt x="5647" y="3767"/>
                  <a:pt x="5503" y="3794"/>
                </a:cubicBezTo>
                <a:cubicBezTo>
                  <a:pt x="5373" y="3819"/>
                  <a:pt x="5240" y="3824"/>
                  <a:pt x="5078" y="3842"/>
                </a:cubicBezTo>
                <a:cubicBezTo>
                  <a:pt x="5151" y="3676"/>
                  <a:pt x="5249" y="3602"/>
                  <a:pt x="5389" y="3576"/>
                </a:cubicBezTo>
                <a:cubicBezTo>
                  <a:pt x="5681" y="3523"/>
                  <a:pt x="5978" y="3485"/>
                  <a:pt x="6263" y="3409"/>
                </a:cubicBezTo>
                <a:cubicBezTo>
                  <a:pt x="6408" y="3369"/>
                  <a:pt x="6537" y="3263"/>
                  <a:pt x="6666" y="3178"/>
                </a:cubicBezTo>
                <a:cubicBezTo>
                  <a:pt x="6831" y="3071"/>
                  <a:pt x="6989" y="2954"/>
                  <a:pt x="7152" y="2838"/>
                </a:cubicBezTo>
                <a:cubicBezTo>
                  <a:pt x="7018" y="2628"/>
                  <a:pt x="6376" y="2388"/>
                  <a:pt x="5952" y="2388"/>
                </a:cubicBezTo>
                <a:cubicBezTo>
                  <a:pt x="5943" y="2388"/>
                  <a:pt x="5935" y="2389"/>
                  <a:pt x="5927" y="2389"/>
                </a:cubicBezTo>
                <a:cubicBezTo>
                  <a:pt x="5422" y="2401"/>
                  <a:pt x="5101" y="2750"/>
                  <a:pt x="4710" y="3004"/>
                </a:cubicBezTo>
                <a:cubicBezTo>
                  <a:pt x="4741" y="2721"/>
                  <a:pt x="4980" y="2476"/>
                  <a:pt x="4807" y="2160"/>
                </a:cubicBezTo>
                <a:cubicBezTo>
                  <a:pt x="4784" y="2158"/>
                  <a:pt x="4762" y="2157"/>
                  <a:pt x="4740" y="2157"/>
                </a:cubicBezTo>
                <a:cubicBezTo>
                  <a:pt x="4506" y="2157"/>
                  <a:pt x="4290" y="2257"/>
                  <a:pt x="4123" y="2452"/>
                </a:cubicBezTo>
                <a:cubicBezTo>
                  <a:pt x="3826" y="2800"/>
                  <a:pt x="3678" y="3201"/>
                  <a:pt x="3753" y="3667"/>
                </a:cubicBezTo>
                <a:cubicBezTo>
                  <a:pt x="3766" y="3748"/>
                  <a:pt x="3762" y="3833"/>
                  <a:pt x="3731" y="3916"/>
                </a:cubicBezTo>
                <a:cubicBezTo>
                  <a:pt x="3580" y="2604"/>
                  <a:pt x="3545" y="1301"/>
                  <a:pt x="4049" y="16"/>
                </a:cubicBezTo>
                <a:cubicBezTo>
                  <a:pt x="3917" y="11"/>
                  <a:pt x="3798" y="7"/>
                  <a:pt x="3637" y="1"/>
                </a:cubicBezTo>
                <a:close/>
              </a:path>
            </a:pathLst>
          </a:cu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rot="5400000">
            <a:off x="8343281" y="2695613"/>
            <a:ext cx="692282" cy="1096106"/>
          </a:xfrm>
          <a:custGeom>
            <a:avLst/>
            <a:gdLst/>
            <a:ahLst/>
            <a:cxnLst/>
            <a:rect l="l" t="t" r="r" b="b"/>
            <a:pathLst>
              <a:path w="8239" h="13045" extrusionOk="0">
                <a:moveTo>
                  <a:pt x="8044" y="1"/>
                </a:moveTo>
                <a:cubicBezTo>
                  <a:pt x="7500" y="906"/>
                  <a:pt x="6957" y="1809"/>
                  <a:pt x="6407" y="2725"/>
                </a:cubicBezTo>
                <a:cubicBezTo>
                  <a:pt x="6119" y="2618"/>
                  <a:pt x="5842" y="2563"/>
                  <a:pt x="5574" y="2563"/>
                </a:cubicBezTo>
                <a:cubicBezTo>
                  <a:pt x="5010" y="2563"/>
                  <a:pt x="4490" y="2805"/>
                  <a:pt x="4014" y="3305"/>
                </a:cubicBezTo>
                <a:cubicBezTo>
                  <a:pt x="4498" y="3525"/>
                  <a:pt x="4867" y="3834"/>
                  <a:pt x="5129" y="4260"/>
                </a:cubicBezTo>
                <a:lnTo>
                  <a:pt x="5107" y="4305"/>
                </a:lnTo>
                <a:cubicBezTo>
                  <a:pt x="5002" y="4260"/>
                  <a:pt x="4888" y="4228"/>
                  <a:pt x="4796" y="4165"/>
                </a:cubicBezTo>
                <a:cubicBezTo>
                  <a:pt x="4618" y="4046"/>
                  <a:pt x="4460" y="3897"/>
                  <a:pt x="4281" y="3781"/>
                </a:cubicBezTo>
                <a:cubicBezTo>
                  <a:pt x="4162" y="3704"/>
                  <a:pt x="4038" y="3660"/>
                  <a:pt x="3921" y="3660"/>
                </a:cubicBezTo>
                <a:cubicBezTo>
                  <a:pt x="3751" y="3660"/>
                  <a:pt x="3597" y="3754"/>
                  <a:pt x="3500" y="3975"/>
                </a:cubicBezTo>
                <a:cubicBezTo>
                  <a:pt x="3444" y="4103"/>
                  <a:pt x="3367" y="4223"/>
                  <a:pt x="3287" y="4371"/>
                </a:cubicBezTo>
                <a:cubicBezTo>
                  <a:pt x="3303" y="4370"/>
                  <a:pt x="3319" y="4370"/>
                  <a:pt x="3334" y="4370"/>
                </a:cubicBezTo>
                <a:cubicBezTo>
                  <a:pt x="3720" y="4370"/>
                  <a:pt x="4059" y="4466"/>
                  <a:pt x="4340" y="4762"/>
                </a:cubicBezTo>
                <a:cubicBezTo>
                  <a:pt x="4271" y="4785"/>
                  <a:pt x="4207" y="4795"/>
                  <a:pt x="4145" y="4795"/>
                </a:cubicBezTo>
                <a:cubicBezTo>
                  <a:pt x="4034" y="4795"/>
                  <a:pt x="3932" y="4764"/>
                  <a:pt x="3831" y="4726"/>
                </a:cubicBezTo>
                <a:cubicBezTo>
                  <a:pt x="3685" y="4671"/>
                  <a:pt x="3540" y="4606"/>
                  <a:pt x="3390" y="4566"/>
                </a:cubicBezTo>
                <a:cubicBezTo>
                  <a:pt x="3331" y="4550"/>
                  <a:pt x="3282" y="4542"/>
                  <a:pt x="3242" y="4542"/>
                </a:cubicBezTo>
                <a:cubicBezTo>
                  <a:pt x="3120" y="4542"/>
                  <a:pt x="3082" y="4624"/>
                  <a:pt x="3075" y="4829"/>
                </a:cubicBezTo>
                <a:cubicBezTo>
                  <a:pt x="3559" y="4833"/>
                  <a:pt x="4014" y="4940"/>
                  <a:pt x="4420" y="5262"/>
                </a:cubicBezTo>
                <a:cubicBezTo>
                  <a:pt x="4318" y="5335"/>
                  <a:pt x="4216" y="5364"/>
                  <a:pt x="4113" y="5364"/>
                </a:cubicBezTo>
                <a:cubicBezTo>
                  <a:pt x="4054" y="5364"/>
                  <a:pt x="3995" y="5355"/>
                  <a:pt x="3936" y="5338"/>
                </a:cubicBezTo>
                <a:cubicBezTo>
                  <a:pt x="3770" y="5292"/>
                  <a:pt x="3610" y="5225"/>
                  <a:pt x="3447" y="5170"/>
                </a:cubicBezTo>
                <a:cubicBezTo>
                  <a:pt x="3348" y="5135"/>
                  <a:pt x="3250" y="5097"/>
                  <a:pt x="3149" y="5073"/>
                </a:cubicBezTo>
                <a:cubicBezTo>
                  <a:pt x="3078" y="5056"/>
                  <a:pt x="3026" y="5046"/>
                  <a:pt x="2986" y="5046"/>
                </a:cubicBezTo>
                <a:cubicBezTo>
                  <a:pt x="2884" y="5046"/>
                  <a:pt x="2857" y="5108"/>
                  <a:pt x="2795" y="5280"/>
                </a:cubicBezTo>
                <a:cubicBezTo>
                  <a:pt x="2676" y="5613"/>
                  <a:pt x="2534" y="5938"/>
                  <a:pt x="2396" y="6278"/>
                </a:cubicBezTo>
                <a:cubicBezTo>
                  <a:pt x="2583" y="6258"/>
                  <a:pt x="2772" y="6230"/>
                  <a:pt x="2958" y="6230"/>
                </a:cubicBezTo>
                <a:cubicBezTo>
                  <a:pt x="3170" y="6230"/>
                  <a:pt x="3379" y="6266"/>
                  <a:pt x="3578" y="6388"/>
                </a:cubicBezTo>
                <a:cubicBezTo>
                  <a:pt x="3614" y="6411"/>
                  <a:pt x="3628" y="6471"/>
                  <a:pt x="3663" y="6529"/>
                </a:cubicBezTo>
                <a:cubicBezTo>
                  <a:pt x="3443" y="6518"/>
                  <a:pt x="3251" y="6502"/>
                  <a:pt x="3059" y="6500"/>
                </a:cubicBezTo>
                <a:cubicBezTo>
                  <a:pt x="3057" y="6500"/>
                  <a:pt x="3055" y="6500"/>
                  <a:pt x="3052" y="6500"/>
                </a:cubicBezTo>
                <a:cubicBezTo>
                  <a:pt x="2916" y="6500"/>
                  <a:pt x="2779" y="6524"/>
                  <a:pt x="2643" y="6524"/>
                </a:cubicBezTo>
                <a:cubicBezTo>
                  <a:pt x="2630" y="6524"/>
                  <a:pt x="2618" y="6523"/>
                  <a:pt x="2605" y="6523"/>
                </a:cubicBezTo>
                <a:cubicBezTo>
                  <a:pt x="2594" y="6523"/>
                  <a:pt x="2584" y="6522"/>
                  <a:pt x="2574" y="6522"/>
                </a:cubicBezTo>
                <a:cubicBezTo>
                  <a:pt x="2300" y="6522"/>
                  <a:pt x="2149" y="6656"/>
                  <a:pt x="2087" y="6930"/>
                </a:cubicBezTo>
                <a:cubicBezTo>
                  <a:pt x="2056" y="7069"/>
                  <a:pt x="1983" y="7200"/>
                  <a:pt x="1927" y="7338"/>
                </a:cubicBezTo>
                <a:cubicBezTo>
                  <a:pt x="3100" y="7405"/>
                  <a:pt x="3221" y="7433"/>
                  <a:pt x="3299" y="7671"/>
                </a:cubicBezTo>
                <a:cubicBezTo>
                  <a:pt x="3229" y="7665"/>
                  <a:pt x="3164" y="7661"/>
                  <a:pt x="3100" y="7655"/>
                </a:cubicBezTo>
                <a:cubicBezTo>
                  <a:pt x="2736" y="7623"/>
                  <a:pt x="2371" y="7595"/>
                  <a:pt x="2008" y="7557"/>
                </a:cubicBezTo>
                <a:cubicBezTo>
                  <a:pt x="1992" y="7555"/>
                  <a:pt x="1977" y="7554"/>
                  <a:pt x="1962" y="7554"/>
                </a:cubicBezTo>
                <a:cubicBezTo>
                  <a:pt x="1846" y="7554"/>
                  <a:pt x="1767" y="7609"/>
                  <a:pt x="1715" y="7714"/>
                </a:cubicBezTo>
                <a:cubicBezTo>
                  <a:pt x="1605" y="7933"/>
                  <a:pt x="1500" y="8154"/>
                  <a:pt x="1394" y="8371"/>
                </a:cubicBezTo>
                <a:cubicBezTo>
                  <a:pt x="1690" y="8328"/>
                  <a:pt x="1970" y="8267"/>
                  <a:pt x="2253" y="8250"/>
                </a:cubicBezTo>
                <a:cubicBezTo>
                  <a:pt x="2281" y="8248"/>
                  <a:pt x="2308" y="8248"/>
                  <a:pt x="2335" y="8248"/>
                </a:cubicBezTo>
                <a:cubicBezTo>
                  <a:pt x="2593" y="8248"/>
                  <a:pt x="2832" y="8325"/>
                  <a:pt x="2982" y="8586"/>
                </a:cubicBezTo>
                <a:cubicBezTo>
                  <a:pt x="2815" y="8731"/>
                  <a:pt x="2624" y="8760"/>
                  <a:pt x="2431" y="8760"/>
                </a:cubicBezTo>
                <a:cubicBezTo>
                  <a:pt x="2380" y="8760"/>
                  <a:pt x="2329" y="8758"/>
                  <a:pt x="2278" y="8756"/>
                </a:cubicBezTo>
                <a:cubicBezTo>
                  <a:pt x="2106" y="8748"/>
                  <a:pt x="1937" y="8700"/>
                  <a:pt x="1766" y="8680"/>
                </a:cubicBezTo>
                <a:cubicBezTo>
                  <a:pt x="1684" y="8670"/>
                  <a:pt x="1598" y="8655"/>
                  <a:pt x="1515" y="8655"/>
                </a:cubicBezTo>
                <a:cubicBezTo>
                  <a:pt x="1473" y="8655"/>
                  <a:pt x="1433" y="8659"/>
                  <a:pt x="1394" y="8670"/>
                </a:cubicBezTo>
                <a:cubicBezTo>
                  <a:pt x="1279" y="8704"/>
                  <a:pt x="1144" y="8783"/>
                  <a:pt x="1087" y="8882"/>
                </a:cubicBezTo>
                <a:cubicBezTo>
                  <a:pt x="912" y="9182"/>
                  <a:pt x="772" y="9502"/>
                  <a:pt x="628" y="9793"/>
                </a:cubicBezTo>
                <a:cubicBezTo>
                  <a:pt x="864" y="9758"/>
                  <a:pt x="1113" y="9711"/>
                  <a:pt x="1364" y="9688"/>
                </a:cubicBezTo>
                <a:cubicBezTo>
                  <a:pt x="1383" y="9686"/>
                  <a:pt x="1402" y="9685"/>
                  <a:pt x="1421" y="9685"/>
                </a:cubicBezTo>
                <a:cubicBezTo>
                  <a:pt x="1520" y="9685"/>
                  <a:pt x="1622" y="9708"/>
                  <a:pt x="1720" y="9729"/>
                </a:cubicBezTo>
                <a:cubicBezTo>
                  <a:pt x="1759" y="9738"/>
                  <a:pt x="1814" y="9793"/>
                  <a:pt x="1817" y="9829"/>
                </a:cubicBezTo>
                <a:cubicBezTo>
                  <a:pt x="1818" y="9869"/>
                  <a:pt x="1775" y="9927"/>
                  <a:pt x="1736" y="9947"/>
                </a:cubicBezTo>
                <a:cubicBezTo>
                  <a:pt x="1674" y="9981"/>
                  <a:pt x="1598" y="10004"/>
                  <a:pt x="1529" y="10004"/>
                </a:cubicBezTo>
                <a:cubicBezTo>
                  <a:pt x="1468" y="10004"/>
                  <a:pt x="1408" y="10005"/>
                  <a:pt x="1348" y="10005"/>
                </a:cubicBezTo>
                <a:cubicBezTo>
                  <a:pt x="1193" y="10005"/>
                  <a:pt x="1038" y="10001"/>
                  <a:pt x="886" y="9979"/>
                </a:cubicBezTo>
                <a:cubicBezTo>
                  <a:pt x="842" y="9972"/>
                  <a:pt x="800" y="9969"/>
                  <a:pt x="761" y="9969"/>
                </a:cubicBezTo>
                <a:cubicBezTo>
                  <a:pt x="563" y="9969"/>
                  <a:pt x="421" y="10054"/>
                  <a:pt x="339" y="10268"/>
                </a:cubicBezTo>
                <a:cubicBezTo>
                  <a:pt x="321" y="10316"/>
                  <a:pt x="297" y="10361"/>
                  <a:pt x="261" y="10441"/>
                </a:cubicBezTo>
                <a:cubicBezTo>
                  <a:pt x="461" y="10442"/>
                  <a:pt x="646" y="10445"/>
                  <a:pt x="829" y="10445"/>
                </a:cubicBezTo>
                <a:cubicBezTo>
                  <a:pt x="864" y="10445"/>
                  <a:pt x="899" y="10445"/>
                  <a:pt x="934" y="10445"/>
                </a:cubicBezTo>
                <a:cubicBezTo>
                  <a:pt x="1121" y="10443"/>
                  <a:pt x="1307" y="10432"/>
                  <a:pt x="1494" y="10432"/>
                </a:cubicBezTo>
                <a:cubicBezTo>
                  <a:pt x="1511" y="10432"/>
                  <a:pt x="1529" y="10432"/>
                  <a:pt x="1546" y="10432"/>
                </a:cubicBezTo>
                <a:cubicBezTo>
                  <a:pt x="1653" y="10434"/>
                  <a:pt x="1749" y="10474"/>
                  <a:pt x="1777" y="10630"/>
                </a:cubicBezTo>
                <a:cubicBezTo>
                  <a:pt x="1620" y="10633"/>
                  <a:pt x="1472" y="10638"/>
                  <a:pt x="1324" y="10639"/>
                </a:cubicBezTo>
                <a:cubicBezTo>
                  <a:pt x="1293" y="10639"/>
                  <a:pt x="1261" y="10639"/>
                  <a:pt x="1229" y="10639"/>
                </a:cubicBezTo>
                <a:cubicBezTo>
                  <a:pt x="1040" y="10639"/>
                  <a:pt x="852" y="10638"/>
                  <a:pt x="663" y="10638"/>
                </a:cubicBezTo>
                <a:cubicBezTo>
                  <a:pt x="606" y="10638"/>
                  <a:pt x="549" y="10638"/>
                  <a:pt x="492" y="10638"/>
                </a:cubicBezTo>
                <a:cubicBezTo>
                  <a:pt x="269" y="10640"/>
                  <a:pt x="235" y="10684"/>
                  <a:pt x="247" y="10914"/>
                </a:cubicBezTo>
                <a:cubicBezTo>
                  <a:pt x="263" y="11200"/>
                  <a:pt x="311" y="11493"/>
                  <a:pt x="275" y="11773"/>
                </a:cubicBezTo>
                <a:cubicBezTo>
                  <a:pt x="227" y="12149"/>
                  <a:pt x="111" y="12515"/>
                  <a:pt x="24" y="12885"/>
                </a:cubicBezTo>
                <a:cubicBezTo>
                  <a:pt x="18" y="12910"/>
                  <a:pt x="11" y="12934"/>
                  <a:pt x="1" y="12977"/>
                </a:cubicBezTo>
                <a:cubicBezTo>
                  <a:pt x="416" y="13001"/>
                  <a:pt x="822" y="13038"/>
                  <a:pt x="1228" y="13043"/>
                </a:cubicBezTo>
                <a:cubicBezTo>
                  <a:pt x="1258" y="13044"/>
                  <a:pt x="1288" y="13044"/>
                  <a:pt x="1317" y="13044"/>
                </a:cubicBezTo>
                <a:cubicBezTo>
                  <a:pt x="1637" y="13044"/>
                  <a:pt x="1956" y="13020"/>
                  <a:pt x="2276" y="12999"/>
                </a:cubicBezTo>
                <a:cubicBezTo>
                  <a:pt x="2373" y="12993"/>
                  <a:pt x="2471" y="12961"/>
                  <a:pt x="2564" y="12928"/>
                </a:cubicBezTo>
                <a:cubicBezTo>
                  <a:pt x="2797" y="12848"/>
                  <a:pt x="2874" y="12742"/>
                  <a:pt x="2870" y="12496"/>
                </a:cubicBezTo>
                <a:cubicBezTo>
                  <a:pt x="2862" y="12099"/>
                  <a:pt x="2846" y="11701"/>
                  <a:pt x="2834" y="11304"/>
                </a:cubicBezTo>
                <a:cubicBezTo>
                  <a:pt x="2831" y="11228"/>
                  <a:pt x="2830" y="11152"/>
                  <a:pt x="2848" y="11075"/>
                </a:cubicBezTo>
                <a:cubicBezTo>
                  <a:pt x="3102" y="11554"/>
                  <a:pt x="3105" y="12080"/>
                  <a:pt x="3138" y="12617"/>
                </a:cubicBezTo>
                <a:cubicBezTo>
                  <a:pt x="3309" y="12535"/>
                  <a:pt x="3375" y="12403"/>
                  <a:pt x="3408" y="12245"/>
                </a:cubicBezTo>
                <a:cubicBezTo>
                  <a:pt x="3467" y="11973"/>
                  <a:pt x="3389" y="11715"/>
                  <a:pt x="3328" y="11456"/>
                </a:cubicBezTo>
                <a:cubicBezTo>
                  <a:pt x="3277" y="11247"/>
                  <a:pt x="3245" y="11035"/>
                  <a:pt x="3350" y="10795"/>
                </a:cubicBezTo>
                <a:cubicBezTo>
                  <a:pt x="3536" y="11259"/>
                  <a:pt x="3606" y="11715"/>
                  <a:pt x="3612" y="12222"/>
                </a:cubicBezTo>
                <a:cubicBezTo>
                  <a:pt x="3975" y="11754"/>
                  <a:pt x="4397" y="11403"/>
                  <a:pt x="4885" y="11124"/>
                </a:cubicBezTo>
                <a:cubicBezTo>
                  <a:pt x="4776" y="10627"/>
                  <a:pt x="4427" y="10201"/>
                  <a:pt x="4446" y="9669"/>
                </a:cubicBezTo>
                <a:cubicBezTo>
                  <a:pt x="4447" y="9641"/>
                  <a:pt x="4488" y="9614"/>
                  <a:pt x="4544" y="9545"/>
                </a:cubicBezTo>
                <a:cubicBezTo>
                  <a:pt x="4722" y="9963"/>
                  <a:pt x="4887" y="10352"/>
                  <a:pt x="5056" y="10751"/>
                </a:cubicBezTo>
                <a:cubicBezTo>
                  <a:pt x="5190" y="10586"/>
                  <a:pt x="5324" y="10410"/>
                  <a:pt x="5473" y="10247"/>
                </a:cubicBezTo>
                <a:cubicBezTo>
                  <a:pt x="5736" y="9956"/>
                  <a:pt x="5761" y="9741"/>
                  <a:pt x="5540" y="9416"/>
                </a:cubicBezTo>
                <a:cubicBezTo>
                  <a:pt x="5464" y="9304"/>
                  <a:pt x="5366" y="9206"/>
                  <a:pt x="5294" y="9091"/>
                </a:cubicBezTo>
                <a:cubicBezTo>
                  <a:pt x="5237" y="8997"/>
                  <a:pt x="5204" y="8888"/>
                  <a:pt x="5184" y="8774"/>
                </a:cubicBezTo>
                <a:lnTo>
                  <a:pt x="5184" y="8774"/>
                </a:lnTo>
                <a:cubicBezTo>
                  <a:pt x="5488" y="9010"/>
                  <a:pt x="5646" y="9344"/>
                  <a:pt x="5812" y="9699"/>
                </a:cubicBezTo>
                <a:cubicBezTo>
                  <a:pt x="5930" y="9450"/>
                  <a:pt x="5941" y="9217"/>
                  <a:pt x="5799" y="9010"/>
                </a:cubicBezTo>
                <a:cubicBezTo>
                  <a:pt x="5649" y="8793"/>
                  <a:pt x="5464" y="8599"/>
                  <a:pt x="5291" y="8398"/>
                </a:cubicBezTo>
                <a:cubicBezTo>
                  <a:pt x="5206" y="8298"/>
                  <a:pt x="5107" y="8211"/>
                  <a:pt x="5034" y="8103"/>
                </a:cubicBezTo>
                <a:cubicBezTo>
                  <a:pt x="4996" y="8047"/>
                  <a:pt x="5001" y="7962"/>
                  <a:pt x="5010" y="7882"/>
                </a:cubicBezTo>
                <a:lnTo>
                  <a:pt x="5010" y="7882"/>
                </a:lnTo>
                <a:cubicBezTo>
                  <a:pt x="5529" y="8175"/>
                  <a:pt x="5860" y="8611"/>
                  <a:pt x="6093" y="9166"/>
                </a:cubicBezTo>
                <a:cubicBezTo>
                  <a:pt x="6264" y="8876"/>
                  <a:pt x="6420" y="8611"/>
                  <a:pt x="6575" y="8346"/>
                </a:cubicBezTo>
                <a:cubicBezTo>
                  <a:pt x="6618" y="8274"/>
                  <a:pt x="6650" y="8193"/>
                  <a:pt x="6701" y="8129"/>
                </a:cubicBezTo>
                <a:cubicBezTo>
                  <a:pt x="6870" y="7916"/>
                  <a:pt x="6845" y="7704"/>
                  <a:pt x="6702" y="7496"/>
                </a:cubicBezTo>
                <a:cubicBezTo>
                  <a:pt x="6533" y="7250"/>
                  <a:pt x="6360" y="7008"/>
                  <a:pt x="6185" y="6768"/>
                </a:cubicBezTo>
                <a:cubicBezTo>
                  <a:pt x="6071" y="6612"/>
                  <a:pt x="5939" y="6465"/>
                  <a:pt x="5964" y="6241"/>
                </a:cubicBezTo>
                <a:cubicBezTo>
                  <a:pt x="5983" y="6237"/>
                  <a:pt x="6001" y="6235"/>
                  <a:pt x="6017" y="6235"/>
                </a:cubicBezTo>
                <a:cubicBezTo>
                  <a:pt x="6124" y="6235"/>
                  <a:pt x="6190" y="6312"/>
                  <a:pt x="6242" y="6395"/>
                </a:cubicBezTo>
                <a:cubicBezTo>
                  <a:pt x="6430" y="6701"/>
                  <a:pt x="6611" y="7014"/>
                  <a:pt x="6794" y="7324"/>
                </a:cubicBezTo>
                <a:cubicBezTo>
                  <a:pt x="6851" y="7422"/>
                  <a:pt x="6906" y="7522"/>
                  <a:pt x="6963" y="7621"/>
                </a:cubicBezTo>
                <a:cubicBezTo>
                  <a:pt x="7454" y="7313"/>
                  <a:pt x="7565" y="6656"/>
                  <a:pt x="7210" y="6230"/>
                </a:cubicBezTo>
                <a:cubicBezTo>
                  <a:pt x="7143" y="6149"/>
                  <a:pt x="7070" y="6072"/>
                  <a:pt x="7014" y="5984"/>
                </a:cubicBezTo>
                <a:cubicBezTo>
                  <a:pt x="6962" y="5901"/>
                  <a:pt x="6913" y="5810"/>
                  <a:pt x="6893" y="5716"/>
                </a:cubicBezTo>
                <a:cubicBezTo>
                  <a:pt x="6877" y="5642"/>
                  <a:pt x="6910" y="5559"/>
                  <a:pt x="6920" y="5480"/>
                </a:cubicBezTo>
                <a:cubicBezTo>
                  <a:pt x="6994" y="5509"/>
                  <a:pt x="7090" y="5519"/>
                  <a:pt x="7136" y="5572"/>
                </a:cubicBezTo>
                <a:cubicBezTo>
                  <a:pt x="7296" y="5757"/>
                  <a:pt x="7441" y="5954"/>
                  <a:pt x="7585" y="6154"/>
                </a:cubicBezTo>
                <a:cubicBezTo>
                  <a:pt x="7638" y="6228"/>
                  <a:pt x="7671" y="6318"/>
                  <a:pt x="7730" y="6430"/>
                </a:cubicBezTo>
                <a:cubicBezTo>
                  <a:pt x="7813" y="6233"/>
                  <a:pt x="7817" y="6065"/>
                  <a:pt x="7746" y="5896"/>
                </a:cubicBezTo>
                <a:cubicBezTo>
                  <a:pt x="7656" y="5684"/>
                  <a:pt x="7484" y="5547"/>
                  <a:pt x="7300" y="5424"/>
                </a:cubicBezTo>
                <a:cubicBezTo>
                  <a:pt x="7192" y="5350"/>
                  <a:pt x="7076" y="5287"/>
                  <a:pt x="6973" y="5208"/>
                </a:cubicBezTo>
                <a:cubicBezTo>
                  <a:pt x="6911" y="5160"/>
                  <a:pt x="6867" y="5087"/>
                  <a:pt x="6794" y="5001"/>
                </a:cubicBezTo>
                <a:lnTo>
                  <a:pt x="6794" y="5001"/>
                </a:lnTo>
                <a:cubicBezTo>
                  <a:pt x="7072" y="5006"/>
                  <a:pt x="7299" y="5169"/>
                  <a:pt x="7846" y="5716"/>
                </a:cubicBezTo>
                <a:cubicBezTo>
                  <a:pt x="8164" y="5057"/>
                  <a:pt x="7992" y="3585"/>
                  <a:pt x="6735" y="2858"/>
                </a:cubicBezTo>
                <a:cubicBezTo>
                  <a:pt x="7167" y="1903"/>
                  <a:pt x="7690" y="995"/>
                  <a:pt x="8239" y="89"/>
                </a:cubicBezTo>
                <a:cubicBezTo>
                  <a:pt x="8201" y="70"/>
                  <a:pt x="8175" y="55"/>
                  <a:pt x="8149" y="42"/>
                </a:cubicBezTo>
                <a:cubicBezTo>
                  <a:pt x="8125" y="32"/>
                  <a:pt x="8102" y="23"/>
                  <a:pt x="8044" y="1"/>
                </a:cubicBezTo>
                <a:close/>
              </a:path>
            </a:pathLst>
          </a:cu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rot="7135365" flipH="1">
            <a:off x="-65129" y="2513619"/>
            <a:ext cx="976926" cy="1201612"/>
          </a:xfrm>
          <a:custGeom>
            <a:avLst/>
            <a:gdLst/>
            <a:ahLst/>
            <a:cxnLst/>
            <a:rect l="l" t="t" r="r" b="b"/>
            <a:pathLst>
              <a:path w="10996" h="13525" extrusionOk="0">
                <a:moveTo>
                  <a:pt x="10427" y="939"/>
                </a:moveTo>
                <a:cubicBezTo>
                  <a:pt x="10433" y="944"/>
                  <a:pt x="10439" y="950"/>
                  <a:pt x="10445" y="955"/>
                </a:cubicBezTo>
                <a:cubicBezTo>
                  <a:pt x="10269" y="1168"/>
                  <a:pt x="10097" y="1384"/>
                  <a:pt x="9917" y="1593"/>
                </a:cubicBezTo>
                <a:cubicBezTo>
                  <a:pt x="9117" y="2525"/>
                  <a:pt x="8201" y="3325"/>
                  <a:pt x="7158" y="3971"/>
                </a:cubicBezTo>
                <a:cubicBezTo>
                  <a:pt x="6592" y="4321"/>
                  <a:pt x="6019" y="4663"/>
                  <a:pt x="5431" y="4974"/>
                </a:cubicBezTo>
                <a:cubicBezTo>
                  <a:pt x="4388" y="5525"/>
                  <a:pt x="3475" y="6239"/>
                  <a:pt x="2688" y="7111"/>
                </a:cubicBezTo>
                <a:cubicBezTo>
                  <a:pt x="2278" y="7565"/>
                  <a:pt x="1907" y="8055"/>
                  <a:pt x="1519" y="8529"/>
                </a:cubicBezTo>
                <a:cubicBezTo>
                  <a:pt x="1502" y="8549"/>
                  <a:pt x="1487" y="8569"/>
                  <a:pt x="1449" y="8576"/>
                </a:cubicBezTo>
                <a:cubicBezTo>
                  <a:pt x="1555" y="8398"/>
                  <a:pt x="1657" y="8217"/>
                  <a:pt x="1767" y="8041"/>
                </a:cubicBezTo>
                <a:cubicBezTo>
                  <a:pt x="2442" y="6961"/>
                  <a:pt x="3297" y="6048"/>
                  <a:pt x="4350" y="5332"/>
                </a:cubicBezTo>
                <a:cubicBezTo>
                  <a:pt x="4878" y="4973"/>
                  <a:pt x="5432" y="4652"/>
                  <a:pt x="5985" y="4331"/>
                </a:cubicBezTo>
                <a:cubicBezTo>
                  <a:pt x="6666" y="3935"/>
                  <a:pt x="7368" y="3574"/>
                  <a:pt x="7999" y="3097"/>
                </a:cubicBezTo>
                <a:cubicBezTo>
                  <a:pt x="8748" y="2531"/>
                  <a:pt x="9450" y="1912"/>
                  <a:pt x="10116" y="1250"/>
                </a:cubicBezTo>
                <a:cubicBezTo>
                  <a:pt x="10219" y="1146"/>
                  <a:pt x="10323" y="1042"/>
                  <a:pt x="10427" y="939"/>
                </a:cubicBezTo>
                <a:close/>
                <a:moveTo>
                  <a:pt x="10867" y="1"/>
                </a:moveTo>
                <a:cubicBezTo>
                  <a:pt x="10836" y="1"/>
                  <a:pt x="10799" y="17"/>
                  <a:pt x="10759" y="49"/>
                </a:cubicBezTo>
                <a:cubicBezTo>
                  <a:pt x="10701" y="96"/>
                  <a:pt x="10647" y="152"/>
                  <a:pt x="10598" y="208"/>
                </a:cubicBezTo>
                <a:cubicBezTo>
                  <a:pt x="10384" y="455"/>
                  <a:pt x="10119" y="602"/>
                  <a:pt x="9796" y="651"/>
                </a:cubicBezTo>
                <a:cubicBezTo>
                  <a:pt x="9450" y="704"/>
                  <a:pt x="9104" y="759"/>
                  <a:pt x="8758" y="821"/>
                </a:cubicBezTo>
                <a:cubicBezTo>
                  <a:pt x="8439" y="876"/>
                  <a:pt x="8118" y="924"/>
                  <a:pt x="7822" y="1068"/>
                </a:cubicBezTo>
                <a:cubicBezTo>
                  <a:pt x="7667" y="1143"/>
                  <a:pt x="7581" y="1264"/>
                  <a:pt x="7571" y="1434"/>
                </a:cubicBezTo>
                <a:cubicBezTo>
                  <a:pt x="7563" y="1598"/>
                  <a:pt x="7560" y="1762"/>
                  <a:pt x="7560" y="1925"/>
                </a:cubicBezTo>
                <a:cubicBezTo>
                  <a:pt x="7561" y="2228"/>
                  <a:pt x="7549" y="2527"/>
                  <a:pt x="7424" y="2810"/>
                </a:cubicBezTo>
                <a:cubicBezTo>
                  <a:pt x="7399" y="2866"/>
                  <a:pt x="7366" y="2918"/>
                  <a:pt x="7337" y="2972"/>
                </a:cubicBezTo>
                <a:cubicBezTo>
                  <a:pt x="7317" y="2943"/>
                  <a:pt x="7321" y="2925"/>
                  <a:pt x="7322" y="2906"/>
                </a:cubicBezTo>
                <a:cubicBezTo>
                  <a:pt x="7340" y="2588"/>
                  <a:pt x="7360" y="2270"/>
                  <a:pt x="7377" y="1950"/>
                </a:cubicBezTo>
                <a:cubicBezTo>
                  <a:pt x="7384" y="1803"/>
                  <a:pt x="7388" y="1655"/>
                  <a:pt x="7390" y="1507"/>
                </a:cubicBezTo>
                <a:cubicBezTo>
                  <a:pt x="7392" y="1419"/>
                  <a:pt x="7386" y="1330"/>
                  <a:pt x="7384" y="1242"/>
                </a:cubicBezTo>
                <a:cubicBezTo>
                  <a:pt x="7294" y="1261"/>
                  <a:pt x="7196" y="1265"/>
                  <a:pt x="7114" y="1303"/>
                </a:cubicBezTo>
                <a:cubicBezTo>
                  <a:pt x="6536" y="1576"/>
                  <a:pt x="5997" y="1915"/>
                  <a:pt x="5489" y="2301"/>
                </a:cubicBezTo>
                <a:cubicBezTo>
                  <a:pt x="5367" y="2394"/>
                  <a:pt x="5295" y="2516"/>
                  <a:pt x="5279" y="2667"/>
                </a:cubicBezTo>
                <a:cubicBezTo>
                  <a:pt x="5254" y="2894"/>
                  <a:pt x="5231" y="3121"/>
                  <a:pt x="5215" y="3348"/>
                </a:cubicBezTo>
                <a:cubicBezTo>
                  <a:pt x="5192" y="3652"/>
                  <a:pt x="5204" y="3960"/>
                  <a:pt x="5089" y="4250"/>
                </a:cubicBezTo>
                <a:cubicBezTo>
                  <a:pt x="5013" y="4441"/>
                  <a:pt x="4907" y="4613"/>
                  <a:pt x="4779" y="4737"/>
                </a:cubicBezTo>
                <a:cubicBezTo>
                  <a:pt x="4828" y="4523"/>
                  <a:pt x="4914" y="4291"/>
                  <a:pt x="4924" y="4057"/>
                </a:cubicBezTo>
                <a:cubicBezTo>
                  <a:pt x="4940" y="3700"/>
                  <a:pt x="5001" y="3353"/>
                  <a:pt x="5073" y="3007"/>
                </a:cubicBezTo>
                <a:cubicBezTo>
                  <a:pt x="5103" y="2866"/>
                  <a:pt x="5125" y="2721"/>
                  <a:pt x="5129" y="2577"/>
                </a:cubicBezTo>
                <a:cubicBezTo>
                  <a:pt x="5132" y="2478"/>
                  <a:pt x="5098" y="2428"/>
                  <a:pt x="5034" y="2428"/>
                </a:cubicBezTo>
                <a:cubicBezTo>
                  <a:pt x="5005" y="2428"/>
                  <a:pt x="4970" y="2439"/>
                  <a:pt x="4929" y="2460"/>
                </a:cubicBezTo>
                <a:cubicBezTo>
                  <a:pt x="4853" y="2500"/>
                  <a:pt x="4782" y="2555"/>
                  <a:pt x="4710" y="2604"/>
                </a:cubicBezTo>
                <a:cubicBezTo>
                  <a:pt x="4391" y="2827"/>
                  <a:pt x="4068" y="3044"/>
                  <a:pt x="3755" y="3275"/>
                </a:cubicBezTo>
                <a:cubicBezTo>
                  <a:pt x="3456" y="3495"/>
                  <a:pt x="3332" y="3792"/>
                  <a:pt x="3402" y="4165"/>
                </a:cubicBezTo>
                <a:cubicBezTo>
                  <a:pt x="3444" y="4390"/>
                  <a:pt x="3484" y="4615"/>
                  <a:pt x="3511" y="4842"/>
                </a:cubicBezTo>
                <a:cubicBezTo>
                  <a:pt x="3541" y="5097"/>
                  <a:pt x="3514" y="5347"/>
                  <a:pt x="3362" y="5574"/>
                </a:cubicBezTo>
                <a:cubicBezTo>
                  <a:pt x="3490" y="4969"/>
                  <a:pt x="3238" y="4383"/>
                  <a:pt x="3295" y="3773"/>
                </a:cubicBezTo>
                <a:lnTo>
                  <a:pt x="3295" y="3773"/>
                </a:lnTo>
                <a:cubicBezTo>
                  <a:pt x="3043" y="3815"/>
                  <a:pt x="2891" y="3974"/>
                  <a:pt x="2779" y="4168"/>
                </a:cubicBezTo>
                <a:cubicBezTo>
                  <a:pt x="2677" y="4345"/>
                  <a:pt x="2535" y="4473"/>
                  <a:pt x="2372" y="4591"/>
                </a:cubicBezTo>
                <a:cubicBezTo>
                  <a:pt x="1702" y="5078"/>
                  <a:pt x="1354" y="5931"/>
                  <a:pt x="1569" y="6773"/>
                </a:cubicBezTo>
                <a:cubicBezTo>
                  <a:pt x="1624" y="6984"/>
                  <a:pt x="1641" y="7207"/>
                  <a:pt x="1658" y="7426"/>
                </a:cubicBezTo>
                <a:cubicBezTo>
                  <a:pt x="1667" y="7553"/>
                  <a:pt x="1641" y="7682"/>
                  <a:pt x="1631" y="7812"/>
                </a:cubicBezTo>
                <a:cubicBezTo>
                  <a:pt x="1622" y="7811"/>
                  <a:pt x="1612" y="7811"/>
                  <a:pt x="1604" y="7810"/>
                </a:cubicBezTo>
                <a:cubicBezTo>
                  <a:pt x="1601" y="7780"/>
                  <a:pt x="1601" y="7751"/>
                  <a:pt x="1596" y="7722"/>
                </a:cubicBezTo>
                <a:cubicBezTo>
                  <a:pt x="1549" y="7471"/>
                  <a:pt x="1523" y="7215"/>
                  <a:pt x="1453" y="6972"/>
                </a:cubicBezTo>
                <a:cubicBezTo>
                  <a:pt x="1337" y="6577"/>
                  <a:pt x="1135" y="6203"/>
                  <a:pt x="1214" y="5760"/>
                </a:cubicBezTo>
                <a:lnTo>
                  <a:pt x="1214" y="5760"/>
                </a:lnTo>
                <a:cubicBezTo>
                  <a:pt x="1182" y="5769"/>
                  <a:pt x="1162" y="5769"/>
                  <a:pt x="1148" y="5778"/>
                </a:cubicBezTo>
                <a:cubicBezTo>
                  <a:pt x="916" y="5923"/>
                  <a:pt x="725" y="6364"/>
                  <a:pt x="793" y="6633"/>
                </a:cubicBezTo>
                <a:cubicBezTo>
                  <a:pt x="837" y="6801"/>
                  <a:pt x="911" y="6962"/>
                  <a:pt x="970" y="7127"/>
                </a:cubicBezTo>
                <a:cubicBezTo>
                  <a:pt x="1031" y="7299"/>
                  <a:pt x="1089" y="7472"/>
                  <a:pt x="1149" y="7645"/>
                </a:cubicBezTo>
                <a:lnTo>
                  <a:pt x="1112" y="7660"/>
                </a:lnTo>
                <a:cubicBezTo>
                  <a:pt x="1008" y="7488"/>
                  <a:pt x="881" y="7325"/>
                  <a:pt x="806" y="7142"/>
                </a:cubicBezTo>
                <a:cubicBezTo>
                  <a:pt x="732" y="6960"/>
                  <a:pt x="713" y="6756"/>
                  <a:pt x="668" y="6556"/>
                </a:cubicBezTo>
                <a:cubicBezTo>
                  <a:pt x="649" y="6569"/>
                  <a:pt x="625" y="6581"/>
                  <a:pt x="609" y="6600"/>
                </a:cubicBezTo>
                <a:cubicBezTo>
                  <a:pt x="425" y="6834"/>
                  <a:pt x="257" y="7079"/>
                  <a:pt x="159" y="7363"/>
                </a:cubicBezTo>
                <a:cubicBezTo>
                  <a:pt x="41" y="7699"/>
                  <a:pt x="61" y="8010"/>
                  <a:pt x="324" y="8285"/>
                </a:cubicBezTo>
                <a:cubicBezTo>
                  <a:pt x="432" y="8396"/>
                  <a:pt x="521" y="8529"/>
                  <a:pt x="598" y="8664"/>
                </a:cubicBezTo>
                <a:cubicBezTo>
                  <a:pt x="797" y="9013"/>
                  <a:pt x="835" y="9373"/>
                  <a:pt x="649" y="9745"/>
                </a:cubicBezTo>
                <a:cubicBezTo>
                  <a:pt x="448" y="10146"/>
                  <a:pt x="284" y="10559"/>
                  <a:pt x="185" y="10997"/>
                </a:cubicBezTo>
                <a:cubicBezTo>
                  <a:pt x="1" y="11809"/>
                  <a:pt x="22" y="12608"/>
                  <a:pt x="323" y="13391"/>
                </a:cubicBezTo>
                <a:cubicBezTo>
                  <a:pt x="340" y="13437"/>
                  <a:pt x="370" y="13480"/>
                  <a:pt x="394" y="13525"/>
                </a:cubicBezTo>
                <a:cubicBezTo>
                  <a:pt x="410" y="13521"/>
                  <a:pt x="427" y="13518"/>
                  <a:pt x="442" y="13514"/>
                </a:cubicBezTo>
                <a:cubicBezTo>
                  <a:pt x="432" y="13341"/>
                  <a:pt x="436" y="13167"/>
                  <a:pt x="410" y="12997"/>
                </a:cubicBezTo>
                <a:cubicBezTo>
                  <a:pt x="302" y="12316"/>
                  <a:pt x="268" y="11639"/>
                  <a:pt x="378" y="10952"/>
                </a:cubicBezTo>
                <a:cubicBezTo>
                  <a:pt x="489" y="10255"/>
                  <a:pt x="1149" y="9560"/>
                  <a:pt x="1916" y="9560"/>
                </a:cubicBezTo>
                <a:cubicBezTo>
                  <a:pt x="2040" y="9560"/>
                  <a:pt x="2167" y="9578"/>
                  <a:pt x="2294" y="9617"/>
                </a:cubicBezTo>
                <a:cubicBezTo>
                  <a:pt x="2414" y="9654"/>
                  <a:pt x="2534" y="9672"/>
                  <a:pt x="2653" y="9672"/>
                </a:cubicBezTo>
                <a:cubicBezTo>
                  <a:pt x="2952" y="9672"/>
                  <a:pt x="3241" y="9560"/>
                  <a:pt x="3491" y="9357"/>
                </a:cubicBezTo>
                <a:cubicBezTo>
                  <a:pt x="3704" y="9184"/>
                  <a:pt x="3889" y="8973"/>
                  <a:pt x="4075" y="8767"/>
                </a:cubicBezTo>
                <a:cubicBezTo>
                  <a:pt x="4178" y="8653"/>
                  <a:pt x="4254" y="8513"/>
                  <a:pt x="4342" y="8384"/>
                </a:cubicBezTo>
                <a:cubicBezTo>
                  <a:pt x="4335" y="8377"/>
                  <a:pt x="4327" y="8369"/>
                  <a:pt x="4320" y="8361"/>
                </a:cubicBezTo>
                <a:cubicBezTo>
                  <a:pt x="4171" y="8426"/>
                  <a:pt x="4019" y="8486"/>
                  <a:pt x="3872" y="8556"/>
                </a:cubicBezTo>
                <a:cubicBezTo>
                  <a:pt x="3785" y="8597"/>
                  <a:pt x="3697" y="8618"/>
                  <a:pt x="3608" y="8618"/>
                </a:cubicBezTo>
                <a:cubicBezTo>
                  <a:pt x="3545" y="8618"/>
                  <a:pt x="3481" y="8607"/>
                  <a:pt x="3416" y="8584"/>
                </a:cubicBezTo>
                <a:cubicBezTo>
                  <a:pt x="3072" y="8463"/>
                  <a:pt x="2729" y="8337"/>
                  <a:pt x="2385" y="8214"/>
                </a:cubicBezTo>
                <a:cubicBezTo>
                  <a:pt x="2387" y="8208"/>
                  <a:pt x="2389" y="8203"/>
                  <a:pt x="2390" y="8197"/>
                </a:cubicBezTo>
                <a:cubicBezTo>
                  <a:pt x="2641" y="8242"/>
                  <a:pt x="2891" y="8301"/>
                  <a:pt x="3143" y="8329"/>
                </a:cubicBezTo>
                <a:cubicBezTo>
                  <a:pt x="3239" y="8339"/>
                  <a:pt x="3336" y="8346"/>
                  <a:pt x="3432" y="8346"/>
                </a:cubicBezTo>
                <a:cubicBezTo>
                  <a:pt x="3686" y="8346"/>
                  <a:pt x="3934" y="8298"/>
                  <a:pt x="4158" y="8149"/>
                </a:cubicBezTo>
                <a:cubicBezTo>
                  <a:pt x="4361" y="8014"/>
                  <a:pt x="4554" y="7865"/>
                  <a:pt x="4745" y="7714"/>
                </a:cubicBezTo>
                <a:cubicBezTo>
                  <a:pt x="4960" y="7544"/>
                  <a:pt x="5168" y="7366"/>
                  <a:pt x="5378" y="7189"/>
                </a:cubicBezTo>
                <a:cubicBezTo>
                  <a:pt x="5411" y="7161"/>
                  <a:pt x="5443" y="7130"/>
                  <a:pt x="5474" y="7099"/>
                </a:cubicBezTo>
                <a:cubicBezTo>
                  <a:pt x="5472" y="7089"/>
                  <a:pt x="5468" y="7078"/>
                  <a:pt x="5465" y="7068"/>
                </a:cubicBezTo>
                <a:cubicBezTo>
                  <a:pt x="5455" y="7068"/>
                  <a:pt x="5445" y="7068"/>
                  <a:pt x="5435" y="7068"/>
                </a:cubicBezTo>
                <a:cubicBezTo>
                  <a:pt x="5409" y="7068"/>
                  <a:pt x="5384" y="7067"/>
                  <a:pt x="5358" y="7067"/>
                </a:cubicBezTo>
                <a:cubicBezTo>
                  <a:pt x="5320" y="7067"/>
                  <a:pt x="5283" y="7069"/>
                  <a:pt x="5247" y="7078"/>
                </a:cubicBezTo>
                <a:cubicBezTo>
                  <a:pt x="5167" y="7098"/>
                  <a:pt x="5088" y="7107"/>
                  <a:pt x="5011" y="7107"/>
                </a:cubicBezTo>
                <a:cubicBezTo>
                  <a:pt x="4804" y="7107"/>
                  <a:pt x="4607" y="7045"/>
                  <a:pt x="4411" y="6969"/>
                </a:cubicBezTo>
                <a:cubicBezTo>
                  <a:pt x="4123" y="6857"/>
                  <a:pt x="3835" y="6748"/>
                  <a:pt x="3559" y="6643"/>
                </a:cubicBezTo>
                <a:cubicBezTo>
                  <a:pt x="3698" y="6602"/>
                  <a:pt x="3838" y="6582"/>
                  <a:pt x="3980" y="6582"/>
                </a:cubicBezTo>
                <a:cubicBezTo>
                  <a:pt x="4181" y="6582"/>
                  <a:pt x="4386" y="6622"/>
                  <a:pt x="4589" y="6699"/>
                </a:cubicBezTo>
                <a:cubicBezTo>
                  <a:pt x="4728" y="6752"/>
                  <a:pt x="4867" y="6805"/>
                  <a:pt x="5011" y="6844"/>
                </a:cubicBezTo>
                <a:cubicBezTo>
                  <a:pt x="5149" y="6883"/>
                  <a:pt x="5290" y="6909"/>
                  <a:pt x="5430" y="6909"/>
                </a:cubicBezTo>
                <a:cubicBezTo>
                  <a:pt x="5550" y="6909"/>
                  <a:pt x="5669" y="6890"/>
                  <a:pt x="5786" y="6844"/>
                </a:cubicBezTo>
                <a:cubicBezTo>
                  <a:pt x="6239" y="6667"/>
                  <a:pt x="6664" y="6437"/>
                  <a:pt x="7030" y="6109"/>
                </a:cubicBezTo>
                <a:cubicBezTo>
                  <a:pt x="7069" y="6074"/>
                  <a:pt x="7095" y="6024"/>
                  <a:pt x="7141" y="5962"/>
                </a:cubicBezTo>
                <a:lnTo>
                  <a:pt x="7141" y="5962"/>
                </a:lnTo>
                <a:cubicBezTo>
                  <a:pt x="6813" y="5964"/>
                  <a:pt x="6506" y="5970"/>
                  <a:pt x="6204" y="5970"/>
                </a:cubicBezTo>
                <a:cubicBezTo>
                  <a:pt x="6124" y="5970"/>
                  <a:pt x="6044" y="5969"/>
                  <a:pt x="5964" y="5969"/>
                </a:cubicBezTo>
                <a:cubicBezTo>
                  <a:pt x="5567" y="5964"/>
                  <a:pt x="5252" y="5692"/>
                  <a:pt x="4854" y="5629"/>
                </a:cubicBezTo>
                <a:cubicBezTo>
                  <a:pt x="4946" y="5599"/>
                  <a:pt x="5062" y="5586"/>
                  <a:pt x="5187" y="5586"/>
                </a:cubicBezTo>
                <a:cubicBezTo>
                  <a:pt x="5390" y="5586"/>
                  <a:pt x="5614" y="5621"/>
                  <a:pt x="5780" y="5680"/>
                </a:cubicBezTo>
                <a:cubicBezTo>
                  <a:pt x="6066" y="5782"/>
                  <a:pt x="6352" y="5839"/>
                  <a:pt x="6636" y="5839"/>
                </a:cubicBezTo>
                <a:cubicBezTo>
                  <a:pt x="6939" y="5839"/>
                  <a:pt x="7240" y="5774"/>
                  <a:pt x="7536" y="5628"/>
                </a:cubicBezTo>
                <a:cubicBezTo>
                  <a:pt x="8083" y="5357"/>
                  <a:pt x="8619" y="5067"/>
                  <a:pt x="9161" y="4785"/>
                </a:cubicBezTo>
                <a:cubicBezTo>
                  <a:pt x="9179" y="4775"/>
                  <a:pt x="9195" y="4760"/>
                  <a:pt x="9211" y="4747"/>
                </a:cubicBezTo>
                <a:cubicBezTo>
                  <a:pt x="9212" y="4735"/>
                  <a:pt x="9213" y="4723"/>
                  <a:pt x="9213" y="4711"/>
                </a:cubicBezTo>
                <a:lnTo>
                  <a:pt x="9213" y="4711"/>
                </a:lnTo>
                <a:cubicBezTo>
                  <a:pt x="9157" y="4714"/>
                  <a:pt x="9101" y="4716"/>
                  <a:pt x="9046" y="4716"/>
                </a:cubicBezTo>
                <a:cubicBezTo>
                  <a:pt x="8375" y="4716"/>
                  <a:pt x="7760" y="4497"/>
                  <a:pt x="7160" y="4218"/>
                </a:cubicBezTo>
                <a:cubicBezTo>
                  <a:pt x="7180" y="4213"/>
                  <a:pt x="7198" y="4211"/>
                  <a:pt x="7216" y="4211"/>
                </a:cubicBezTo>
                <a:cubicBezTo>
                  <a:pt x="7243" y="4211"/>
                  <a:pt x="7269" y="4215"/>
                  <a:pt x="7296" y="4220"/>
                </a:cubicBezTo>
                <a:cubicBezTo>
                  <a:pt x="7729" y="4306"/>
                  <a:pt x="8162" y="4399"/>
                  <a:pt x="8597" y="4475"/>
                </a:cubicBezTo>
                <a:cubicBezTo>
                  <a:pt x="8702" y="4494"/>
                  <a:pt x="8805" y="4503"/>
                  <a:pt x="8905" y="4503"/>
                </a:cubicBezTo>
                <a:cubicBezTo>
                  <a:pt x="9304" y="4503"/>
                  <a:pt x="9662" y="4356"/>
                  <a:pt x="9955" y="4046"/>
                </a:cubicBezTo>
                <a:cubicBezTo>
                  <a:pt x="10179" y="3809"/>
                  <a:pt x="10380" y="3547"/>
                  <a:pt x="10558" y="3274"/>
                </a:cubicBezTo>
                <a:cubicBezTo>
                  <a:pt x="10712" y="3037"/>
                  <a:pt x="10821" y="2769"/>
                  <a:pt x="10943" y="2512"/>
                </a:cubicBezTo>
                <a:cubicBezTo>
                  <a:pt x="10968" y="2460"/>
                  <a:pt x="10961" y="2396"/>
                  <a:pt x="10969" y="2337"/>
                </a:cubicBezTo>
                <a:cubicBezTo>
                  <a:pt x="10957" y="2332"/>
                  <a:pt x="10946" y="2327"/>
                  <a:pt x="10934" y="2321"/>
                </a:cubicBezTo>
                <a:cubicBezTo>
                  <a:pt x="10883" y="2352"/>
                  <a:pt x="10828" y="2378"/>
                  <a:pt x="10783" y="2416"/>
                </a:cubicBezTo>
                <a:cubicBezTo>
                  <a:pt x="10475" y="2663"/>
                  <a:pt x="10125" y="2814"/>
                  <a:pt x="9742" y="2892"/>
                </a:cubicBezTo>
                <a:cubicBezTo>
                  <a:pt x="9609" y="2920"/>
                  <a:pt x="9475" y="2934"/>
                  <a:pt x="9342" y="2934"/>
                </a:cubicBezTo>
                <a:cubicBezTo>
                  <a:pt x="9202" y="2934"/>
                  <a:pt x="9063" y="2918"/>
                  <a:pt x="8923" y="2885"/>
                </a:cubicBezTo>
                <a:cubicBezTo>
                  <a:pt x="8984" y="2863"/>
                  <a:pt x="9045" y="2846"/>
                  <a:pt x="9107" y="2836"/>
                </a:cubicBezTo>
                <a:cubicBezTo>
                  <a:pt x="9677" y="2739"/>
                  <a:pt x="10185" y="2526"/>
                  <a:pt x="10598" y="2101"/>
                </a:cubicBezTo>
                <a:cubicBezTo>
                  <a:pt x="10808" y="1885"/>
                  <a:pt x="10994" y="1678"/>
                  <a:pt x="10983" y="1349"/>
                </a:cubicBezTo>
                <a:cubicBezTo>
                  <a:pt x="10973" y="1083"/>
                  <a:pt x="10996" y="816"/>
                  <a:pt x="10996" y="550"/>
                </a:cubicBezTo>
                <a:cubicBezTo>
                  <a:pt x="10996" y="406"/>
                  <a:pt x="10988" y="260"/>
                  <a:pt x="10965" y="119"/>
                </a:cubicBezTo>
                <a:cubicBezTo>
                  <a:pt x="10953" y="40"/>
                  <a:pt x="10917" y="1"/>
                  <a:pt x="10867" y="1"/>
                </a:cubicBezTo>
                <a:close/>
              </a:path>
            </a:pathLst>
          </a:cu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txBox="1">
            <a:spLocks noGrp="1"/>
          </p:cNvSpPr>
          <p:nvPr>
            <p:ph type="title"/>
          </p:nvPr>
        </p:nvSpPr>
        <p:spPr>
          <a:xfrm>
            <a:off x="2428950" y="2571738"/>
            <a:ext cx="4286100" cy="561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r" rtl="0">
              <a:spcBef>
                <a:spcPts val="0"/>
              </a:spcBef>
              <a:spcAft>
                <a:spcPts val="0"/>
              </a:spcAft>
              <a:buSzPts val="3600"/>
              <a:buNone/>
              <a:defRPr sz="3600"/>
            </a:lvl2pPr>
            <a:lvl3pPr lvl="2" algn="r" rtl="0">
              <a:spcBef>
                <a:spcPts val="0"/>
              </a:spcBef>
              <a:spcAft>
                <a:spcPts val="0"/>
              </a:spcAft>
              <a:buSzPts val="3600"/>
              <a:buNone/>
              <a:defRPr sz="3600"/>
            </a:lvl3pPr>
            <a:lvl4pPr lvl="3" algn="r" rtl="0">
              <a:spcBef>
                <a:spcPts val="0"/>
              </a:spcBef>
              <a:spcAft>
                <a:spcPts val="0"/>
              </a:spcAft>
              <a:buSzPts val="3600"/>
              <a:buNone/>
              <a:defRPr sz="3600"/>
            </a:lvl4pPr>
            <a:lvl5pPr lvl="4" algn="r" rtl="0">
              <a:spcBef>
                <a:spcPts val="0"/>
              </a:spcBef>
              <a:spcAft>
                <a:spcPts val="0"/>
              </a:spcAft>
              <a:buSzPts val="3600"/>
              <a:buNone/>
              <a:defRPr sz="3600"/>
            </a:lvl5pPr>
            <a:lvl6pPr lvl="5" algn="r" rtl="0">
              <a:spcBef>
                <a:spcPts val="0"/>
              </a:spcBef>
              <a:spcAft>
                <a:spcPts val="0"/>
              </a:spcAft>
              <a:buSzPts val="3600"/>
              <a:buNone/>
              <a:defRPr sz="3600"/>
            </a:lvl6pPr>
            <a:lvl7pPr lvl="6" algn="r" rtl="0">
              <a:spcBef>
                <a:spcPts val="0"/>
              </a:spcBef>
              <a:spcAft>
                <a:spcPts val="0"/>
              </a:spcAft>
              <a:buSzPts val="3600"/>
              <a:buNone/>
              <a:defRPr sz="3600"/>
            </a:lvl7pPr>
            <a:lvl8pPr lvl="7" algn="r" rtl="0">
              <a:spcBef>
                <a:spcPts val="0"/>
              </a:spcBef>
              <a:spcAft>
                <a:spcPts val="0"/>
              </a:spcAft>
              <a:buSzPts val="3600"/>
              <a:buNone/>
              <a:defRPr sz="3600"/>
            </a:lvl8pPr>
            <a:lvl9pPr lvl="8" algn="r" rtl="0">
              <a:spcBef>
                <a:spcPts val="0"/>
              </a:spcBef>
              <a:spcAft>
                <a:spcPts val="0"/>
              </a:spcAft>
              <a:buSzPts val="3600"/>
              <a:buNone/>
              <a:defRPr sz="3600"/>
            </a:lvl9pPr>
          </a:lstStyle>
          <a:p>
            <a:endParaRPr/>
          </a:p>
        </p:txBody>
      </p:sp>
      <p:sp>
        <p:nvSpPr>
          <p:cNvPr id="42" name="Google Shape;42;p3"/>
          <p:cNvSpPr txBox="1">
            <a:spLocks noGrp="1"/>
          </p:cNvSpPr>
          <p:nvPr>
            <p:ph type="subTitle" idx="1"/>
          </p:nvPr>
        </p:nvSpPr>
        <p:spPr>
          <a:xfrm>
            <a:off x="3091450" y="3132738"/>
            <a:ext cx="2961000" cy="6090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endParaRPr/>
          </a:p>
        </p:txBody>
      </p:sp>
      <p:sp>
        <p:nvSpPr>
          <p:cNvPr id="43" name="Google Shape;43;p3"/>
          <p:cNvSpPr txBox="1">
            <a:spLocks noGrp="1"/>
          </p:cNvSpPr>
          <p:nvPr>
            <p:ph type="title" idx="2" hasCustomPrompt="1"/>
          </p:nvPr>
        </p:nvSpPr>
        <p:spPr>
          <a:xfrm>
            <a:off x="2782000" y="1259401"/>
            <a:ext cx="3579900" cy="1114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9600"/>
            </a:lvl1pPr>
            <a:lvl2pPr lvl="1" algn="r" rtl="0">
              <a:spcBef>
                <a:spcPts val="0"/>
              </a:spcBef>
              <a:spcAft>
                <a:spcPts val="0"/>
              </a:spcAft>
              <a:buSzPts val="12000"/>
              <a:buNone/>
              <a:defRPr sz="12000"/>
            </a:lvl2pPr>
            <a:lvl3pPr lvl="2" algn="r" rtl="0">
              <a:spcBef>
                <a:spcPts val="0"/>
              </a:spcBef>
              <a:spcAft>
                <a:spcPts val="0"/>
              </a:spcAft>
              <a:buSzPts val="12000"/>
              <a:buNone/>
              <a:defRPr sz="12000"/>
            </a:lvl3pPr>
            <a:lvl4pPr lvl="3" algn="r" rtl="0">
              <a:spcBef>
                <a:spcPts val="0"/>
              </a:spcBef>
              <a:spcAft>
                <a:spcPts val="0"/>
              </a:spcAft>
              <a:buSzPts val="12000"/>
              <a:buNone/>
              <a:defRPr sz="12000"/>
            </a:lvl4pPr>
            <a:lvl5pPr lvl="4" algn="r" rtl="0">
              <a:spcBef>
                <a:spcPts val="0"/>
              </a:spcBef>
              <a:spcAft>
                <a:spcPts val="0"/>
              </a:spcAft>
              <a:buSzPts val="12000"/>
              <a:buNone/>
              <a:defRPr sz="12000"/>
            </a:lvl5pPr>
            <a:lvl6pPr lvl="5" algn="r" rtl="0">
              <a:spcBef>
                <a:spcPts val="0"/>
              </a:spcBef>
              <a:spcAft>
                <a:spcPts val="0"/>
              </a:spcAft>
              <a:buSzPts val="12000"/>
              <a:buNone/>
              <a:defRPr sz="12000"/>
            </a:lvl6pPr>
            <a:lvl7pPr lvl="6" algn="r" rtl="0">
              <a:spcBef>
                <a:spcPts val="0"/>
              </a:spcBef>
              <a:spcAft>
                <a:spcPts val="0"/>
              </a:spcAft>
              <a:buSzPts val="12000"/>
              <a:buNone/>
              <a:defRPr sz="12000"/>
            </a:lvl7pPr>
            <a:lvl8pPr lvl="7" algn="r" rtl="0">
              <a:spcBef>
                <a:spcPts val="0"/>
              </a:spcBef>
              <a:spcAft>
                <a:spcPts val="0"/>
              </a:spcAft>
              <a:buSzPts val="12000"/>
              <a:buNone/>
              <a:defRPr sz="12000"/>
            </a:lvl8pPr>
            <a:lvl9pPr lvl="8" algn="r" rtl="0">
              <a:spcBef>
                <a:spcPts val="0"/>
              </a:spcBef>
              <a:spcAft>
                <a:spcPts val="0"/>
              </a:spcAft>
              <a:buSzPts val="12000"/>
              <a:buNone/>
              <a:defRPr sz="12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4"/>
        <p:cNvGrpSpPr/>
        <p:nvPr/>
      </p:nvGrpSpPr>
      <p:grpSpPr>
        <a:xfrm>
          <a:off x="0" y="0"/>
          <a:ext cx="0" cy="0"/>
          <a:chOff x="0" y="0"/>
          <a:chExt cx="0" cy="0"/>
        </a:xfrm>
      </p:grpSpPr>
      <p:grpSp>
        <p:nvGrpSpPr>
          <p:cNvPr id="45" name="Google Shape;45;p4"/>
          <p:cNvGrpSpPr/>
          <p:nvPr/>
        </p:nvGrpSpPr>
        <p:grpSpPr>
          <a:xfrm>
            <a:off x="8205113" y="4225350"/>
            <a:ext cx="542775" cy="606000"/>
            <a:chOff x="2437000" y="628925"/>
            <a:chExt cx="542775" cy="606000"/>
          </a:xfrm>
        </p:grpSpPr>
        <p:sp>
          <p:nvSpPr>
            <p:cNvPr id="46" name="Google Shape;46;p4"/>
            <p:cNvSpPr/>
            <p:nvPr/>
          </p:nvSpPr>
          <p:spPr>
            <a:xfrm>
              <a:off x="2437000" y="802025"/>
              <a:ext cx="259800" cy="259800"/>
            </a:xfrm>
            <a:prstGeom prst="ellipse">
              <a:avLst/>
            </a:pr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a:off x="2806675" y="1061825"/>
              <a:ext cx="173100" cy="173100"/>
            </a:xfrm>
            <a:prstGeom prst="ellipse">
              <a:avLst/>
            </a:pr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a:off x="2806675" y="628925"/>
              <a:ext cx="173100" cy="173100"/>
            </a:xfrm>
            <a:prstGeom prst="ellipse">
              <a:avLst/>
            </a:pr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 name="Google Shape;49;p4"/>
          <p:cNvSpPr/>
          <p:nvPr/>
        </p:nvSpPr>
        <p:spPr>
          <a:xfrm rot="-2388290">
            <a:off x="-382514" y="4448592"/>
            <a:ext cx="1253697" cy="694409"/>
          </a:xfrm>
          <a:custGeom>
            <a:avLst/>
            <a:gdLst/>
            <a:ahLst/>
            <a:cxnLst/>
            <a:rect l="l" t="t" r="r" b="b"/>
            <a:pathLst>
              <a:path w="12535" h="6943" extrusionOk="0">
                <a:moveTo>
                  <a:pt x="1" y="3790"/>
                </a:moveTo>
                <a:cubicBezTo>
                  <a:pt x="1211" y="3987"/>
                  <a:pt x="2114" y="2915"/>
                  <a:pt x="2693" y="1720"/>
                </a:cubicBezTo>
                <a:cubicBezTo>
                  <a:pt x="2894" y="1304"/>
                  <a:pt x="3442" y="250"/>
                  <a:pt x="3950" y="524"/>
                </a:cubicBezTo>
                <a:cubicBezTo>
                  <a:pt x="4150" y="631"/>
                  <a:pt x="3924" y="1154"/>
                  <a:pt x="3854" y="1289"/>
                </a:cubicBezTo>
                <a:cubicBezTo>
                  <a:pt x="3554" y="1860"/>
                  <a:pt x="3093" y="2170"/>
                  <a:pt x="2733" y="2666"/>
                </a:cubicBezTo>
                <a:cubicBezTo>
                  <a:pt x="2603" y="2846"/>
                  <a:pt x="2350" y="3178"/>
                  <a:pt x="2679" y="3235"/>
                </a:cubicBezTo>
                <a:cubicBezTo>
                  <a:pt x="3026" y="3295"/>
                  <a:pt x="3360" y="2954"/>
                  <a:pt x="3622" y="2701"/>
                </a:cubicBezTo>
                <a:cubicBezTo>
                  <a:pt x="4268" y="2080"/>
                  <a:pt x="4684" y="1229"/>
                  <a:pt x="5412" y="718"/>
                </a:cubicBezTo>
                <a:cubicBezTo>
                  <a:pt x="5659" y="546"/>
                  <a:pt x="5944" y="348"/>
                  <a:pt x="6226" y="310"/>
                </a:cubicBezTo>
                <a:cubicBezTo>
                  <a:pt x="6274" y="303"/>
                  <a:pt x="6486" y="277"/>
                  <a:pt x="6506" y="351"/>
                </a:cubicBezTo>
                <a:cubicBezTo>
                  <a:pt x="6574" y="608"/>
                  <a:pt x="6329" y="979"/>
                  <a:pt x="6197" y="1159"/>
                </a:cubicBezTo>
                <a:cubicBezTo>
                  <a:pt x="5771" y="1741"/>
                  <a:pt x="5181" y="2114"/>
                  <a:pt x="4628" y="2480"/>
                </a:cubicBezTo>
                <a:cubicBezTo>
                  <a:pt x="4496" y="2569"/>
                  <a:pt x="3805" y="2893"/>
                  <a:pt x="4083" y="3082"/>
                </a:cubicBezTo>
                <a:cubicBezTo>
                  <a:pt x="4481" y="3354"/>
                  <a:pt x="5008" y="3119"/>
                  <a:pt x="5412" y="2881"/>
                </a:cubicBezTo>
                <a:cubicBezTo>
                  <a:pt x="6343" y="2333"/>
                  <a:pt x="7112" y="1359"/>
                  <a:pt x="8001" y="696"/>
                </a:cubicBezTo>
                <a:cubicBezTo>
                  <a:pt x="8332" y="449"/>
                  <a:pt x="8682" y="154"/>
                  <a:pt x="9062" y="54"/>
                </a:cubicBezTo>
                <a:cubicBezTo>
                  <a:pt x="9145" y="32"/>
                  <a:pt x="9391" y="1"/>
                  <a:pt x="9439" y="109"/>
                </a:cubicBezTo>
                <a:cubicBezTo>
                  <a:pt x="9547" y="347"/>
                  <a:pt x="9219" y="736"/>
                  <a:pt x="9091" y="884"/>
                </a:cubicBezTo>
                <a:cubicBezTo>
                  <a:pt x="8574" y="1488"/>
                  <a:pt x="7876" y="1761"/>
                  <a:pt x="7282" y="2215"/>
                </a:cubicBezTo>
                <a:cubicBezTo>
                  <a:pt x="7124" y="2335"/>
                  <a:pt x="6524" y="2679"/>
                  <a:pt x="6712" y="2973"/>
                </a:cubicBezTo>
                <a:cubicBezTo>
                  <a:pt x="6959" y="3361"/>
                  <a:pt x="7552" y="3261"/>
                  <a:pt x="7918" y="3201"/>
                </a:cubicBezTo>
                <a:cubicBezTo>
                  <a:pt x="8930" y="3034"/>
                  <a:pt x="9955" y="2638"/>
                  <a:pt x="10960" y="2374"/>
                </a:cubicBezTo>
                <a:cubicBezTo>
                  <a:pt x="11367" y="2267"/>
                  <a:pt x="12244" y="2077"/>
                  <a:pt x="12460" y="2665"/>
                </a:cubicBezTo>
                <a:cubicBezTo>
                  <a:pt x="12535" y="2871"/>
                  <a:pt x="12321" y="3095"/>
                  <a:pt x="12189" y="3203"/>
                </a:cubicBezTo>
                <a:cubicBezTo>
                  <a:pt x="11827" y="3499"/>
                  <a:pt x="11321" y="3577"/>
                  <a:pt x="10911" y="3668"/>
                </a:cubicBezTo>
                <a:cubicBezTo>
                  <a:pt x="9607" y="3957"/>
                  <a:pt x="8389" y="3839"/>
                  <a:pt x="7128" y="3607"/>
                </a:cubicBezTo>
                <a:cubicBezTo>
                  <a:pt x="6707" y="3530"/>
                  <a:pt x="6287" y="3458"/>
                  <a:pt x="5855" y="3455"/>
                </a:cubicBezTo>
                <a:cubicBezTo>
                  <a:pt x="5764" y="3454"/>
                  <a:pt x="5501" y="3400"/>
                  <a:pt x="5403" y="3475"/>
                </a:cubicBezTo>
                <a:cubicBezTo>
                  <a:pt x="5382" y="3491"/>
                  <a:pt x="5447" y="3673"/>
                  <a:pt x="5451" y="3684"/>
                </a:cubicBezTo>
                <a:cubicBezTo>
                  <a:pt x="5538" y="3922"/>
                  <a:pt x="5718" y="4075"/>
                  <a:pt x="5901" y="4197"/>
                </a:cubicBezTo>
                <a:cubicBezTo>
                  <a:pt x="6452" y="4566"/>
                  <a:pt x="7118" y="4670"/>
                  <a:pt x="7679" y="5020"/>
                </a:cubicBezTo>
                <a:cubicBezTo>
                  <a:pt x="7865" y="5136"/>
                  <a:pt x="8174" y="5402"/>
                  <a:pt x="8020" y="5721"/>
                </a:cubicBezTo>
                <a:cubicBezTo>
                  <a:pt x="7795" y="6186"/>
                  <a:pt x="7171" y="6201"/>
                  <a:pt x="6814" y="6141"/>
                </a:cubicBezTo>
                <a:cubicBezTo>
                  <a:pt x="5795" y="5970"/>
                  <a:pt x="5248" y="4952"/>
                  <a:pt x="4460" y="4326"/>
                </a:cubicBezTo>
                <a:cubicBezTo>
                  <a:pt x="4187" y="4109"/>
                  <a:pt x="3878" y="3944"/>
                  <a:pt x="3552" y="3854"/>
                </a:cubicBezTo>
                <a:cubicBezTo>
                  <a:pt x="3524" y="3846"/>
                  <a:pt x="3246" y="3762"/>
                  <a:pt x="3224" y="3819"/>
                </a:cubicBezTo>
                <a:cubicBezTo>
                  <a:pt x="3134" y="4035"/>
                  <a:pt x="3350" y="4356"/>
                  <a:pt x="3448" y="4494"/>
                </a:cubicBezTo>
                <a:cubicBezTo>
                  <a:pt x="3809" y="5004"/>
                  <a:pt x="4355" y="5305"/>
                  <a:pt x="4776" y="5741"/>
                </a:cubicBezTo>
                <a:cubicBezTo>
                  <a:pt x="4862" y="5830"/>
                  <a:pt x="5252" y="6150"/>
                  <a:pt x="5194" y="6359"/>
                </a:cubicBezTo>
                <a:cubicBezTo>
                  <a:pt x="5047" y="6885"/>
                  <a:pt x="4385" y="6634"/>
                  <a:pt x="4131" y="6485"/>
                </a:cubicBezTo>
                <a:cubicBezTo>
                  <a:pt x="3466" y="6098"/>
                  <a:pt x="3152" y="5483"/>
                  <a:pt x="2804" y="4735"/>
                </a:cubicBezTo>
                <a:cubicBezTo>
                  <a:pt x="2684" y="4479"/>
                  <a:pt x="2460" y="3879"/>
                  <a:pt x="2127" y="3944"/>
                </a:cubicBezTo>
                <a:cubicBezTo>
                  <a:pt x="1993" y="3970"/>
                  <a:pt x="2169" y="4562"/>
                  <a:pt x="2181" y="4598"/>
                </a:cubicBezTo>
                <a:cubicBezTo>
                  <a:pt x="2366" y="5141"/>
                  <a:pt x="2668" y="5608"/>
                  <a:pt x="2840" y="6161"/>
                </a:cubicBezTo>
                <a:cubicBezTo>
                  <a:pt x="2879" y="6285"/>
                  <a:pt x="3018" y="6640"/>
                  <a:pt x="2850" y="6746"/>
                </a:cubicBezTo>
                <a:cubicBezTo>
                  <a:pt x="2536" y="6943"/>
                  <a:pt x="2210" y="6429"/>
                  <a:pt x="2087" y="6183"/>
                </a:cubicBezTo>
                <a:cubicBezTo>
                  <a:pt x="1700" y="5415"/>
                  <a:pt x="1632" y="4375"/>
                  <a:pt x="818" y="4094"/>
                </a:cubicBezTo>
                <a:close/>
              </a:path>
            </a:pathLst>
          </a:cu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4"/>
          <p:cNvSpPr/>
          <p:nvPr/>
        </p:nvSpPr>
        <p:spPr>
          <a:xfrm>
            <a:off x="7515150" y="115332"/>
            <a:ext cx="1628857" cy="1037149"/>
          </a:xfrm>
          <a:custGeom>
            <a:avLst/>
            <a:gdLst/>
            <a:ahLst/>
            <a:cxnLst/>
            <a:rect l="l" t="t" r="r" b="b"/>
            <a:pathLst>
              <a:path w="14978" h="9537" fill="none" extrusionOk="0">
                <a:moveTo>
                  <a:pt x="14977" y="9536"/>
                </a:moveTo>
                <a:cubicBezTo>
                  <a:pt x="5112" y="9536"/>
                  <a:pt x="4977" y="4780"/>
                  <a:pt x="6538" y="4359"/>
                </a:cubicBezTo>
                <a:cubicBezTo>
                  <a:pt x="8598" y="3804"/>
                  <a:pt x="11294" y="7251"/>
                  <a:pt x="5647" y="6894"/>
                </a:cubicBezTo>
                <a:cubicBezTo>
                  <a:pt x="1" y="6538"/>
                  <a:pt x="1" y="0"/>
                  <a:pt x="1" y="0"/>
                </a:cubicBezTo>
              </a:path>
            </a:pathLst>
          </a:custGeom>
          <a:noFill/>
          <a:ln w="19050" cap="flat" cmpd="sng">
            <a:solidFill>
              <a:srgbClr val="529BAB"/>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rot="-8100000">
            <a:off x="-146640" y="3348458"/>
            <a:ext cx="885412" cy="1011301"/>
          </a:xfrm>
          <a:custGeom>
            <a:avLst/>
            <a:gdLst/>
            <a:ahLst/>
            <a:cxnLst/>
            <a:rect l="l" t="t" r="r" b="b"/>
            <a:pathLst>
              <a:path w="9101" h="10395" extrusionOk="0">
                <a:moveTo>
                  <a:pt x="3485" y="845"/>
                </a:moveTo>
                <a:lnTo>
                  <a:pt x="3485" y="845"/>
                </a:lnTo>
                <a:cubicBezTo>
                  <a:pt x="4180" y="996"/>
                  <a:pt x="4605" y="1500"/>
                  <a:pt x="4530" y="2229"/>
                </a:cubicBezTo>
                <a:cubicBezTo>
                  <a:pt x="4495" y="2187"/>
                  <a:pt x="4464" y="2165"/>
                  <a:pt x="4454" y="2135"/>
                </a:cubicBezTo>
                <a:cubicBezTo>
                  <a:pt x="4338" y="1767"/>
                  <a:pt x="4048" y="1529"/>
                  <a:pt x="3798" y="1262"/>
                </a:cubicBezTo>
                <a:cubicBezTo>
                  <a:pt x="3701" y="1157"/>
                  <a:pt x="3606" y="1051"/>
                  <a:pt x="3515" y="942"/>
                </a:cubicBezTo>
                <a:cubicBezTo>
                  <a:pt x="3498" y="922"/>
                  <a:pt x="3497" y="889"/>
                  <a:pt x="3485" y="845"/>
                </a:cubicBezTo>
                <a:close/>
                <a:moveTo>
                  <a:pt x="7494" y="2957"/>
                </a:moveTo>
                <a:cubicBezTo>
                  <a:pt x="7496" y="2957"/>
                  <a:pt x="7498" y="2957"/>
                  <a:pt x="7500" y="2957"/>
                </a:cubicBezTo>
                <a:cubicBezTo>
                  <a:pt x="7535" y="2957"/>
                  <a:pt x="7569" y="2980"/>
                  <a:pt x="7603" y="2993"/>
                </a:cubicBezTo>
                <a:cubicBezTo>
                  <a:pt x="7589" y="3027"/>
                  <a:pt x="7583" y="3071"/>
                  <a:pt x="7558" y="3095"/>
                </a:cubicBezTo>
                <a:cubicBezTo>
                  <a:pt x="7329" y="3313"/>
                  <a:pt x="7074" y="3472"/>
                  <a:pt x="6757" y="3472"/>
                </a:cubicBezTo>
                <a:cubicBezTo>
                  <a:pt x="6716" y="3472"/>
                  <a:pt x="6675" y="3469"/>
                  <a:pt x="6632" y="3464"/>
                </a:cubicBezTo>
                <a:cubicBezTo>
                  <a:pt x="6573" y="3456"/>
                  <a:pt x="6520" y="3412"/>
                  <a:pt x="6464" y="3385"/>
                </a:cubicBezTo>
                <a:cubicBezTo>
                  <a:pt x="6500" y="3335"/>
                  <a:pt x="6525" y="3271"/>
                  <a:pt x="6572" y="3236"/>
                </a:cubicBezTo>
                <a:cubicBezTo>
                  <a:pt x="6794" y="3074"/>
                  <a:pt x="7053" y="3010"/>
                  <a:pt x="7321" y="2974"/>
                </a:cubicBezTo>
                <a:cubicBezTo>
                  <a:pt x="7379" y="2968"/>
                  <a:pt x="7437" y="2957"/>
                  <a:pt x="7494" y="2957"/>
                </a:cubicBezTo>
                <a:close/>
                <a:moveTo>
                  <a:pt x="1110" y="3824"/>
                </a:moveTo>
                <a:cubicBezTo>
                  <a:pt x="1364" y="3824"/>
                  <a:pt x="1645" y="3928"/>
                  <a:pt x="1788" y="4093"/>
                </a:cubicBezTo>
                <a:cubicBezTo>
                  <a:pt x="1856" y="4173"/>
                  <a:pt x="1830" y="4235"/>
                  <a:pt x="1744" y="4265"/>
                </a:cubicBezTo>
                <a:cubicBezTo>
                  <a:pt x="1614" y="4308"/>
                  <a:pt x="1478" y="4337"/>
                  <a:pt x="1293" y="4386"/>
                </a:cubicBezTo>
                <a:cubicBezTo>
                  <a:pt x="1159" y="4366"/>
                  <a:pt x="974" y="4361"/>
                  <a:pt x="807" y="4304"/>
                </a:cubicBezTo>
                <a:cubicBezTo>
                  <a:pt x="718" y="4273"/>
                  <a:pt x="659" y="4152"/>
                  <a:pt x="586" y="4072"/>
                </a:cubicBezTo>
                <a:cubicBezTo>
                  <a:pt x="658" y="4010"/>
                  <a:pt x="721" y="3929"/>
                  <a:pt x="803" y="3888"/>
                </a:cubicBezTo>
                <a:cubicBezTo>
                  <a:pt x="890" y="3844"/>
                  <a:pt x="997" y="3824"/>
                  <a:pt x="1110" y="3824"/>
                </a:cubicBezTo>
                <a:close/>
                <a:moveTo>
                  <a:pt x="3791" y="3603"/>
                </a:moveTo>
                <a:cubicBezTo>
                  <a:pt x="3810" y="3603"/>
                  <a:pt x="3832" y="3612"/>
                  <a:pt x="3854" y="3629"/>
                </a:cubicBezTo>
                <a:cubicBezTo>
                  <a:pt x="4065" y="3790"/>
                  <a:pt x="4252" y="3977"/>
                  <a:pt x="4343" y="4234"/>
                </a:cubicBezTo>
                <a:cubicBezTo>
                  <a:pt x="4376" y="4327"/>
                  <a:pt x="4390" y="4431"/>
                  <a:pt x="4280" y="4499"/>
                </a:cubicBezTo>
                <a:cubicBezTo>
                  <a:pt x="4238" y="4526"/>
                  <a:pt x="4190" y="4540"/>
                  <a:pt x="4142" y="4540"/>
                </a:cubicBezTo>
                <a:cubicBezTo>
                  <a:pt x="4074" y="4540"/>
                  <a:pt x="4005" y="4513"/>
                  <a:pt x="3946" y="4460"/>
                </a:cubicBezTo>
                <a:cubicBezTo>
                  <a:pt x="3811" y="4339"/>
                  <a:pt x="3761" y="4173"/>
                  <a:pt x="3724" y="4003"/>
                </a:cubicBezTo>
                <a:cubicBezTo>
                  <a:pt x="3719" y="3977"/>
                  <a:pt x="3719" y="3951"/>
                  <a:pt x="3715" y="3926"/>
                </a:cubicBezTo>
                <a:lnTo>
                  <a:pt x="3706" y="3926"/>
                </a:lnTo>
                <a:cubicBezTo>
                  <a:pt x="3709" y="3848"/>
                  <a:pt x="3708" y="3770"/>
                  <a:pt x="3716" y="3694"/>
                </a:cubicBezTo>
                <a:cubicBezTo>
                  <a:pt x="3723" y="3635"/>
                  <a:pt x="3753" y="3603"/>
                  <a:pt x="3791" y="3603"/>
                </a:cubicBezTo>
                <a:close/>
                <a:moveTo>
                  <a:pt x="5280" y="4472"/>
                </a:moveTo>
                <a:cubicBezTo>
                  <a:pt x="5644" y="4499"/>
                  <a:pt x="5993" y="4593"/>
                  <a:pt x="6329" y="4735"/>
                </a:cubicBezTo>
                <a:cubicBezTo>
                  <a:pt x="6338" y="4740"/>
                  <a:pt x="6342" y="4756"/>
                  <a:pt x="6368" y="4797"/>
                </a:cubicBezTo>
                <a:cubicBezTo>
                  <a:pt x="6258" y="4828"/>
                  <a:pt x="6166" y="4867"/>
                  <a:pt x="6071" y="4878"/>
                </a:cubicBezTo>
                <a:cubicBezTo>
                  <a:pt x="5876" y="4898"/>
                  <a:pt x="5678" y="4920"/>
                  <a:pt x="5482" y="4920"/>
                </a:cubicBezTo>
                <a:cubicBezTo>
                  <a:pt x="5456" y="4920"/>
                  <a:pt x="5431" y="4919"/>
                  <a:pt x="5405" y="4919"/>
                </a:cubicBezTo>
                <a:cubicBezTo>
                  <a:pt x="5250" y="4914"/>
                  <a:pt x="5168" y="4788"/>
                  <a:pt x="5138" y="4641"/>
                </a:cubicBezTo>
                <a:cubicBezTo>
                  <a:pt x="5119" y="4547"/>
                  <a:pt x="5158" y="4490"/>
                  <a:pt x="5254" y="4475"/>
                </a:cubicBezTo>
                <a:cubicBezTo>
                  <a:pt x="5263" y="4474"/>
                  <a:pt x="5271" y="4472"/>
                  <a:pt x="5280" y="4472"/>
                </a:cubicBezTo>
                <a:close/>
                <a:moveTo>
                  <a:pt x="3013" y="4642"/>
                </a:moveTo>
                <a:cubicBezTo>
                  <a:pt x="3026" y="4642"/>
                  <a:pt x="3037" y="4644"/>
                  <a:pt x="3048" y="4649"/>
                </a:cubicBezTo>
                <a:cubicBezTo>
                  <a:pt x="3270" y="4754"/>
                  <a:pt x="3496" y="4857"/>
                  <a:pt x="3708" y="4981"/>
                </a:cubicBezTo>
                <a:cubicBezTo>
                  <a:pt x="3793" y="5030"/>
                  <a:pt x="3846" y="5134"/>
                  <a:pt x="3914" y="5214"/>
                </a:cubicBezTo>
                <a:cubicBezTo>
                  <a:pt x="3903" y="5339"/>
                  <a:pt x="3864" y="5402"/>
                  <a:pt x="3785" y="5402"/>
                </a:cubicBezTo>
                <a:cubicBezTo>
                  <a:pt x="3763" y="5402"/>
                  <a:pt x="3738" y="5397"/>
                  <a:pt x="3710" y="5387"/>
                </a:cubicBezTo>
                <a:cubicBezTo>
                  <a:pt x="3378" y="5277"/>
                  <a:pt x="3126" y="5061"/>
                  <a:pt x="2951" y="4757"/>
                </a:cubicBezTo>
                <a:cubicBezTo>
                  <a:pt x="2934" y="4728"/>
                  <a:pt x="2942" y="4685"/>
                  <a:pt x="2939" y="4649"/>
                </a:cubicBezTo>
                <a:cubicBezTo>
                  <a:pt x="2963" y="4648"/>
                  <a:pt x="2989" y="4642"/>
                  <a:pt x="3013" y="4642"/>
                </a:cubicBezTo>
                <a:close/>
                <a:moveTo>
                  <a:pt x="5129" y="5466"/>
                </a:moveTo>
                <a:cubicBezTo>
                  <a:pt x="5169" y="5466"/>
                  <a:pt x="5216" y="5478"/>
                  <a:pt x="5248" y="5496"/>
                </a:cubicBezTo>
                <a:cubicBezTo>
                  <a:pt x="5395" y="5580"/>
                  <a:pt x="5498" y="5710"/>
                  <a:pt x="5546" y="5873"/>
                </a:cubicBezTo>
                <a:cubicBezTo>
                  <a:pt x="5558" y="5909"/>
                  <a:pt x="5535" y="5984"/>
                  <a:pt x="5507" y="5997"/>
                </a:cubicBezTo>
                <a:cubicBezTo>
                  <a:pt x="5487" y="6006"/>
                  <a:pt x="5463" y="6011"/>
                  <a:pt x="5437" y="6011"/>
                </a:cubicBezTo>
                <a:cubicBezTo>
                  <a:pt x="5265" y="6011"/>
                  <a:pt x="4996" y="5816"/>
                  <a:pt x="4979" y="5632"/>
                </a:cubicBezTo>
                <a:cubicBezTo>
                  <a:pt x="4997" y="5598"/>
                  <a:pt x="5017" y="5515"/>
                  <a:pt x="5069" y="5480"/>
                </a:cubicBezTo>
                <a:cubicBezTo>
                  <a:pt x="5083" y="5470"/>
                  <a:pt x="5105" y="5466"/>
                  <a:pt x="5129" y="5466"/>
                </a:cubicBezTo>
                <a:close/>
                <a:moveTo>
                  <a:pt x="3416" y="6046"/>
                </a:moveTo>
                <a:cubicBezTo>
                  <a:pt x="3492" y="6046"/>
                  <a:pt x="3565" y="6085"/>
                  <a:pt x="3605" y="6165"/>
                </a:cubicBezTo>
                <a:cubicBezTo>
                  <a:pt x="3653" y="6263"/>
                  <a:pt x="3614" y="6361"/>
                  <a:pt x="3537" y="6422"/>
                </a:cubicBezTo>
                <a:cubicBezTo>
                  <a:pt x="3454" y="6488"/>
                  <a:pt x="3350" y="6530"/>
                  <a:pt x="3244" y="6589"/>
                </a:cubicBezTo>
                <a:cubicBezTo>
                  <a:pt x="3110" y="6549"/>
                  <a:pt x="2982" y="6527"/>
                  <a:pt x="2869" y="6472"/>
                </a:cubicBezTo>
                <a:cubicBezTo>
                  <a:pt x="2760" y="6418"/>
                  <a:pt x="2755" y="6306"/>
                  <a:pt x="2863" y="6249"/>
                </a:cubicBezTo>
                <a:cubicBezTo>
                  <a:pt x="3018" y="6168"/>
                  <a:pt x="3184" y="6104"/>
                  <a:pt x="3351" y="6055"/>
                </a:cubicBezTo>
                <a:cubicBezTo>
                  <a:pt x="3373" y="6049"/>
                  <a:pt x="3395" y="6046"/>
                  <a:pt x="3416" y="6046"/>
                </a:cubicBezTo>
                <a:close/>
                <a:moveTo>
                  <a:pt x="1633" y="6324"/>
                </a:moveTo>
                <a:cubicBezTo>
                  <a:pt x="1771" y="6324"/>
                  <a:pt x="1909" y="6353"/>
                  <a:pt x="2045" y="6406"/>
                </a:cubicBezTo>
                <a:cubicBezTo>
                  <a:pt x="2032" y="6432"/>
                  <a:pt x="2029" y="6449"/>
                  <a:pt x="2021" y="6453"/>
                </a:cubicBezTo>
                <a:cubicBezTo>
                  <a:pt x="1733" y="6568"/>
                  <a:pt x="1449" y="6691"/>
                  <a:pt x="1156" y="6791"/>
                </a:cubicBezTo>
                <a:cubicBezTo>
                  <a:pt x="1141" y="6796"/>
                  <a:pt x="1128" y="6799"/>
                  <a:pt x="1115" y="6799"/>
                </a:cubicBezTo>
                <a:cubicBezTo>
                  <a:pt x="1043" y="6799"/>
                  <a:pt x="1016" y="6719"/>
                  <a:pt x="1064" y="6624"/>
                </a:cubicBezTo>
                <a:cubicBezTo>
                  <a:pt x="1160" y="6435"/>
                  <a:pt x="1331" y="6350"/>
                  <a:pt x="1527" y="6330"/>
                </a:cubicBezTo>
                <a:cubicBezTo>
                  <a:pt x="1562" y="6326"/>
                  <a:pt x="1597" y="6324"/>
                  <a:pt x="1633" y="6324"/>
                </a:cubicBezTo>
                <a:close/>
                <a:moveTo>
                  <a:pt x="6442" y="6278"/>
                </a:moveTo>
                <a:cubicBezTo>
                  <a:pt x="6681" y="6292"/>
                  <a:pt x="6905" y="6350"/>
                  <a:pt x="7062" y="6548"/>
                </a:cubicBezTo>
                <a:cubicBezTo>
                  <a:pt x="7110" y="6609"/>
                  <a:pt x="7135" y="6692"/>
                  <a:pt x="7156" y="6770"/>
                </a:cubicBezTo>
                <a:cubicBezTo>
                  <a:pt x="7163" y="6797"/>
                  <a:pt x="7136" y="6851"/>
                  <a:pt x="7110" y="6864"/>
                </a:cubicBezTo>
                <a:cubicBezTo>
                  <a:pt x="7104" y="6867"/>
                  <a:pt x="7097" y="6868"/>
                  <a:pt x="7089" y="6868"/>
                </a:cubicBezTo>
                <a:cubicBezTo>
                  <a:pt x="7064" y="6868"/>
                  <a:pt x="7031" y="6854"/>
                  <a:pt x="7005" y="6843"/>
                </a:cubicBezTo>
                <a:cubicBezTo>
                  <a:pt x="6984" y="6833"/>
                  <a:pt x="6971" y="6805"/>
                  <a:pt x="6953" y="6787"/>
                </a:cubicBezTo>
                <a:cubicBezTo>
                  <a:pt x="6800" y="6643"/>
                  <a:pt x="6647" y="6498"/>
                  <a:pt x="6494" y="6354"/>
                </a:cubicBezTo>
                <a:cubicBezTo>
                  <a:pt x="6473" y="6335"/>
                  <a:pt x="6444" y="6324"/>
                  <a:pt x="6419" y="6309"/>
                </a:cubicBezTo>
                <a:cubicBezTo>
                  <a:pt x="6427" y="6299"/>
                  <a:pt x="6434" y="6289"/>
                  <a:pt x="6442" y="6278"/>
                </a:cubicBezTo>
                <a:close/>
                <a:moveTo>
                  <a:pt x="4500" y="6217"/>
                </a:moveTo>
                <a:cubicBezTo>
                  <a:pt x="4577" y="6217"/>
                  <a:pt x="4634" y="6302"/>
                  <a:pt x="4673" y="6376"/>
                </a:cubicBezTo>
                <a:cubicBezTo>
                  <a:pt x="4784" y="6582"/>
                  <a:pt x="4890" y="6791"/>
                  <a:pt x="4992" y="7001"/>
                </a:cubicBezTo>
                <a:cubicBezTo>
                  <a:pt x="5009" y="7035"/>
                  <a:pt x="4999" y="7081"/>
                  <a:pt x="5001" y="7122"/>
                </a:cubicBezTo>
                <a:cubicBezTo>
                  <a:pt x="4970" y="7124"/>
                  <a:pt x="4939" y="7130"/>
                  <a:pt x="4909" y="7130"/>
                </a:cubicBezTo>
                <a:cubicBezTo>
                  <a:pt x="4898" y="7130"/>
                  <a:pt x="4887" y="7129"/>
                  <a:pt x="4876" y="7127"/>
                </a:cubicBezTo>
                <a:cubicBezTo>
                  <a:pt x="4618" y="7065"/>
                  <a:pt x="4396" y="6784"/>
                  <a:pt x="4328" y="6470"/>
                </a:cubicBezTo>
                <a:cubicBezTo>
                  <a:pt x="4366" y="6386"/>
                  <a:pt x="4384" y="6260"/>
                  <a:pt x="4448" y="6229"/>
                </a:cubicBezTo>
                <a:cubicBezTo>
                  <a:pt x="4466" y="6220"/>
                  <a:pt x="4484" y="6217"/>
                  <a:pt x="4500" y="6217"/>
                </a:cubicBezTo>
                <a:close/>
                <a:moveTo>
                  <a:pt x="7074" y="1"/>
                </a:moveTo>
                <a:cubicBezTo>
                  <a:pt x="7041" y="1"/>
                  <a:pt x="7005" y="9"/>
                  <a:pt x="6984" y="23"/>
                </a:cubicBezTo>
                <a:cubicBezTo>
                  <a:pt x="6866" y="101"/>
                  <a:pt x="6743" y="183"/>
                  <a:pt x="6649" y="287"/>
                </a:cubicBezTo>
                <a:cubicBezTo>
                  <a:pt x="6265" y="715"/>
                  <a:pt x="6006" y="1223"/>
                  <a:pt x="5787" y="1748"/>
                </a:cubicBezTo>
                <a:cubicBezTo>
                  <a:pt x="5630" y="2124"/>
                  <a:pt x="5511" y="2514"/>
                  <a:pt x="5371" y="2896"/>
                </a:cubicBezTo>
                <a:cubicBezTo>
                  <a:pt x="5346" y="2964"/>
                  <a:pt x="5300" y="3024"/>
                  <a:pt x="5264" y="3087"/>
                </a:cubicBezTo>
                <a:lnTo>
                  <a:pt x="5223" y="3068"/>
                </a:lnTo>
                <a:cubicBezTo>
                  <a:pt x="5214" y="3034"/>
                  <a:pt x="5201" y="3002"/>
                  <a:pt x="5195" y="2969"/>
                </a:cubicBezTo>
                <a:cubicBezTo>
                  <a:pt x="5188" y="2935"/>
                  <a:pt x="5188" y="2900"/>
                  <a:pt x="5188" y="2865"/>
                </a:cubicBezTo>
                <a:cubicBezTo>
                  <a:pt x="5181" y="2414"/>
                  <a:pt x="5180" y="1964"/>
                  <a:pt x="5082" y="1519"/>
                </a:cubicBezTo>
                <a:cubicBezTo>
                  <a:pt x="4962" y="968"/>
                  <a:pt x="4681" y="553"/>
                  <a:pt x="4142" y="348"/>
                </a:cubicBezTo>
                <a:cubicBezTo>
                  <a:pt x="3993" y="292"/>
                  <a:pt x="3845" y="253"/>
                  <a:pt x="3698" y="253"/>
                </a:cubicBezTo>
                <a:cubicBezTo>
                  <a:pt x="3554" y="253"/>
                  <a:pt x="3411" y="290"/>
                  <a:pt x="3268" y="381"/>
                </a:cubicBezTo>
                <a:cubicBezTo>
                  <a:pt x="3165" y="448"/>
                  <a:pt x="3041" y="487"/>
                  <a:pt x="2920" y="519"/>
                </a:cubicBezTo>
                <a:cubicBezTo>
                  <a:pt x="2703" y="577"/>
                  <a:pt x="2479" y="616"/>
                  <a:pt x="2263" y="676"/>
                </a:cubicBezTo>
                <a:cubicBezTo>
                  <a:pt x="2201" y="693"/>
                  <a:pt x="2153" y="759"/>
                  <a:pt x="2098" y="803"/>
                </a:cubicBezTo>
                <a:cubicBezTo>
                  <a:pt x="2156" y="833"/>
                  <a:pt x="2211" y="880"/>
                  <a:pt x="2272" y="891"/>
                </a:cubicBezTo>
                <a:cubicBezTo>
                  <a:pt x="2426" y="915"/>
                  <a:pt x="2583" y="917"/>
                  <a:pt x="2737" y="940"/>
                </a:cubicBezTo>
                <a:cubicBezTo>
                  <a:pt x="3087" y="992"/>
                  <a:pt x="3364" y="1183"/>
                  <a:pt x="3612" y="1421"/>
                </a:cubicBezTo>
                <a:cubicBezTo>
                  <a:pt x="3990" y="1782"/>
                  <a:pt x="4295" y="2194"/>
                  <a:pt x="4432" y="2710"/>
                </a:cubicBezTo>
                <a:cubicBezTo>
                  <a:pt x="4486" y="2912"/>
                  <a:pt x="4462" y="3116"/>
                  <a:pt x="4377" y="3308"/>
                </a:cubicBezTo>
                <a:cubicBezTo>
                  <a:pt x="4335" y="3403"/>
                  <a:pt x="4276" y="3451"/>
                  <a:pt x="4210" y="3451"/>
                </a:cubicBezTo>
                <a:cubicBezTo>
                  <a:pt x="4157" y="3451"/>
                  <a:pt x="4100" y="3420"/>
                  <a:pt x="4045" y="3356"/>
                </a:cubicBezTo>
                <a:cubicBezTo>
                  <a:pt x="3994" y="3297"/>
                  <a:pt x="3957" y="3226"/>
                  <a:pt x="3917" y="3160"/>
                </a:cubicBezTo>
                <a:cubicBezTo>
                  <a:pt x="3663" y="2742"/>
                  <a:pt x="3422" y="2315"/>
                  <a:pt x="3153" y="1907"/>
                </a:cubicBezTo>
                <a:cubicBezTo>
                  <a:pt x="2962" y="1618"/>
                  <a:pt x="2734" y="1352"/>
                  <a:pt x="2425" y="1175"/>
                </a:cubicBezTo>
                <a:cubicBezTo>
                  <a:pt x="2294" y="1101"/>
                  <a:pt x="2173" y="1064"/>
                  <a:pt x="2060" y="1064"/>
                </a:cubicBezTo>
                <a:cubicBezTo>
                  <a:pt x="1879" y="1064"/>
                  <a:pt x="1717" y="1158"/>
                  <a:pt x="1564" y="1343"/>
                </a:cubicBezTo>
                <a:cubicBezTo>
                  <a:pt x="1346" y="1606"/>
                  <a:pt x="1112" y="1856"/>
                  <a:pt x="893" y="2118"/>
                </a:cubicBezTo>
                <a:cubicBezTo>
                  <a:pt x="755" y="2284"/>
                  <a:pt x="626" y="2459"/>
                  <a:pt x="508" y="2639"/>
                </a:cubicBezTo>
                <a:cubicBezTo>
                  <a:pt x="474" y="2690"/>
                  <a:pt x="487" y="2774"/>
                  <a:pt x="480" y="2844"/>
                </a:cubicBezTo>
                <a:cubicBezTo>
                  <a:pt x="484" y="2844"/>
                  <a:pt x="489" y="2844"/>
                  <a:pt x="493" y="2844"/>
                </a:cubicBezTo>
                <a:cubicBezTo>
                  <a:pt x="531" y="2844"/>
                  <a:pt x="570" y="2847"/>
                  <a:pt x="607" y="2847"/>
                </a:cubicBezTo>
                <a:cubicBezTo>
                  <a:pt x="639" y="2847"/>
                  <a:pt x="670" y="2845"/>
                  <a:pt x="700" y="2836"/>
                </a:cubicBezTo>
                <a:cubicBezTo>
                  <a:pt x="816" y="2803"/>
                  <a:pt x="921" y="2736"/>
                  <a:pt x="1038" y="2705"/>
                </a:cubicBezTo>
                <a:cubicBezTo>
                  <a:pt x="1204" y="2661"/>
                  <a:pt x="1368" y="2640"/>
                  <a:pt x="1532" y="2640"/>
                </a:cubicBezTo>
                <a:cubicBezTo>
                  <a:pt x="1814" y="2640"/>
                  <a:pt x="2092" y="2701"/>
                  <a:pt x="2365" y="2804"/>
                </a:cubicBezTo>
                <a:cubicBezTo>
                  <a:pt x="2975" y="3033"/>
                  <a:pt x="3337" y="3466"/>
                  <a:pt x="3404" y="4126"/>
                </a:cubicBezTo>
                <a:cubicBezTo>
                  <a:pt x="3410" y="4187"/>
                  <a:pt x="3406" y="4249"/>
                  <a:pt x="3407" y="4310"/>
                </a:cubicBezTo>
                <a:cubicBezTo>
                  <a:pt x="3395" y="4315"/>
                  <a:pt x="3383" y="4320"/>
                  <a:pt x="3371" y="4326"/>
                </a:cubicBezTo>
                <a:cubicBezTo>
                  <a:pt x="3323" y="4286"/>
                  <a:pt x="3273" y="4250"/>
                  <a:pt x="3231" y="4204"/>
                </a:cubicBezTo>
                <a:cubicBezTo>
                  <a:pt x="3090" y="4051"/>
                  <a:pt x="2954" y="3893"/>
                  <a:pt x="2814" y="3739"/>
                </a:cubicBezTo>
                <a:cubicBezTo>
                  <a:pt x="2503" y="3396"/>
                  <a:pt x="2125" y="3185"/>
                  <a:pt x="1653" y="3183"/>
                </a:cubicBezTo>
                <a:cubicBezTo>
                  <a:pt x="1647" y="3183"/>
                  <a:pt x="1642" y="3183"/>
                  <a:pt x="1636" y="3183"/>
                </a:cubicBezTo>
                <a:cubicBezTo>
                  <a:pt x="1402" y="3183"/>
                  <a:pt x="1169" y="3216"/>
                  <a:pt x="935" y="3216"/>
                </a:cubicBezTo>
                <a:cubicBezTo>
                  <a:pt x="932" y="3216"/>
                  <a:pt x="929" y="3216"/>
                  <a:pt x="926" y="3216"/>
                </a:cubicBezTo>
                <a:cubicBezTo>
                  <a:pt x="783" y="3215"/>
                  <a:pt x="636" y="3189"/>
                  <a:pt x="499" y="3146"/>
                </a:cubicBezTo>
                <a:cubicBezTo>
                  <a:pt x="448" y="3130"/>
                  <a:pt x="412" y="3119"/>
                  <a:pt x="386" y="3119"/>
                </a:cubicBezTo>
                <a:cubicBezTo>
                  <a:pt x="340" y="3119"/>
                  <a:pt x="320" y="3151"/>
                  <a:pt x="297" y="3240"/>
                </a:cubicBezTo>
                <a:cubicBezTo>
                  <a:pt x="236" y="3474"/>
                  <a:pt x="168" y="3709"/>
                  <a:pt x="130" y="3948"/>
                </a:cubicBezTo>
                <a:cubicBezTo>
                  <a:pt x="83" y="4242"/>
                  <a:pt x="29" y="4541"/>
                  <a:pt x="42" y="4836"/>
                </a:cubicBezTo>
                <a:cubicBezTo>
                  <a:pt x="55" y="5122"/>
                  <a:pt x="96" y="5402"/>
                  <a:pt x="23" y="5686"/>
                </a:cubicBezTo>
                <a:cubicBezTo>
                  <a:pt x="0" y="5772"/>
                  <a:pt x="16" y="5812"/>
                  <a:pt x="72" y="5812"/>
                </a:cubicBezTo>
                <a:cubicBezTo>
                  <a:pt x="94" y="5812"/>
                  <a:pt x="122" y="5805"/>
                  <a:pt x="157" y="5793"/>
                </a:cubicBezTo>
                <a:cubicBezTo>
                  <a:pt x="205" y="5776"/>
                  <a:pt x="253" y="5755"/>
                  <a:pt x="299" y="5731"/>
                </a:cubicBezTo>
                <a:cubicBezTo>
                  <a:pt x="508" y="5625"/>
                  <a:pt x="712" y="5509"/>
                  <a:pt x="924" y="5412"/>
                </a:cubicBezTo>
                <a:cubicBezTo>
                  <a:pt x="1273" y="5253"/>
                  <a:pt x="1631" y="5127"/>
                  <a:pt x="2020" y="5127"/>
                </a:cubicBezTo>
                <a:cubicBezTo>
                  <a:pt x="2051" y="5127"/>
                  <a:pt x="2083" y="5128"/>
                  <a:pt x="2115" y="5130"/>
                </a:cubicBezTo>
                <a:cubicBezTo>
                  <a:pt x="2378" y="5143"/>
                  <a:pt x="2607" y="5233"/>
                  <a:pt x="2779" y="5437"/>
                </a:cubicBezTo>
                <a:cubicBezTo>
                  <a:pt x="2965" y="5658"/>
                  <a:pt x="2883" y="5917"/>
                  <a:pt x="2600" y="5966"/>
                </a:cubicBezTo>
                <a:cubicBezTo>
                  <a:pt x="2544" y="5976"/>
                  <a:pt x="2485" y="5981"/>
                  <a:pt x="2426" y="5981"/>
                </a:cubicBezTo>
                <a:cubicBezTo>
                  <a:pt x="2333" y="5981"/>
                  <a:pt x="2240" y="5969"/>
                  <a:pt x="2153" y="5945"/>
                </a:cubicBezTo>
                <a:cubicBezTo>
                  <a:pt x="1909" y="5878"/>
                  <a:pt x="1664" y="5831"/>
                  <a:pt x="1414" y="5831"/>
                </a:cubicBezTo>
                <a:cubicBezTo>
                  <a:pt x="1361" y="5831"/>
                  <a:pt x="1308" y="5834"/>
                  <a:pt x="1255" y="5838"/>
                </a:cubicBezTo>
                <a:cubicBezTo>
                  <a:pt x="941" y="5864"/>
                  <a:pt x="634" y="5918"/>
                  <a:pt x="387" y="6138"/>
                </a:cubicBezTo>
                <a:cubicBezTo>
                  <a:pt x="284" y="6230"/>
                  <a:pt x="205" y="6344"/>
                  <a:pt x="248" y="6482"/>
                </a:cubicBezTo>
                <a:cubicBezTo>
                  <a:pt x="349" y="6802"/>
                  <a:pt x="463" y="7117"/>
                  <a:pt x="774" y="7307"/>
                </a:cubicBezTo>
                <a:cubicBezTo>
                  <a:pt x="906" y="7387"/>
                  <a:pt x="980" y="7502"/>
                  <a:pt x="970" y="7663"/>
                </a:cubicBezTo>
                <a:cubicBezTo>
                  <a:pt x="969" y="7684"/>
                  <a:pt x="972" y="7706"/>
                  <a:pt x="976" y="7727"/>
                </a:cubicBezTo>
                <a:cubicBezTo>
                  <a:pt x="991" y="7818"/>
                  <a:pt x="1031" y="7866"/>
                  <a:pt x="1088" y="7866"/>
                </a:cubicBezTo>
                <a:cubicBezTo>
                  <a:pt x="1119" y="7866"/>
                  <a:pt x="1155" y="7851"/>
                  <a:pt x="1195" y="7822"/>
                </a:cubicBezTo>
                <a:cubicBezTo>
                  <a:pt x="1267" y="7768"/>
                  <a:pt x="1327" y="7698"/>
                  <a:pt x="1394" y="7635"/>
                </a:cubicBezTo>
                <a:cubicBezTo>
                  <a:pt x="1582" y="7458"/>
                  <a:pt x="1754" y="7255"/>
                  <a:pt x="1963" y="7108"/>
                </a:cubicBezTo>
                <a:cubicBezTo>
                  <a:pt x="2174" y="6962"/>
                  <a:pt x="2417" y="6860"/>
                  <a:pt x="2655" y="6760"/>
                </a:cubicBezTo>
                <a:cubicBezTo>
                  <a:pt x="2688" y="6746"/>
                  <a:pt x="2724" y="6740"/>
                  <a:pt x="2759" y="6740"/>
                </a:cubicBezTo>
                <a:cubicBezTo>
                  <a:pt x="2862" y="6740"/>
                  <a:pt x="2961" y="6793"/>
                  <a:pt x="2990" y="6862"/>
                </a:cubicBezTo>
                <a:cubicBezTo>
                  <a:pt x="3044" y="6990"/>
                  <a:pt x="2958" y="7074"/>
                  <a:pt x="2885" y="7161"/>
                </a:cubicBezTo>
                <a:cubicBezTo>
                  <a:pt x="2879" y="7167"/>
                  <a:pt x="2873" y="7174"/>
                  <a:pt x="2865" y="7177"/>
                </a:cubicBezTo>
                <a:cubicBezTo>
                  <a:pt x="2687" y="7281"/>
                  <a:pt x="2514" y="7397"/>
                  <a:pt x="2328" y="7485"/>
                </a:cubicBezTo>
                <a:cubicBezTo>
                  <a:pt x="2072" y="7604"/>
                  <a:pt x="1811" y="7711"/>
                  <a:pt x="1613" y="7922"/>
                </a:cubicBezTo>
                <a:cubicBezTo>
                  <a:pt x="1456" y="8090"/>
                  <a:pt x="1416" y="8289"/>
                  <a:pt x="1529" y="8484"/>
                </a:cubicBezTo>
                <a:cubicBezTo>
                  <a:pt x="1618" y="8639"/>
                  <a:pt x="1732" y="8792"/>
                  <a:pt x="1871" y="8901"/>
                </a:cubicBezTo>
                <a:cubicBezTo>
                  <a:pt x="2103" y="9084"/>
                  <a:pt x="2273" y="9297"/>
                  <a:pt x="2387" y="9571"/>
                </a:cubicBezTo>
                <a:cubicBezTo>
                  <a:pt x="2475" y="9781"/>
                  <a:pt x="2583" y="9985"/>
                  <a:pt x="2702" y="10180"/>
                </a:cubicBezTo>
                <a:cubicBezTo>
                  <a:pt x="2788" y="10323"/>
                  <a:pt x="2923" y="10394"/>
                  <a:pt x="3086" y="10394"/>
                </a:cubicBezTo>
                <a:cubicBezTo>
                  <a:pt x="3110" y="10394"/>
                  <a:pt x="3135" y="10393"/>
                  <a:pt x="3160" y="10390"/>
                </a:cubicBezTo>
                <a:cubicBezTo>
                  <a:pt x="3295" y="10373"/>
                  <a:pt x="3330" y="10314"/>
                  <a:pt x="3287" y="10177"/>
                </a:cubicBezTo>
                <a:lnTo>
                  <a:pt x="3287" y="10177"/>
                </a:lnTo>
                <a:cubicBezTo>
                  <a:pt x="3219" y="10215"/>
                  <a:pt x="3163" y="10234"/>
                  <a:pt x="3115" y="10234"/>
                </a:cubicBezTo>
                <a:cubicBezTo>
                  <a:pt x="3046" y="10234"/>
                  <a:pt x="2994" y="10194"/>
                  <a:pt x="2950" y="10113"/>
                </a:cubicBezTo>
                <a:cubicBezTo>
                  <a:pt x="2881" y="9985"/>
                  <a:pt x="2931" y="9837"/>
                  <a:pt x="3080" y="9768"/>
                </a:cubicBezTo>
                <a:cubicBezTo>
                  <a:pt x="3156" y="9733"/>
                  <a:pt x="3245" y="9723"/>
                  <a:pt x="3330" y="9709"/>
                </a:cubicBezTo>
                <a:cubicBezTo>
                  <a:pt x="3427" y="9693"/>
                  <a:pt x="3532" y="9701"/>
                  <a:pt x="3625" y="9670"/>
                </a:cubicBezTo>
                <a:cubicBezTo>
                  <a:pt x="3929" y="9571"/>
                  <a:pt x="4234" y="9471"/>
                  <a:pt x="4531" y="9352"/>
                </a:cubicBezTo>
                <a:cubicBezTo>
                  <a:pt x="4810" y="9240"/>
                  <a:pt x="4858" y="9108"/>
                  <a:pt x="4772" y="8821"/>
                </a:cubicBezTo>
                <a:cubicBezTo>
                  <a:pt x="4675" y="8496"/>
                  <a:pt x="4507" y="8209"/>
                  <a:pt x="4310" y="7938"/>
                </a:cubicBezTo>
                <a:cubicBezTo>
                  <a:pt x="4211" y="7801"/>
                  <a:pt x="4103" y="7670"/>
                  <a:pt x="4005" y="7533"/>
                </a:cubicBezTo>
                <a:cubicBezTo>
                  <a:pt x="3940" y="7439"/>
                  <a:pt x="3907" y="7332"/>
                  <a:pt x="3977" y="7229"/>
                </a:cubicBezTo>
                <a:cubicBezTo>
                  <a:pt x="4023" y="7162"/>
                  <a:pt x="4085" y="7137"/>
                  <a:pt x="4152" y="7137"/>
                </a:cubicBezTo>
                <a:cubicBezTo>
                  <a:pt x="4191" y="7137"/>
                  <a:pt x="4231" y="7145"/>
                  <a:pt x="4271" y="7160"/>
                </a:cubicBezTo>
                <a:cubicBezTo>
                  <a:pt x="4368" y="7195"/>
                  <a:pt x="4465" y="7238"/>
                  <a:pt x="4548" y="7297"/>
                </a:cubicBezTo>
                <a:cubicBezTo>
                  <a:pt x="4975" y="7604"/>
                  <a:pt x="5093" y="8048"/>
                  <a:pt x="5085" y="8544"/>
                </a:cubicBezTo>
                <a:cubicBezTo>
                  <a:pt x="5082" y="8691"/>
                  <a:pt x="5068" y="8839"/>
                  <a:pt x="5070" y="8986"/>
                </a:cubicBezTo>
                <a:cubicBezTo>
                  <a:pt x="5071" y="9037"/>
                  <a:pt x="5104" y="9087"/>
                  <a:pt x="5122" y="9138"/>
                </a:cubicBezTo>
                <a:cubicBezTo>
                  <a:pt x="5170" y="9115"/>
                  <a:pt x="5229" y="9103"/>
                  <a:pt x="5264" y="9068"/>
                </a:cubicBezTo>
                <a:cubicBezTo>
                  <a:pt x="5435" y="8894"/>
                  <a:pt x="5640" y="8797"/>
                  <a:pt x="5871" y="8732"/>
                </a:cubicBezTo>
                <a:cubicBezTo>
                  <a:pt x="6118" y="8663"/>
                  <a:pt x="6354" y="8566"/>
                  <a:pt x="6550" y="8388"/>
                </a:cubicBezTo>
                <a:cubicBezTo>
                  <a:pt x="6772" y="8187"/>
                  <a:pt x="6801" y="7971"/>
                  <a:pt x="6619" y="7735"/>
                </a:cubicBezTo>
                <a:cubicBezTo>
                  <a:pt x="6529" y="7620"/>
                  <a:pt x="6431" y="7501"/>
                  <a:pt x="6312" y="7421"/>
                </a:cubicBezTo>
                <a:cubicBezTo>
                  <a:pt x="6073" y="7258"/>
                  <a:pt x="5818" y="7118"/>
                  <a:pt x="5566" y="6973"/>
                </a:cubicBezTo>
                <a:cubicBezTo>
                  <a:pt x="5407" y="6880"/>
                  <a:pt x="5290" y="6751"/>
                  <a:pt x="5222" y="6581"/>
                </a:cubicBezTo>
                <a:cubicBezTo>
                  <a:pt x="5139" y="6378"/>
                  <a:pt x="5216" y="6265"/>
                  <a:pt x="5431" y="6265"/>
                </a:cubicBezTo>
                <a:cubicBezTo>
                  <a:pt x="5434" y="6265"/>
                  <a:pt x="5437" y="6265"/>
                  <a:pt x="5441" y="6265"/>
                </a:cubicBezTo>
                <a:cubicBezTo>
                  <a:pt x="5479" y="6265"/>
                  <a:pt x="5518" y="6271"/>
                  <a:pt x="5557" y="6277"/>
                </a:cubicBezTo>
                <a:cubicBezTo>
                  <a:pt x="5803" y="6323"/>
                  <a:pt x="6016" y="6435"/>
                  <a:pt x="6194" y="6608"/>
                </a:cubicBezTo>
                <a:cubicBezTo>
                  <a:pt x="6550" y="6952"/>
                  <a:pt x="6777" y="7369"/>
                  <a:pt x="6883" y="7853"/>
                </a:cubicBezTo>
                <a:cubicBezTo>
                  <a:pt x="6895" y="7908"/>
                  <a:pt x="6930" y="7960"/>
                  <a:pt x="6956" y="8012"/>
                </a:cubicBezTo>
                <a:cubicBezTo>
                  <a:pt x="7005" y="7977"/>
                  <a:pt x="7060" y="7945"/>
                  <a:pt x="7107" y="7905"/>
                </a:cubicBezTo>
                <a:cubicBezTo>
                  <a:pt x="7287" y="7752"/>
                  <a:pt x="7463" y="7592"/>
                  <a:pt x="7647" y="7443"/>
                </a:cubicBezTo>
                <a:cubicBezTo>
                  <a:pt x="7856" y="7275"/>
                  <a:pt x="8092" y="7137"/>
                  <a:pt x="8279" y="6949"/>
                </a:cubicBezTo>
                <a:cubicBezTo>
                  <a:pt x="8516" y="6714"/>
                  <a:pt x="8572" y="6452"/>
                  <a:pt x="8280" y="6157"/>
                </a:cubicBezTo>
                <a:cubicBezTo>
                  <a:pt x="7976" y="5848"/>
                  <a:pt x="7627" y="5695"/>
                  <a:pt x="7216" y="5695"/>
                </a:cubicBezTo>
                <a:cubicBezTo>
                  <a:pt x="7160" y="5695"/>
                  <a:pt x="7104" y="5698"/>
                  <a:pt x="7046" y="5704"/>
                </a:cubicBezTo>
                <a:cubicBezTo>
                  <a:pt x="6812" y="5726"/>
                  <a:pt x="6579" y="5745"/>
                  <a:pt x="6345" y="5751"/>
                </a:cubicBezTo>
                <a:cubicBezTo>
                  <a:pt x="6338" y="5751"/>
                  <a:pt x="6331" y="5751"/>
                  <a:pt x="6323" y="5751"/>
                </a:cubicBezTo>
                <a:cubicBezTo>
                  <a:pt x="6039" y="5751"/>
                  <a:pt x="5831" y="5603"/>
                  <a:pt x="5679" y="5367"/>
                </a:cubicBezTo>
                <a:cubicBezTo>
                  <a:pt x="5601" y="5245"/>
                  <a:pt x="5634" y="5171"/>
                  <a:pt x="5778" y="5151"/>
                </a:cubicBezTo>
                <a:cubicBezTo>
                  <a:pt x="5810" y="5146"/>
                  <a:pt x="5843" y="5144"/>
                  <a:pt x="5875" y="5144"/>
                </a:cubicBezTo>
                <a:cubicBezTo>
                  <a:pt x="5912" y="5144"/>
                  <a:pt x="5949" y="5147"/>
                  <a:pt x="5985" y="5153"/>
                </a:cubicBezTo>
                <a:cubicBezTo>
                  <a:pt x="6164" y="5186"/>
                  <a:pt x="6341" y="5224"/>
                  <a:pt x="6518" y="5267"/>
                </a:cubicBezTo>
                <a:cubicBezTo>
                  <a:pt x="6824" y="5339"/>
                  <a:pt x="7128" y="5431"/>
                  <a:pt x="7442" y="5431"/>
                </a:cubicBezTo>
                <a:cubicBezTo>
                  <a:pt x="7500" y="5431"/>
                  <a:pt x="7559" y="5428"/>
                  <a:pt x="7618" y="5421"/>
                </a:cubicBezTo>
                <a:cubicBezTo>
                  <a:pt x="7650" y="5417"/>
                  <a:pt x="7680" y="5415"/>
                  <a:pt x="7709" y="5415"/>
                </a:cubicBezTo>
                <a:cubicBezTo>
                  <a:pt x="7857" y="5415"/>
                  <a:pt x="7983" y="5461"/>
                  <a:pt x="8111" y="5536"/>
                </a:cubicBezTo>
                <a:cubicBezTo>
                  <a:pt x="8252" y="5621"/>
                  <a:pt x="8392" y="5710"/>
                  <a:pt x="8542" y="5775"/>
                </a:cubicBezTo>
                <a:cubicBezTo>
                  <a:pt x="8586" y="5794"/>
                  <a:pt x="8628" y="5803"/>
                  <a:pt x="8667" y="5803"/>
                </a:cubicBezTo>
                <a:cubicBezTo>
                  <a:pt x="8767" y="5803"/>
                  <a:pt x="8849" y="5743"/>
                  <a:pt x="8893" y="5629"/>
                </a:cubicBezTo>
                <a:cubicBezTo>
                  <a:pt x="8960" y="5457"/>
                  <a:pt x="9015" y="5277"/>
                  <a:pt x="9047" y="5096"/>
                </a:cubicBezTo>
                <a:cubicBezTo>
                  <a:pt x="9100" y="4784"/>
                  <a:pt x="8984" y="4499"/>
                  <a:pt x="8881" y="4211"/>
                </a:cubicBezTo>
                <a:cubicBezTo>
                  <a:pt x="8820" y="4042"/>
                  <a:pt x="8712" y="3922"/>
                  <a:pt x="8554" y="3842"/>
                </a:cubicBezTo>
                <a:cubicBezTo>
                  <a:pt x="8418" y="3772"/>
                  <a:pt x="8282" y="3743"/>
                  <a:pt x="8145" y="3743"/>
                </a:cubicBezTo>
                <a:cubicBezTo>
                  <a:pt x="7979" y="3743"/>
                  <a:pt x="7813" y="3786"/>
                  <a:pt x="7648" y="3851"/>
                </a:cubicBezTo>
                <a:cubicBezTo>
                  <a:pt x="7422" y="3940"/>
                  <a:pt x="7204" y="4047"/>
                  <a:pt x="6976" y="4129"/>
                </a:cubicBezTo>
                <a:cubicBezTo>
                  <a:pt x="6698" y="4229"/>
                  <a:pt x="6416" y="4321"/>
                  <a:pt x="6122" y="4321"/>
                </a:cubicBezTo>
                <a:cubicBezTo>
                  <a:pt x="6043" y="4321"/>
                  <a:pt x="5964" y="4314"/>
                  <a:pt x="5884" y="4299"/>
                </a:cubicBezTo>
                <a:cubicBezTo>
                  <a:pt x="5773" y="4279"/>
                  <a:pt x="5661" y="4229"/>
                  <a:pt x="5568" y="4164"/>
                </a:cubicBezTo>
                <a:cubicBezTo>
                  <a:pt x="5461" y="4089"/>
                  <a:pt x="5472" y="3972"/>
                  <a:pt x="5577" y="3892"/>
                </a:cubicBezTo>
                <a:cubicBezTo>
                  <a:pt x="5614" y="3864"/>
                  <a:pt x="5659" y="3834"/>
                  <a:pt x="5704" y="3830"/>
                </a:cubicBezTo>
                <a:cubicBezTo>
                  <a:pt x="5940" y="3804"/>
                  <a:pt x="6180" y="3760"/>
                  <a:pt x="6416" y="3760"/>
                </a:cubicBezTo>
                <a:cubicBezTo>
                  <a:pt x="6449" y="3760"/>
                  <a:pt x="6482" y="3761"/>
                  <a:pt x="6515" y="3763"/>
                </a:cubicBezTo>
                <a:cubicBezTo>
                  <a:pt x="6614" y="3768"/>
                  <a:pt x="6713" y="3772"/>
                  <a:pt x="6811" y="3772"/>
                </a:cubicBezTo>
                <a:cubicBezTo>
                  <a:pt x="7177" y="3772"/>
                  <a:pt x="7530" y="3722"/>
                  <a:pt x="7870" y="3549"/>
                </a:cubicBezTo>
                <a:cubicBezTo>
                  <a:pt x="8017" y="3474"/>
                  <a:pt x="8163" y="3433"/>
                  <a:pt x="8307" y="3433"/>
                </a:cubicBezTo>
                <a:cubicBezTo>
                  <a:pt x="8482" y="3433"/>
                  <a:pt x="8654" y="3494"/>
                  <a:pt x="8818" y="3631"/>
                </a:cubicBezTo>
                <a:cubicBezTo>
                  <a:pt x="8853" y="3660"/>
                  <a:pt x="8907" y="3666"/>
                  <a:pt x="8973" y="3690"/>
                </a:cubicBezTo>
                <a:cubicBezTo>
                  <a:pt x="8965" y="3607"/>
                  <a:pt x="8973" y="3546"/>
                  <a:pt x="8951" y="3501"/>
                </a:cubicBezTo>
                <a:cubicBezTo>
                  <a:pt x="8873" y="3351"/>
                  <a:pt x="8791" y="3204"/>
                  <a:pt x="8698" y="3063"/>
                </a:cubicBezTo>
                <a:cubicBezTo>
                  <a:pt x="8585" y="2890"/>
                  <a:pt x="8457" y="2727"/>
                  <a:pt x="8340" y="2556"/>
                </a:cubicBezTo>
                <a:cubicBezTo>
                  <a:pt x="8260" y="2438"/>
                  <a:pt x="8194" y="2311"/>
                  <a:pt x="8112" y="2194"/>
                </a:cubicBezTo>
                <a:cubicBezTo>
                  <a:pt x="7924" y="1925"/>
                  <a:pt x="7621" y="1781"/>
                  <a:pt x="7317" y="1781"/>
                </a:cubicBezTo>
                <a:cubicBezTo>
                  <a:pt x="7092" y="1781"/>
                  <a:pt x="6866" y="1860"/>
                  <a:pt x="6689" y="2028"/>
                </a:cubicBezTo>
                <a:cubicBezTo>
                  <a:pt x="6504" y="2205"/>
                  <a:pt x="6366" y="2434"/>
                  <a:pt x="6217" y="2645"/>
                </a:cubicBezTo>
                <a:cubicBezTo>
                  <a:pt x="6086" y="2829"/>
                  <a:pt x="5972" y="3024"/>
                  <a:pt x="5843" y="3209"/>
                </a:cubicBezTo>
                <a:cubicBezTo>
                  <a:pt x="5815" y="3248"/>
                  <a:pt x="5755" y="3265"/>
                  <a:pt x="5710" y="3293"/>
                </a:cubicBezTo>
                <a:cubicBezTo>
                  <a:pt x="5687" y="3240"/>
                  <a:pt x="5650" y="3188"/>
                  <a:pt x="5648" y="3135"/>
                </a:cubicBezTo>
                <a:cubicBezTo>
                  <a:pt x="5643" y="3058"/>
                  <a:pt x="5657" y="2978"/>
                  <a:pt x="5677" y="2903"/>
                </a:cubicBezTo>
                <a:cubicBezTo>
                  <a:pt x="5888" y="2076"/>
                  <a:pt x="6254" y="1327"/>
                  <a:pt x="6811" y="674"/>
                </a:cubicBezTo>
                <a:cubicBezTo>
                  <a:pt x="6942" y="521"/>
                  <a:pt x="7044" y="342"/>
                  <a:pt x="7148" y="169"/>
                </a:cubicBezTo>
                <a:cubicBezTo>
                  <a:pt x="7170" y="131"/>
                  <a:pt x="7163" y="44"/>
                  <a:pt x="7135" y="17"/>
                </a:cubicBezTo>
                <a:cubicBezTo>
                  <a:pt x="7123" y="6"/>
                  <a:pt x="7099" y="1"/>
                  <a:pt x="7074" y="1"/>
                </a:cubicBezTo>
                <a:close/>
              </a:path>
            </a:pathLst>
          </a:cu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txBox="1">
            <a:spLocks noGrp="1"/>
          </p:cNvSpPr>
          <p:nvPr>
            <p:ph type="title"/>
          </p:nvPr>
        </p:nvSpPr>
        <p:spPr>
          <a:xfrm>
            <a:off x="713225" y="460651"/>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3" name="Google Shape;53;p4"/>
          <p:cNvSpPr txBox="1">
            <a:spLocks noGrp="1"/>
          </p:cNvSpPr>
          <p:nvPr>
            <p:ph type="body" idx="1"/>
          </p:nvPr>
        </p:nvSpPr>
        <p:spPr>
          <a:xfrm>
            <a:off x="713225" y="1152475"/>
            <a:ext cx="7574100" cy="3416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rgbClr val="33678A"/>
              </a:buClr>
              <a:buSzPts val="1200"/>
              <a:buChar char="●"/>
              <a:defRPr sz="1100"/>
            </a:lvl1pPr>
            <a:lvl2pPr marL="914400" lvl="1" indent="-304800" rtl="0">
              <a:spcBef>
                <a:spcPts val="0"/>
              </a:spcBef>
              <a:spcAft>
                <a:spcPts val="0"/>
              </a:spcAft>
              <a:buClr>
                <a:srgbClr val="33678A"/>
              </a:buClr>
              <a:buSzPts val="1200"/>
              <a:buFont typeface="Roboto Condensed Light"/>
              <a:buChar char="○"/>
              <a:defRPr/>
            </a:lvl2pPr>
            <a:lvl3pPr marL="1371600" lvl="2" indent="-304800" rtl="0">
              <a:spcBef>
                <a:spcPts val="0"/>
              </a:spcBef>
              <a:spcAft>
                <a:spcPts val="0"/>
              </a:spcAft>
              <a:buClr>
                <a:srgbClr val="33678A"/>
              </a:buClr>
              <a:buSzPts val="1200"/>
              <a:buFont typeface="Roboto Condensed Light"/>
              <a:buChar char="■"/>
              <a:defRPr/>
            </a:lvl3pPr>
            <a:lvl4pPr marL="1828800" lvl="3" indent="-304800" rtl="0">
              <a:spcBef>
                <a:spcPts val="0"/>
              </a:spcBef>
              <a:spcAft>
                <a:spcPts val="0"/>
              </a:spcAft>
              <a:buClr>
                <a:srgbClr val="33678A"/>
              </a:buClr>
              <a:buSzPts val="1200"/>
              <a:buFont typeface="Roboto Condensed Light"/>
              <a:buChar char="●"/>
              <a:defRPr/>
            </a:lvl4pPr>
            <a:lvl5pPr marL="2286000" lvl="4" indent="-304800" rtl="0">
              <a:spcBef>
                <a:spcPts val="0"/>
              </a:spcBef>
              <a:spcAft>
                <a:spcPts val="0"/>
              </a:spcAft>
              <a:buClr>
                <a:srgbClr val="33678A"/>
              </a:buClr>
              <a:buSzPts val="1200"/>
              <a:buFont typeface="Roboto Condensed Light"/>
              <a:buChar char="○"/>
              <a:defRPr/>
            </a:lvl5pPr>
            <a:lvl6pPr marL="2743200" lvl="5" indent="-304800" rtl="0">
              <a:spcBef>
                <a:spcPts val="0"/>
              </a:spcBef>
              <a:spcAft>
                <a:spcPts val="0"/>
              </a:spcAft>
              <a:buClr>
                <a:srgbClr val="33678A"/>
              </a:buClr>
              <a:buSzPts val="1200"/>
              <a:buFont typeface="Roboto Condensed Light"/>
              <a:buChar char="■"/>
              <a:defRPr/>
            </a:lvl6pPr>
            <a:lvl7pPr marL="3200400" lvl="6" indent="-304800" rtl="0">
              <a:spcBef>
                <a:spcPts val="0"/>
              </a:spcBef>
              <a:spcAft>
                <a:spcPts val="0"/>
              </a:spcAft>
              <a:buClr>
                <a:srgbClr val="33678A"/>
              </a:buClr>
              <a:buSzPts val="1200"/>
              <a:buFont typeface="Roboto Condensed Light"/>
              <a:buChar char="●"/>
              <a:defRPr/>
            </a:lvl7pPr>
            <a:lvl8pPr marL="3657600" lvl="7" indent="-304800" rtl="0">
              <a:spcBef>
                <a:spcPts val="0"/>
              </a:spcBef>
              <a:spcAft>
                <a:spcPts val="0"/>
              </a:spcAft>
              <a:buClr>
                <a:srgbClr val="33678A"/>
              </a:buClr>
              <a:buSzPts val="1200"/>
              <a:buFont typeface="Roboto Condensed Light"/>
              <a:buChar char="○"/>
              <a:defRPr/>
            </a:lvl8pPr>
            <a:lvl9pPr marL="4114800" lvl="8" indent="-304800" rtl="0">
              <a:spcBef>
                <a:spcPts val="0"/>
              </a:spcBef>
              <a:spcAft>
                <a:spcPts val="0"/>
              </a:spcAft>
              <a:buClr>
                <a:srgbClr val="33678A"/>
              </a:buClr>
              <a:buSzPts val="1200"/>
              <a:buFont typeface="Roboto Condensed Ligh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4"/>
        <p:cNvGrpSpPr/>
        <p:nvPr/>
      </p:nvGrpSpPr>
      <p:grpSpPr>
        <a:xfrm>
          <a:off x="0" y="0"/>
          <a:ext cx="0" cy="0"/>
          <a:chOff x="0" y="0"/>
          <a:chExt cx="0" cy="0"/>
        </a:xfrm>
      </p:grpSpPr>
      <p:sp>
        <p:nvSpPr>
          <p:cNvPr id="55" name="Google Shape;55;p5"/>
          <p:cNvSpPr txBox="1">
            <a:spLocks noGrp="1"/>
          </p:cNvSpPr>
          <p:nvPr>
            <p:ph type="subTitle" idx="1"/>
          </p:nvPr>
        </p:nvSpPr>
        <p:spPr>
          <a:xfrm>
            <a:off x="1246225" y="3172532"/>
            <a:ext cx="2704800" cy="123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Char char="●"/>
              <a:defRPr/>
            </a:lvl1pPr>
            <a:lvl2pPr lvl="1" rtl="0">
              <a:spcBef>
                <a:spcPts val="0"/>
              </a:spcBef>
              <a:spcAft>
                <a:spcPts val="0"/>
              </a:spcAft>
              <a:buSzPts val="1600"/>
              <a:buChar char="○"/>
              <a:defRPr/>
            </a:lvl2pPr>
            <a:lvl3pPr lvl="2" rtl="0">
              <a:spcBef>
                <a:spcPts val="0"/>
              </a:spcBef>
              <a:spcAft>
                <a:spcPts val="0"/>
              </a:spcAft>
              <a:buSzPts val="1600"/>
              <a:buChar char="■"/>
              <a:defRPr/>
            </a:lvl3pPr>
            <a:lvl4pPr lvl="3" rtl="0">
              <a:spcBef>
                <a:spcPts val="0"/>
              </a:spcBef>
              <a:spcAft>
                <a:spcPts val="0"/>
              </a:spcAft>
              <a:buSzPts val="1600"/>
              <a:buChar char="●"/>
              <a:defRPr/>
            </a:lvl4pPr>
            <a:lvl5pPr lvl="4" rtl="0">
              <a:spcBef>
                <a:spcPts val="0"/>
              </a:spcBef>
              <a:spcAft>
                <a:spcPts val="0"/>
              </a:spcAft>
              <a:buSzPts val="1600"/>
              <a:buChar char="○"/>
              <a:defRPr/>
            </a:lvl5pPr>
            <a:lvl6pPr lvl="5" rtl="0">
              <a:spcBef>
                <a:spcPts val="0"/>
              </a:spcBef>
              <a:spcAft>
                <a:spcPts val="0"/>
              </a:spcAft>
              <a:buSzPts val="1600"/>
              <a:buChar char="■"/>
              <a:defRPr/>
            </a:lvl6pPr>
            <a:lvl7pPr lvl="6" rtl="0">
              <a:spcBef>
                <a:spcPts val="0"/>
              </a:spcBef>
              <a:spcAft>
                <a:spcPts val="0"/>
              </a:spcAft>
              <a:buSzPts val="1600"/>
              <a:buChar char="●"/>
              <a:defRPr/>
            </a:lvl7pPr>
            <a:lvl8pPr lvl="7" rtl="0">
              <a:spcBef>
                <a:spcPts val="0"/>
              </a:spcBef>
              <a:spcAft>
                <a:spcPts val="0"/>
              </a:spcAft>
              <a:buSzPts val="1600"/>
              <a:buChar char="○"/>
              <a:defRPr/>
            </a:lvl8pPr>
            <a:lvl9pPr lvl="8" rtl="0">
              <a:spcBef>
                <a:spcPts val="0"/>
              </a:spcBef>
              <a:spcAft>
                <a:spcPts val="0"/>
              </a:spcAft>
              <a:buSzPts val="1600"/>
              <a:buChar char="■"/>
              <a:defRPr/>
            </a:lvl9pPr>
          </a:lstStyle>
          <a:p>
            <a:endParaRPr/>
          </a:p>
        </p:txBody>
      </p:sp>
      <p:sp>
        <p:nvSpPr>
          <p:cNvPr id="56" name="Google Shape;56;p5"/>
          <p:cNvSpPr txBox="1">
            <a:spLocks noGrp="1"/>
          </p:cNvSpPr>
          <p:nvPr>
            <p:ph type="subTitle" idx="2"/>
          </p:nvPr>
        </p:nvSpPr>
        <p:spPr>
          <a:xfrm>
            <a:off x="5193000" y="3172532"/>
            <a:ext cx="2704800" cy="123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Char char="●"/>
              <a:defRPr/>
            </a:lvl1pPr>
            <a:lvl2pPr lvl="1" rtl="0">
              <a:spcBef>
                <a:spcPts val="0"/>
              </a:spcBef>
              <a:spcAft>
                <a:spcPts val="0"/>
              </a:spcAft>
              <a:buSzPts val="1600"/>
              <a:buChar char="○"/>
              <a:defRPr/>
            </a:lvl2pPr>
            <a:lvl3pPr lvl="2" rtl="0">
              <a:spcBef>
                <a:spcPts val="0"/>
              </a:spcBef>
              <a:spcAft>
                <a:spcPts val="0"/>
              </a:spcAft>
              <a:buSzPts val="1600"/>
              <a:buChar char="■"/>
              <a:defRPr/>
            </a:lvl3pPr>
            <a:lvl4pPr lvl="3" rtl="0">
              <a:spcBef>
                <a:spcPts val="0"/>
              </a:spcBef>
              <a:spcAft>
                <a:spcPts val="0"/>
              </a:spcAft>
              <a:buSzPts val="1600"/>
              <a:buChar char="●"/>
              <a:defRPr/>
            </a:lvl4pPr>
            <a:lvl5pPr lvl="4" rtl="0">
              <a:spcBef>
                <a:spcPts val="0"/>
              </a:spcBef>
              <a:spcAft>
                <a:spcPts val="0"/>
              </a:spcAft>
              <a:buSzPts val="1600"/>
              <a:buChar char="○"/>
              <a:defRPr/>
            </a:lvl5pPr>
            <a:lvl6pPr lvl="5" rtl="0">
              <a:spcBef>
                <a:spcPts val="0"/>
              </a:spcBef>
              <a:spcAft>
                <a:spcPts val="0"/>
              </a:spcAft>
              <a:buSzPts val="1600"/>
              <a:buChar char="■"/>
              <a:defRPr/>
            </a:lvl6pPr>
            <a:lvl7pPr lvl="6" rtl="0">
              <a:spcBef>
                <a:spcPts val="0"/>
              </a:spcBef>
              <a:spcAft>
                <a:spcPts val="0"/>
              </a:spcAft>
              <a:buSzPts val="1600"/>
              <a:buChar char="●"/>
              <a:defRPr/>
            </a:lvl7pPr>
            <a:lvl8pPr lvl="7" rtl="0">
              <a:spcBef>
                <a:spcPts val="0"/>
              </a:spcBef>
              <a:spcAft>
                <a:spcPts val="0"/>
              </a:spcAft>
              <a:buSzPts val="1600"/>
              <a:buChar char="○"/>
              <a:defRPr/>
            </a:lvl8pPr>
            <a:lvl9pPr lvl="8" rtl="0">
              <a:spcBef>
                <a:spcPts val="0"/>
              </a:spcBef>
              <a:spcAft>
                <a:spcPts val="0"/>
              </a:spcAft>
              <a:buSzPts val="1600"/>
              <a:buChar char="■"/>
              <a:defRPr/>
            </a:lvl9pPr>
          </a:lstStyle>
          <a:p>
            <a:endParaRPr/>
          </a:p>
        </p:txBody>
      </p:sp>
      <p:sp>
        <p:nvSpPr>
          <p:cNvPr id="57" name="Google Shape;57;p5"/>
          <p:cNvSpPr txBox="1">
            <a:spLocks noGrp="1"/>
          </p:cNvSpPr>
          <p:nvPr>
            <p:ph type="subTitle" idx="3"/>
          </p:nvPr>
        </p:nvSpPr>
        <p:spPr>
          <a:xfrm>
            <a:off x="1246225" y="2839675"/>
            <a:ext cx="2704800" cy="332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000"/>
              <a:buFont typeface="BioRhyme" panose="000005000000000000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2pPr>
            <a:lvl3pPr lvl="2"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3pPr>
            <a:lvl4pPr lvl="3"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4pPr>
            <a:lvl5pPr lvl="4"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5pPr>
            <a:lvl6pPr lvl="5"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6pPr>
            <a:lvl7pPr lvl="6"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7pPr>
            <a:lvl8pPr lvl="7"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8pPr>
            <a:lvl9pPr lvl="8"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9pPr>
          </a:lstStyle>
          <a:p>
            <a:endParaRPr/>
          </a:p>
        </p:txBody>
      </p:sp>
      <p:sp>
        <p:nvSpPr>
          <p:cNvPr id="58" name="Google Shape;58;p5"/>
          <p:cNvSpPr txBox="1">
            <a:spLocks noGrp="1"/>
          </p:cNvSpPr>
          <p:nvPr>
            <p:ph type="subTitle" idx="4"/>
          </p:nvPr>
        </p:nvSpPr>
        <p:spPr>
          <a:xfrm>
            <a:off x="5193000" y="2839675"/>
            <a:ext cx="2704800" cy="332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000"/>
              <a:buFont typeface="BioRhyme" panose="000005000000000000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2pPr>
            <a:lvl3pPr lvl="2"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3pPr>
            <a:lvl4pPr lvl="3"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4pPr>
            <a:lvl5pPr lvl="4"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5pPr>
            <a:lvl6pPr lvl="5"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6pPr>
            <a:lvl7pPr lvl="6"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7pPr>
            <a:lvl8pPr lvl="7"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8pPr>
            <a:lvl9pPr lvl="8"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9pPr>
          </a:lstStyle>
          <a:p>
            <a:endParaRPr/>
          </a:p>
        </p:txBody>
      </p:sp>
      <p:sp>
        <p:nvSpPr>
          <p:cNvPr id="59" name="Google Shape;59;p5"/>
          <p:cNvSpPr txBox="1">
            <a:spLocks noGrp="1"/>
          </p:cNvSpPr>
          <p:nvPr>
            <p:ph type="title"/>
          </p:nvPr>
        </p:nvSpPr>
        <p:spPr>
          <a:xfrm>
            <a:off x="713225" y="460651"/>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60" name="Google Shape;60;p5"/>
          <p:cNvGrpSpPr/>
          <p:nvPr/>
        </p:nvGrpSpPr>
        <p:grpSpPr>
          <a:xfrm>
            <a:off x="8430713" y="3865738"/>
            <a:ext cx="983963" cy="1065120"/>
            <a:chOff x="1721298" y="2228838"/>
            <a:chExt cx="622367" cy="673700"/>
          </a:xfrm>
        </p:grpSpPr>
        <p:sp>
          <p:nvSpPr>
            <p:cNvPr id="61" name="Google Shape;61;p5"/>
            <p:cNvSpPr/>
            <p:nvPr/>
          </p:nvSpPr>
          <p:spPr>
            <a:xfrm>
              <a:off x="1721298" y="2228838"/>
              <a:ext cx="622367" cy="673700"/>
            </a:xfrm>
            <a:custGeom>
              <a:avLst/>
              <a:gdLst/>
              <a:ahLst/>
              <a:cxnLst/>
              <a:rect l="l" t="t" r="r" b="b"/>
              <a:pathLst>
                <a:path w="8014" h="8675" extrusionOk="0">
                  <a:moveTo>
                    <a:pt x="871" y="1"/>
                  </a:moveTo>
                  <a:cubicBezTo>
                    <a:pt x="766" y="1"/>
                    <a:pt x="679" y="16"/>
                    <a:pt x="614" y="46"/>
                  </a:cubicBezTo>
                  <a:cubicBezTo>
                    <a:pt x="0" y="327"/>
                    <a:pt x="1123" y="3747"/>
                    <a:pt x="2282" y="5234"/>
                  </a:cubicBezTo>
                  <a:cubicBezTo>
                    <a:pt x="4207" y="7704"/>
                    <a:pt x="6068" y="8675"/>
                    <a:pt x="6897" y="8675"/>
                  </a:cubicBezTo>
                  <a:cubicBezTo>
                    <a:pt x="7019" y="8675"/>
                    <a:pt x="7120" y="8653"/>
                    <a:pt x="7194" y="8612"/>
                  </a:cubicBezTo>
                  <a:cubicBezTo>
                    <a:pt x="8014" y="8162"/>
                    <a:pt x="7175" y="5049"/>
                    <a:pt x="5965" y="3546"/>
                  </a:cubicBezTo>
                  <a:cubicBezTo>
                    <a:pt x="3984" y="1081"/>
                    <a:pt x="1759" y="1"/>
                    <a:pt x="871" y="1"/>
                  </a:cubicBezTo>
                  <a:close/>
                </a:path>
              </a:pathLst>
            </a:cu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5"/>
            <p:cNvSpPr/>
            <p:nvPr/>
          </p:nvSpPr>
          <p:spPr>
            <a:xfrm>
              <a:off x="1761448" y="2231866"/>
              <a:ext cx="538883" cy="668575"/>
            </a:xfrm>
            <a:custGeom>
              <a:avLst/>
              <a:gdLst/>
              <a:ahLst/>
              <a:cxnLst/>
              <a:rect l="l" t="t" r="r" b="b"/>
              <a:pathLst>
                <a:path w="6939" h="8609" extrusionOk="0">
                  <a:moveTo>
                    <a:pt x="4440" y="6116"/>
                  </a:moveTo>
                  <a:cubicBezTo>
                    <a:pt x="4442" y="6116"/>
                    <a:pt x="4457" y="6126"/>
                    <a:pt x="4505" y="6158"/>
                  </a:cubicBezTo>
                  <a:lnTo>
                    <a:pt x="4459" y="6145"/>
                  </a:lnTo>
                  <a:cubicBezTo>
                    <a:pt x="4458" y="6146"/>
                    <a:pt x="4457" y="6146"/>
                    <a:pt x="4456" y="6146"/>
                  </a:cubicBezTo>
                  <a:cubicBezTo>
                    <a:pt x="4450" y="6146"/>
                    <a:pt x="4437" y="6142"/>
                    <a:pt x="4415" y="6132"/>
                  </a:cubicBezTo>
                  <a:lnTo>
                    <a:pt x="4415" y="6132"/>
                  </a:lnTo>
                  <a:lnTo>
                    <a:pt x="4459" y="6145"/>
                  </a:lnTo>
                  <a:cubicBezTo>
                    <a:pt x="4469" y="6142"/>
                    <a:pt x="4438" y="6116"/>
                    <a:pt x="4440" y="6116"/>
                  </a:cubicBezTo>
                  <a:close/>
                  <a:moveTo>
                    <a:pt x="112" y="1"/>
                  </a:moveTo>
                  <a:cubicBezTo>
                    <a:pt x="107" y="3"/>
                    <a:pt x="102" y="4"/>
                    <a:pt x="97" y="7"/>
                  </a:cubicBezTo>
                  <a:cubicBezTo>
                    <a:pt x="85" y="12"/>
                    <a:pt x="73" y="19"/>
                    <a:pt x="63" y="27"/>
                  </a:cubicBezTo>
                  <a:cubicBezTo>
                    <a:pt x="345" y="408"/>
                    <a:pt x="708" y="908"/>
                    <a:pt x="1027" y="1321"/>
                  </a:cubicBezTo>
                  <a:cubicBezTo>
                    <a:pt x="1129" y="1454"/>
                    <a:pt x="1231" y="1587"/>
                    <a:pt x="1332" y="1720"/>
                  </a:cubicBezTo>
                  <a:cubicBezTo>
                    <a:pt x="863" y="1406"/>
                    <a:pt x="440" y="1299"/>
                    <a:pt x="0" y="1151"/>
                  </a:cubicBezTo>
                  <a:lnTo>
                    <a:pt x="0" y="1151"/>
                  </a:lnTo>
                  <a:cubicBezTo>
                    <a:pt x="11" y="1209"/>
                    <a:pt x="24" y="1269"/>
                    <a:pt x="38" y="1330"/>
                  </a:cubicBezTo>
                  <a:cubicBezTo>
                    <a:pt x="173" y="1387"/>
                    <a:pt x="309" y="1443"/>
                    <a:pt x="444" y="1498"/>
                  </a:cubicBezTo>
                  <a:cubicBezTo>
                    <a:pt x="770" y="1635"/>
                    <a:pt x="1132" y="1742"/>
                    <a:pt x="1406" y="1909"/>
                  </a:cubicBezTo>
                  <a:cubicBezTo>
                    <a:pt x="1426" y="1917"/>
                    <a:pt x="1430" y="1919"/>
                    <a:pt x="1429" y="1919"/>
                  </a:cubicBezTo>
                  <a:cubicBezTo>
                    <a:pt x="1428" y="1919"/>
                    <a:pt x="1421" y="1917"/>
                    <a:pt x="1420" y="1917"/>
                  </a:cubicBezTo>
                  <a:lnTo>
                    <a:pt x="1420" y="1917"/>
                  </a:lnTo>
                  <a:cubicBezTo>
                    <a:pt x="1419" y="1917"/>
                    <a:pt x="1424" y="1919"/>
                    <a:pt x="1446" y="1929"/>
                  </a:cubicBezTo>
                  <a:cubicBezTo>
                    <a:pt x="1454" y="1932"/>
                    <a:pt x="1465" y="1934"/>
                    <a:pt x="1477" y="1934"/>
                  </a:cubicBezTo>
                  <a:cubicBezTo>
                    <a:pt x="1482" y="1934"/>
                    <a:pt x="1487" y="1933"/>
                    <a:pt x="1492" y="1932"/>
                  </a:cubicBezTo>
                  <a:cubicBezTo>
                    <a:pt x="1847" y="2403"/>
                    <a:pt x="2194" y="2877"/>
                    <a:pt x="2534" y="3355"/>
                  </a:cubicBezTo>
                  <a:cubicBezTo>
                    <a:pt x="2086" y="3076"/>
                    <a:pt x="1184" y="2712"/>
                    <a:pt x="351" y="2402"/>
                  </a:cubicBezTo>
                  <a:lnTo>
                    <a:pt x="351" y="2402"/>
                  </a:lnTo>
                  <a:cubicBezTo>
                    <a:pt x="371" y="2460"/>
                    <a:pt x="392" y="2516"/>
                    <a:pt x="413" y="2574"/>
                  </a:cubicBezTo>
                  <a:cubicBezTo>
                    <a:pt x="1008" y="2824"/>
                    <a:pt x="1595" y="3081"/>
                    <a:pt x="2240" y="3315"/>
                  </a:cubicBezTo>
                  <a:cubicBezTo>
                    <a:pt x="2323" y="3347"/>
                    <a:pt x="2316" y="3357"/>
                    <a:pt x="2493" y="3422"/>
                  </a:cubicBezTo>
                  <a:cubicBezTo>
                    <a:pt x="2497" y="3424"/>
                    <a:pt x="2555" y="3441"/>
                    <a:pt x="2602" y="3450"/>
                  </a:cubicBezTo>
                  <a:cubicBezTo>
                    <a:pt x="2681" y="3562"/>
                    <a:pt x="2761" y="3674"/>
                    <a:pt x="2840" y="3788"/>
                  </a:cubicBezTo>
                  <a:cubicBezTo>
                    <a:pt x="2476" y="3611"/>
                    <a:pt x="2032" y="3456"/>
                    <a:pt x="1711" y="3319"/>
                  </a:cubicBezTo>
                  <a:cubicBezTo>
                    <a:pt x="1314" y="3150"/>
                    <a:pt x="919" y="2978"/>
                    <a:pt x="508" y="2827"/>
                  </a:cubicBezTo>
                  <a:lnTo>
                    <a:pt x="508" y="2827"/>
                  </a:lnTo>
                  <a:cubicBezTo>
                    <a:pt x="524" y="2868"/>
                    <a:pt x="540" y="2909"/>
                    <a:pt x="556" y="2950"/>
                  </a:cubicBezTo>
                  <a:cubicBezTo>
                    <a:pt x="1103" y="3155"/>
                    <a:pt x="1516" y="3331"/>
                    <a:pt x="2001" y="3535"/>
                  </a:cubicBezTo>
                  <a:cubicBezTo>
                    <a:pt x="2035" y="3549"/>
                    <a:pt x="2069" y="3563"/>
                    <a:pt x="2104" y="3577"/>
                  </a:cubicBezTo>
                  <a:cubicBezTo>
                    <a:pt x="2206" y="3618"/>
                    <a:pt x="2309" y="3658"/>
                    <a:pt x="2411" y="3698"/>
                  </a:cubicBezTo>
                  <a:cubicBezTo>
                    <a:pt x="2444" y="3712"/>
                    <a:pt x="2477" y="3726"/>
                    <a:pt x="2510" y="3739"/>
                  </a:cubicBezTo>
                  <a:cubicBezTo>
                    <a:pt x="2660" y="3803"/>
                    <a:pt x="2837" y="3886"/>
                    <a:pt x="2944" y="3937"/>
                  </a:cubicBezTo>
                  <a:cubicBezTo>
                    <a:pt x="3243" y="4364"/>
                    <a:pt x="3535" y="4794"/>
                    <a:pt x="3823" y="5227"/>
                  </a:cubicBezTo>
                  <a:cubicBezTo>
                    <a:pt x="2902" y="4746"/>
                    <a:pt x="1923" y="4340"/>
                    <a:pt x="1014" y="3968"/>
                  </a:cubicBezTo>
                  <a:lnTo>
                    <a:pt x="1014" y="3968"/>
                  </a:lnTo>
                  <a:cubicBezTo>
                    <a:pt x="1043" y="4025"/>
                    <a:pt x="1071" y="4082"/>
                    <a:pt x="1101" y="4138"/>
                  </a:cubicBezTo>
                  <a:cubicBezTo>
                    <a:pt x="1171" y="4165"/>
                    <a:pt x="1240" y="4194"/>
                    <a:pt x="1308" y="4223"/>
                  </a:cubicBezTo>
                  <a:cubicBezTo>
                    <a:pt x="2130" y="4588"/>
                    <a:pt x="2874" y="4954"/>
                    <a:pt x="3771" y="5346"/>
                  </a:cubicBezTo>
                  <a:cubicBezTo>
                    <a:pt x="3845" y="5379"/>
                    <a:pt x="3906" y="5405"/>
                    <a:pt x="3954" y="5424"/>
                  </a:cubicBezTo>
                  <a:cubicBezTo>
                    <a:pt x="4061" y="5588"/>
                    <a:pt x="4168" y="5752"/>
                    <a:pt x="4275" y="5917"/>
                  </a:cubicBezTo>
                  <a:cubicBezTo>
                    <a:pt x="3288" y="5431"/>
                    <a:pt x="2247" y="4898"/>
                    <a:pt x="1285" y="4472"/>
                  </a:cubicBezTo>
                  <a:lnTo>
                    <a:pt x="1285" y="4472"/>
                  </a:lnTo>
                  <a:cubicBezTo>
                    <a:pt x="1325" y="4540"/>
                    <a:pt x="1364" y="4606"/>
                    <a:pt x="1404" y="4671"/>
                  </a:cubicBezTo>
                  <a:cubicBezTo>
                    <a:pt x="1651" y="4805"/>
                    <a:pt x="1900" y="4943"/>
                    <a:pt x="2164" y="5077"/>
                  </a:cubicBezTo>
                  <a:cubicBezTo>
                    <a:pt x="2164" y="5077"/>
                    <a:pt x="2711" y="5346"/>
                    <a:pt x="3037" y="5504"/>
                  </a:cubicBezTo>
                  <a:cubicBezTo>
                    <a:pt x="3478" y="5713"/>
                    <a:pt x="3926" y="5910"/>
                    <a:pt x="4373" y="6114"/>
                  </a:cubicBezTo>
                  <a:cubicBezTo>
                    <a:pt x="4389" y="6122"/>
                    <a:pt x="4403" y="6128"/>
                    <a:pt x="4415" y="6132"/>
                  </a:cubicBezTo>
                  <a:lnTo>
                    <a:pt x="4414" y="6132"/>
                  </a:lnTo>
                  <a:cubicBezTo>
                    <a:pt x="4548" y="6342"/>
                    <a:pt x="4682" y="6551"/>
                    <a:pt x="4813" y="6762"/>
                  </a:cubicBezTo>
                  <a:cubicBezTo>
                    <a:pt x="4789" y="6766"/>
                    <a:pt x="4775" y="6770"/>
                    <a:pt x="4778" y="6772"/>
                  </a:cubicBezTo>
                  <a:cubicBezTo>
                    <a:pt x="4680" y="6756"/>
                    <a:pt x="4670" y="6747"/>
                    <a:pt x="4607" y="6740"/>
                  </a:cubicBezTo>
                  <a:cubicBezTo>
                    <a:pt x="4015" y="6683"/>
                    <a:pt x="3438" y="6501"/>
                    <a:pt x="2677" y="6265"/>
                  </a:cubicBezTo>
                  <a:lnTo>
                    <a:pt x="2677" y="6265"/>
                  </a:lnTo>
                  <a:cubicBezTo>
                    <a:pt x="2760" y="6353"/>
                    <a:pt x="2843" y="6439"/>
                    <a:pt x="2925" y="6522"/>
                  </a:cubicBezTo>
                  <a:cubicBezTo>
                    <a:pt x="3183" y="6605"/>
                    <a:pt x="3444" y="6681"/>
                    <a:pt x="3711" y="6763"/>
                  </a:cubicBezTo>
                  <a:cubicBezTo>
                    <a:pt x="3983" y="6842"/>
                    <a:pt x="4285" y="6898"/>
                    <a:pt x="4561" y="6898"/>
                  </a:cubicBezTo>
                  <a:cubicBezTo>
                    <a:pt x="4671" y="6898"/>
                    <a:pt x="4777" y="6889"/>
                    <a:pt x="4875" y="6869"/>
                  </a:cubicBezTo>
                  <a:cubicBezTo>
                    <a:pt x="4876" y="6868"/>
                    <a:pt x="4878" y="6868"/>
                    <a:pt x="4880" y="6868"/>
                  </a:cubicBezTo>
                  <a:cubicBezTo>
                    <a:pt x="5061" y="7157"/>
                    <a:pt x="5239" y="7448"/>
                    <a:pt x="5414" y="7739"/>
                  </a:cubicBezTo>
                  <a:cubicBezTo>
                    <a:pt x="5392" y="7738"/>
                    <a:pt x="5369" y="7737"/>
                    <a:pt x="5341" y="7737"/>
                  </a:cubicBezTo>
                  <a:cubicBezTo>
                    <a:pt x="5341" y="7737"/>
                    <a:pt x="4872" y="7690"/>
                    <a:pt x="4611" y="7651"/>
                  </a:cubicBezTo>
                  <a:cubicBezTo>
                    <a:pt x="4437" y="7624"/>
                    <a:pt x="4267" y="7596"/>
                    <a:pt x="4099" y="7563"/>
                  </a:cubicBezTo>
                  <a:lnTo>
                    <a:pt x="4099" y="7563"/>
                  </a:lnTo>
                  <a:cubicBezTo>
                    <a:pt x="4170" y="7618"/>
                    <a:pt x="4242" y="7671"/>
                    <a:pt x="4312" y="7722"/>
                  </a:cubicBezTo>
                  <a:cubicBezTo>
                    <a:pt x="4469" y="7750"/>
                    <a:pt x="4633" y="7776"/>
                    <a:pt x="4807" y="7800"/>
                  </a:cubicBezTo>
                  <a:cubicBezTo>
                    <a:pt x="4936" y="7816"/>
                    <a:pt x="5065" y="7824"/>
                    <a:pt x="5193" y="7824"/>
                  </a:cubicBezTo>
                  <a:cubicBezTo>
                    <a:pt x="5207" y="7824"/>
                    <a:pt x="5221" y="7824"/>
                    <a:pt x="5235" y="7823"/>
                  </a:cubicBezTo>
                  <a:cubicBezTo>
                    <a:pt x="5355" y="7821"/>
                    <a:pt x="5425" y="7821"/>
                    <a:pt x="5463" y="7819"/>
                  </a:cubicBezTo>
                  <a:cubicBezTo>
                    <a:pt x="5588" y="8027"/>
                    <a:pt x="5712" y="8235"/>
                    <a:pt x="5834" y="8443"/>
                  </a:cubicBezTo>
                  <a:cubicBezTo>
                    <a:pt x="5857" y="8482"/>
                    <a:pt x="5881" y="8520"/>
                    <a:pt x="5903" y="8559"/>
                  </a:cubicBezTo>
                  <a:cubicBezTo>
                    <a:pt x="5977" y="8580"/>
                    <a:pt x="6046" y="8596"/>
                    <a:pt x="6113" y="8608"/>
                  </a:cubicBezTo>
                  <a:cubicBezTo>
                    <a:pt x="6021" y="8458"/>
                    <a:pt x="5929" y="8308"/>
                    <a:pt x="5835" y="8158"/>
                  </a:cubicBezTo>
                  <a:lnTo>
                    <a:pt x="5829" y="8146"/>
                  </a:lnTo>
                  <a:lnTo>
                    <a:pt x="5809" y="8114"/>
                  </a:lnTo>
                  <a:cubicBezTo>
                    <a:pt x="5944" y="8036"/>
                    <a:pt x="6375" y="7716"/>
                    <a:pt x="6604" y="7420"/>
                  </a:cubicBezTo>
                  <a:cubicBezTo>
                    <a:pt x="6717" y="7273"/>
                    <a:pt x="6829" y="7126"/>
                    <a:pt x="6939" y="6977"/>
                  </a:cubicBezTo>
                  <a:cubicBezTo>
                    <a:pt x="6927" y="6907"/>
                    <a:pt x="6913" y="6836"/>
                    <a:pt x="6899" y="6764"/>
                  </a:cubicBezTo>
                  <a:cubicBezTo>
                    <a:pt x="6622" y="7129"/>
                    <a:pt x="6338" y="7492"/>
                    <a:pt x="6033" y="7856"/>
                  </a:cubicBezTo>
                  <a:cubicBezTo>
                    <a:pt x="5988" y="7911"/>
                    <a:pt x="5937" y="7962"/>
                    <a:pt x="5888" y="8015"/>
                  </a:cubicBezTo>
                  <a:cubicBezTo>
                    <a:pt x="5855" y="8049"/>
                    <a:pt x="5846" y="8058"/>
                    <a:pt x="5845" y="8059"/>
                  </a:cubicBezTo>
                  <a:lnTo>
                    <a:pt x="5845" y="8059"/>
                  </a:lnTo>
                  <a:cubicBezTo>
                    <a:pt x="5846" y="8058"/>
                    <a:pt x="5854" y="8049"/>
                    <a:pt x="5852" y="8049"/>
                  </a:cubicBezTo>
                  <a:lnTo>
                    <a:pt x="5852" y="8049"/>
                  </a:lnTo>
                  <a:cubicBezTo>
                    <a:pt x="5850" y="8049"/>
                    <a:pt x="5837" y="8058"/>
                    <a:pt x="5796" y="8095"/>
                  </a:cubicBezTo>
                  <a:lnTo>
                    <a:pt x="5796" y="8095"/>
                  </a:lnTo>
                  <a:cubicBezTo>
                    <a:pt x="5637" y="7835"/>
                    <a:pt x="5475" y="7576"/>
                    <a:pt x="5312" y="7317"/>
                  </a:cubicBezTo>
                  <a:cubicBezTo>
                    <a:pt x="5416" y="7227"/>
                    <a:pt x="5652" y="7017"/>
                    <a:pt x="5802" y="6832"/>
                  </a:cubicBezTo>
                  <a:cubicBezTo>
                    <a:pt x="6001" y="6588"/>
                    <a:pt x="6188" y="6338"/>
                    <a:pt x="6363" y="6082"/>
                  </a:cubicBezTo>
                  <a:cubicBezTo>
                    <a:pt x="6443" y="5964"/>
                    <a:pt x="6528" y="5845"/>
                    <a:pt x="6611" y="5725"/>
                  </a:cubicBezTo>
                  <a:cubicBezTo>
                    <a:pt x="6600" y="5694"/>
                    <a:pt x="6589" y="5662"/>
                    <a:pt x="6577" y="5631"/>
                  </a:cubicBezTo>
                  <a:cubicBezTo>
                    <a:pt x="6294" y="6061"/>
                    <a:pt x="5946" y="6475"/>
                    <a:pt x="5613" y="6884"/>
                  </a:cubicBezTo>
                  <a:cubicBezTo>
                    <a:pt x="5509" y="7010"/>
                    <a:pt x="5338" y="7109"/>
                    <a:pt x="5255" y="7227"/>
                  </a:cubicBezTo>
                  <a:cubicBezTo>
                    <a:pt x="5176" y="7100"/>
                    <a:pt x="5096" y="6973"/>
                    <a:pt x="5014" y="6845"/>
                  </a:cubicBezTo>
                  <a:cubicBezTo>
                    <a:pt x="5061" y="6778"/>
                    <a:pt x="5016" y="6755"/>
                    <a:pt x="4954" y="6750"/>
                  </a:cubicBezTo>
                  <a:cubicBezTo>
                    <a:pt x="4852" y="6590"/>
                    <a:pt x="4749" y="6429"/>
                    <a:pt x="4646" y="6268"/>
                  </a:cubicBezTo>
                  <a:cubicBezTo>
                    <a:pt x="4658" y="6264"/>
                    <a:pt x="4666" y="6260"/>
                    <a:pt x="4666" y="6260"/>
                  </a:cubicBezTo>
                  <a:cubicBezTo>
                    <a:pt x="5162" y="5719"/>
                    <a:pt x="5693" y="5142"/>
                    <a:pt x="6087" y="4505"/>
                  </a:cubicBezTo>
                  <a:cubicBezTo>
                    <a:pt x="6061" y="4456"/>
                    <a:pt x="6035" y="4408"/>
                    <a:pt x="6010" y="4361"/>
                  </a:cubicBezTo>
                  <a:cubicBezTo>
                    <a:pt x="5630" y="5022"/>
                    <a:pt x="5083" y="5614"/>
                    <a:pt x="4605" y="6205"/>
                  </a:cubicBezTo>
                  <a:cubicBezTo>
                    <a:pt x="4588" y="6178"/>
                    <a:pt x="4572" y="6153"/>
                    <a:pt x="4555" y="6128"/>
                  </a:cubicBezTo>
                  <a:cubicBezTo>
                    <a:pt x="4605" y="6034"/>
                    <a:pt x="4671" y="5861"/>
                    <a:pt x="4742" y="5710"/>
                  </a:cubicBezTo>
                  <a:cubicBezTo>
                    <a:pt x="4901" y="5379"/>
                    <a:pt x="5089" y="5058"/>
                    <a:pt x="5251" y="4727"/>
                  </a:cubicBezTo>
                  <a:lnTo>
                    <a:pt x="5356" y="4516"/>
                  </a:lnTo>
                  <a:cubicBezTo>
                    <a:pt x="5467" y="4284"/>
                    <a:pt x="5576" y="4051"/>
                    <a:pt x="5676" y="3815"/>
                  </a:cubicBezTo>
                  <a:cubicBezTo>
                    <a:pt x="5644" y="3767"/>
                    <a:pt x="5611" y="3721"/>
                    <a:pt x="5577" y="3674"/>
                  </a:cubicBezTo>
                  <a:cubicBezTo>
                    <a:pt x="5468" y="3918"/>
                    <a:pt x="5354" y="4159"/>
                    <a:pt x="5240" y="4400"/>
                  </a:cubicBezTo>
                  <a:cubicBezTo>
                    <a:pt x="5240" y="4400"/>
                    <a:pt x="5067" y="4774"/>
                    <a:pt x="4959" y="5014"/>
                  </a:cubicBezTo>
                  <a:cubicBezTo>
                    <a:pt x="4879" y="5187"/>
                    <a:pt x="4789" y="5358"/>
                    <a:pt x="4707" y="5530"/>
                  </a:cubicBezTo>
                  <a:cubicBezTo>
                    <a:pt x="4633" y="5690"/>
                    <a:pt x="4518" y="5861"/>
                    <a:pt x="4482" y="6015"/>
                  </a:cubicBezTo>
                  <a:cubicBezTo>
                    <a:pt x="4368" y="5841"/>
                    <a:pt x="4254" y="5665"/>
                    <a:pt x="4139" y="5490"/>
                  </a:cubicBezTo>
                  <a:lnTo>
                    <a:pt x="4139" y="5490"/>
                  </a:lnTo>
                  <a:cubicBezTo>
                    <a:pt x="4143" y="5490"/>
                    <a:pt x="4145" y="5491"/>
                    <a:pt x="4146" y="5491"/>
                  </a:cubicBezTo>
                  <a:cubicBezTo>
                    <a:pt x="4148" y="5491"/>
                    <a:pt x="4148" y="5490"/>
                    <a:pt x="4148" y="5490"/>
                  </a:cubicBezTo>
                  <a:lnTo>
                    <a:pt x="4109" y="5444"/>
                  </a:lnTo>
                  <a:cubicBezTo>
                    <a:pt x="3983" y="5254"/>
                    <a:pt x="3856" y="5063"/>
                    <a:pt x="3728" y="4873"/>
                  </a:cubicBezTo>
                  <a:cubicBezTo>
                    <a:pt x="3761" y="4773"/>
                    <a:pt x="3891" y="4386"/>
                    <a:pt x="4020" y="4109"/>
                  </a:cubicBezTo>
                  <a:cubicBezTo>
                    <a:pt x="4250" y="3611"/>
                    <a:pt x="4437" y="3099"/>
                    <a:pt x="4641" y="2588"/>
                  </a:cubicBezTo>
                  <a:cubicBezTo>
                    <a:pt x="4602" y="2549"/>
                    <a:pt x="4564" y="2509"/>
                    <a:pt x="4525" y="2470"/>
                  </a:cubicBezTo>
                  <a:cubicBezTo>
                    <a:pt x="4164" y="3185"/>
                    <a:pt x="3842" y="3922"/>
                    <a:pt x="3661" y="4688"/>
                  </a:cubicBezTo>
                  <a:cubicBezTo>
                    <a:pt x="3656" y="4712"/>
                    <a:pt x="3653" y="4737"/>
                    <a:pt x="3652" y="4761"/>
                  </a:cubicBezTo>
                  <a:cubicBezTo>
                    <a:pt x="3542" y="4598"/>
                    <a:pt x="3431" y="4436"/>
                    <a:pt x="3320" y="4272"/>
                  </a:cubicBezTo>
                  <a:cubicBezTo>
                    <a:pt x="3362" y="4164"/>
                    <a:pt x="3451" y="3932"/>
                    <a:pt x="3492" y="3752"/>
                  </a:cubicBezTo>
                  <a:cubicBezTo>
                    <a:pt x="3631" y="3136"/>
                    <a:pt x="3825" y="2523"/>
                    <a:pt x="3927" y="1901"/>
                  </a:cubicBezTo>
                  <a:cubicBezTo>
                    <a:pt x="3894" y="1871"/>
                    <a:pt x="3860" y="1842"/>
                    <a:pt x="3827" y="1812"/>
                  </a:cubicBezTo>
                  <a:cubicBezTo>
                    <a:pt x="3692" y="2626"/>
                    <a:pt x="3444" y="3428"/>
                    <a:pt x="3289" y="4226"/>
                  </a:cubicBezTo>
                  <a:lnTo>
                    <a:pt x="3289" y="4229"/>
                  </a:lnTo>
                  <a:cubicBezTo>
                    <a:pt x="3229" y="4141"/>
                    <a:pt x="3169" y="4054"/>
                    <a:pt x="3108" y="3967"/>
                  </a:cubicBezTo>
                  <a:cubicBezTo>
                    <a:pt x="3107" y="3951"/>
                    <a:pt x="3100" y="3926"/>
                    <a:pt x="3068" y="3907"/>
                  </a:cubicBezTo>
                  <a:lnTo>
                    <a:pt x="3066" y="3906"/>
                  </a:lnTo>
                  <a:cubicBezTo>
                    <a:pt x="2778" y="3494"/>
                    <a:pt x="2486" y="3085"/>
                    <a:pt x="2186" y="2677"/>
                  </a:cubicBezTo>
                  <a:cubicBezTo>
                    <a:pt x="2194" y="2617"/>
                    <a:pt x="2203" y="2528"/>
                    <a:pt x="2209" y="2399"/>
                  </a:cubicBezTo>
                  <a:cubicBezTo>
                    <a:pt x="2235" y="1853"/>
                    <a:pt x="2372" y="1311"/>
                    <a:pt x="2433" y="774"/>
                  </a:cubicBezTo>
                  <a:cubicBezTo>
                    <a:pt x="2389" y="747"/>
                    <a:pt x="2346" y="720"/>
                    <a:pt x="2303" y="695"/>
                  </a:cubicBezTo>
                  <a:cubicBezTo>
                    <a:pt x="2301" y="720"/>
                    <a:pt x="2299" y="745"/>
                    <a:pt x="2296" y="767"/>
                  </a:cubicBezTo>
                  <a:cubicBezTo>
                    <a:pt x="2233" y="1372"/>
                    <a:pt x="2058" y="1978"/>
                    <a:pt x="2117" y="2585"/>
                  </a:cubicBezTo>
                  <a:cubicBezTo>
                    <a:pt x="1890" y="2276"/>
                    <a:pt x="1659" y="1970"/>
                    <a:pt x="1424" y="1666"/>
                  </a:cubicBezTo>
                  <a:cubicBezTo>
                    <a:pt x="1417" y="1617"/>
                    <a:pt x="1405" y="1547"/>
                    <a:pt x="1384" y="1448"/>
                  </a:cubicBezTo>
                  <a:cubicBezTo>
                    <a:pt x="1308" y="1055"/>
                    <a:pt x="1368" y="651"/>
                    <a:pt x="1440" y="248"/>
                  </a:cubicBezTo>
                  <a:cubicBezTo>
                    <a:pt x="1407" y="234"/>
                    <a:pt x="1374" y="221"/>
                    <a:pt x="1342" y="208"/>
                  </a:cubicBezTo>
                  <a:cubicBezTo>
                    <a:pt x="1264" y="712"/>
                    <a:pt x="1220" y="1099"/>
                    <a:pt x="1306" y="1515"/>
                  </a:cubicBezTo>
                  <a:cubicBezTo>
                    <a:pt x="996" y="1117"/>
                    <a:pt x="679" y="722"/>
                    <a:pt x="355" y="332"/>
                  </a:cubicBezTo>
                  <a:cubicBezTo>
                    <a:pt x="265" y="225"/>
                    <a:pt x="188" y="113"/>
                    <a:pt x="112" y="1"/>
                  </a:cubicBezTo>
                  <a:close/>
                </a:path>
              </a:pathLst>
            </a:custGeom>
            <a:solidFill>
              <a:srgbClr val="DB8B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 name="Google Shape;63;p5"/>
          <p:cNvSpPr/>
          <p:nvPr/>
        </p:nvSpPr>
        <p:spPr>
          <a:xfrm rot="4469776">
            <a:off x="7509428" y="4278817"/>
            <a:ext cx="1479088" cy="1085736"/>
          </a:xfrm>
          <a:custGeom>
            <a:avLst/>
            <a:gdLst/>
            <a:ahLst/>
            <a:cxnLst/>
            <a:rect l="l" t="t" r="r" b="b"/>
            <a:pathLst>
              <a:path w="15661" h="11496" extrusionOk="0">
                <a:moveTo>
                  <a:pt x="6583" y="2880"/>
                </a:moveTo>
                <a:cubicBezTo>
                  <a:pt x="7192" y="2880"/>
                  <a:pt x="7738" y="3005"/>
                  <a:pt x="8050" y="3270"/>
                </a:cubicBezTo>
                <a:cubicBezTo>
                  <a:pt x="8010" y="3293"/>
                  <a:pt x="7969" y="3309"/>
                  <a:pt x="7938" y="3336"/>
                </a:cubicBezTo>
                <a:cubicBezTo>
                  <a:pt x="7881" y="3384"/>
                  <a:pt x="7825" y="3404"/>
                  <a:pt x="7768" y="3404"/>
                </a:cubicBezTo>
                <a:cubicBezTo>
                  <a:pt x="7711" y="3404"/>
                  <a:pt x="7652" y="3384"/>
                  <a:pt x="7586" y="3352"/>
                </a:cubicBezTo>
                <a:cubicBezTo>
                  <a:pt x="7204" y="3164"/>
                  <a:pt x="6795" y="3081"/>
                  <a:pt x="6370" y="3074"/>
                </a:cubicBezTo>
                <a:cubicBezTo>
                  <a:pt x="6352" y="3073"/>
                  <a:pt x="6334" y="3073"/>
                  <a:pt x="6316" y="3073"/>
                </a:cubicBezTo>
                <a:cubicBezTo>
                  <a:pt x="5643" y="3073"/>
                  <a:pt x="5010" y="3263"/>
                  <a:pt x="4390" y="3502"/>
                </a:cubicBezTo>
                <a:cubicBezTo>
                  <a:pt x="4280" y="3545"/>
                  <a:pt x="4173" y="3593"/>
                  <a:pt x="4031" y="3653"/>
                </a:cubicBezTo>
                <a:cubicBezTo>
                  <a:pt x="4647" y="3153"/>
                  <a:pt x="5683" y="2880"/>
                  <a:pt x="6583" y="2880"/>
                </a:cubicBezTo>
                <a:close/>
                <a:moveTo>
                  <a:pt x="10457" y="2562"/>
                </a:moveTo>
                <a:cubicBezTo>
                  <a:pt x="10574" y="2948"/>
                  <a:pt x="10569" y="3329"/>
                  <a:pt x="10551" y="3697"/>
                </a:cubicBezTo>
                <a:cubicBezTo>
                  <a:pt x="10479" y="3343"/>
                  <a:pt x="10404" y="2976"/>
                  <a:pt x="10326" y="2597"/>
                </a:cubicBezTo>
                <a:cubicBezTo>
                  <a:pt x="10352" y="2590"/>
                  <a:pt x="10400" y="2578"/>
                  <a:pt x="10457" y="2562"/>
                </a:cubicBezTo>
                <a:close/>
                <a:moveTo>
                  <a:pt x="6160" y="3499"/>
                </a:moveTo>
                <a:cubicBezTo>
                  <a:pt x="6576" y="3499"/>
                  <a:pt x="6981" y="3565"/>
                  <a:pt x="7300" y="3716"/>
                </a:cubicBezTo>
                <a:cubicBezTo>
                  <a:pt x="7198" y="3784"/>
                  <a:pt x="7106" y="3839"/>
                  <a:pt x="7021" y="3905"/>
                </a:cubicBezTo>
                <a:cubicBezTo>
                  <a:pt x="6980" y="3937"/>
                  <a:pt x="6941" y="3951"/>
                  <a:pt x="6899" y="3951"/>
                </a:cubicBezTo>
                <a:cubicBezTo>
                  <a:pt x="6870" y="3951"/>
                  <a:pt x="6839" y="3944"/>
                  <a:pt x="6805" y="3930"/>
                </a:cubicBezTo>
                <a:cubicBezTo>
                  <a:pt x="6387" y="3757"/>
                  <a:pt x="5951" y="3678"/>
                  <a:pt x="5502" y="3678"/>
                </a:cubicBezTo>
                <a:cubicBezTo>
                  <a:pt x="5463" y="3678"/>
                  <a:pt x="5423" y="3678"/>
                  <a:pt x="5384" y="3680"/>
                </a:cubicBezTo>
                <a:cubicBezTo>
                  <a:pt x="5201" y="3685"/>
                  <a:pt x="5019" y="3707"/>
                  <a:pt x="4815" y="3722"/>
                </a:cubicBezTo>
                <a:cubicBezTo>
                  <a:pt x="5209" y="3583"/>
                  <a:pt x="5692" y="3499"/>
                  <a:pt x="6160" y="3499"/>
                </a:cubicBezTo>
                <a:close/>
                <a:moveTo>
                  <a:pt x="5645" y="4179"/>
                </a:moveTo>
                <a:cubicBezTo>
                  <a:pt x="5921" y="4179"/>
                  <a:pt x="6204" y="4205"/>
                  <a:pt x="6494" y="4258"/>
                </a:cubicBezTo>
                <a:cubicBezTo>
                  <a:pt x="6447" y="4297"/>
                  <a:pt x="6428" y="4315"/>
                  <a:pt x="6406" y="4329"/>
                </a:cubicBezTo>
                <a:cubicBezTo>
                  <a:pt x="6301" y="4395"/>
                  <a:pt x="6217" y="4485"/>
                  <a:pt x="6077" y="4485"/>
                </a:cubicBezTo>
                <a:cubicBezTo>
                  <a:pt x="6058" y="4485"/>
                  <a:pt x="6038" y="4483"/>
                  <a:pt x="6017" y="4479"/>
                </a:cubicBezTo>
                <a:cubicBezTo>
                  <a:pt x="5769" y="4439"/>
                  <a:pt x="5523" y="4419"/>
                  <a:pt x="5278" y="4419"/>
                </a:cubicBezTo>
                <a:cubicBezTo>
                  <a:pt x="4728" y="4419"/>
                  <a:pt x="4186" y="4518"/>
                  <a:pt x="3653" y="4700"/>
                </a:cubicBezTo>
                <a:cubicBezTo>
                  <a:pt x="3555" y="4734"/>
                  <a:pt x="3457" y="4769"/>
                  <a:pt x="3361" y="4808"/>
                </a:cubicBezTo>
                <a:cubicBezTo>
                  <a:pt x="3269" y="4844"/>
                  <a:pt x="3181" y="4887"/>
                  <a:pt x="3091" y="4927"/>
                </a:cubicBezTo>
                <a:cubicBezTo>
                  <a:pt x="3895" y="4457"/>
                  <a:pt x="4736" y="4179"/>
                  <a:pt x="5645" y="4179"/>
                </a:cubicBezTo>
                <a:close/>
                <a:moveTo>
                  <a:pt x="4973" y="5403"/>
                </a:moveTo>
                <a:cubicBezTo>
                  <a:pt x="4994" y="5403"/>
                  <a:pt x="5016" y="5403"/>
                  <a:pt x="5037" y="5403"/>
                </a:cubicBezTo>
                <a:cubicBezTo>
                  <a:pt x="4962" y="5470"/>
                  <a:pt x="4906" y="5511"/>
                  <a:pt x="4863" y="5562"/>
                </a:cubicBezTo>
                <a:cubicBezTo>
                  <a:pt x="4802" y="5632"/>
                  <a:pt x="4735" y="5655"/>
                  <a:pt x="4654" y="5655"/>
                </a:cubicBezTo>
                <a:cubicBezTo>
                  <a:pt x="4629" y="5655"/>
                  <a:pt x="4603" y="5653"/>
                  <a:pt x="4575" y="5649"/>
                </a:cubicBezTo>
                <a:cubicBezTo>
                  <a:pt x="4358" y="5620"/>
                  <a:pt x="4137" y="5607"/>
                  <a:pt x="3917" y="5601"/>
                </a:cubicBezTo>
                <a:cubicBezTo>
                  <a:pt x="3886" y="5601"/>
                  <a:pt x="3855" y="5600"/>
                  <a:pt x="3823" y="5600"/>
                </a:cubicBezTo>
                <a:cubicBezTo>
                  <a:pt x="3651" y="5600"/>
                  <a:pt x="3477" y="5611"/>
                  <a:pt x="3304" y="5615"/>
                </a:cubicBezTo>
                <a:cubicBezTo>
                  <a:pt x="3839" y="5461"/>
                  <a:pt x="4384" y="5403"/>
                  <a:pt x="4973" y="5403"/>
                </a:cubicBezTo>
                <a:close/>
                <a:moveTo>
                  <a:pt x="5070" y="4832"/>
                </a:moveTo>
                <a:cubicBezTo>
                  <a:pt x="5280" y="4832"/>
                  <a:pt x="5469" y="4855"/>
                  <a:pt x="5625" y="4904"/>
                </a:cubicBezTo>
                <a:cubicBezTo>
                  <a:pt x="5497" y="5055"/>
                  <a:pt x="5425" y="5101"/>
                  <a:pt x="5310" y="5101"/>
                </a:cubicBezTo>
                <a:cubicBezTo>
                  <a:pt x="5297" y="5101"/>
                  <a:pt x="5283" y="5101"/>
                  <a:pt x="5268" y="5099"/>
                </a:cubicBezTo>
                <a:cubicBezTo>
                  <a:pt x="5077" y="5084"/>
                  <a:pt x="4888" y="5076"/>
                  <a:pt x="4701" y="5076"/>
                </a:cubicBezTo>
                <a:cubicBezTo>
                  <a:pt x="3517" y="5076"/>
                  <a:pt x="2435" y="5399"/>
                  <a:pt x="1533" y="6330"/>
                </a:cubicBezTo>
                <a:cubicBezTo>
                  <a:pt x="1957" y="5578"/>
                  <a:pt x="3863" y="4832"/>
                  <a:pt x="5070" y="4832"/>
                </a:cubicBezTo>
                <a:close/>
                <a:moveTo>
                  <a:pt x="3917" y="6041"/>
                </a:moveTo>
                <a:cubicBezTo>
                  <a:pt x="4056" y="6041"/>
                  <a:pt x="4183" y="6052"/>
                  <a:pt x="4290" y="6076"/>
                </a:cubicBezTo>
                <a:cubicBezTo>
                  <a:pt x="4194" y="6167"/>
                  <a:pt x="4100" y="6248"/>
                  <a:pt x="4016" y="6337"/>
                </a:cubicBezTo>
                <a:cubicBezTo>
                  <a:pt x="3971" y="6385"/>
                  <a:pt x="3929" y="6407"/>
                  <a:pt x="3869" y="6407"/>
                </a:cubicBezTo>
                <a:cubicBezTo>
                  <a:pt x="3855" y="6407"/>
                  <a:pt x="3840" y="6406"/>
                  <a:pt x="3825" y="6404"/>
                </a:cubicBezTo>
                <a:cubicBezTo>
                  <a:pt x="3651" y="6379"/>
                  <a:pt x="3479" y="6367"/>
                  <a:pt x="3308" y="6367"/>
                </a:cubicBezTo>
                <a:cubicBezTo>
                  <a:pt x="2845" y="6367"/>
                  <a:pt x="2392" y="6457"/>
                  <a:pt x="1951" y="6633"/>
                </a:cubicBezTo>
                <a:cubicBezTo>
                  <a:pt x="1732" y="6722"/>
                  <a:pt x="1519" y="6826"/>
                  <a:pt x="1304" y="6922"/>
                </a:cubicBezTo>
                <a:cubicBezTo>
                  <a:pt x="1616" y="6492"/>
                  <a:pt x="3028" y="6041"/>
                  <a:pt x="3917" y="6041"/>
                </a:cubicBezTo>
                <a:close/>
                <a:moveTo>
                  <a:pt x="5364" y="1"/>
                </a:moveTo>
                <a:cubicBezTo>
                  <a:pt x="4985" y="1"/>
                  <a:pt x="4605" y="20"/>
                  <a:pt x="4224" y="51"/>
                </a:cubicBezTo>
                <a:cubicBezTo>
                  <a:pt x="4179" y="54"/>
                  <a:pt x="4134" y="64"/>
                  <a:pt x="4053" y="75"/>
                </a:cubicBezTo>
                <a:cubicBezTo>
                  <a:pt x="4574" y="133"/>
                  <a:pt x="5058" y="179"/>
                  <a:pt x="5541" y="244"/>
                </a:cubicBezTo>
                <a:cubicBezTo>
                  <a:pt x="6413" y="359"/>
                  <a:pt x="7276" y="519"/>
                  <a:pt x="8109" y="811"/>
                </a:cubicBezTo>
                <a:cubicBezTo>
                  <a:pt x="8866" y="1078"/>
                  <a:pt x="9509" y="1509"/>
                  <a:pt x="10029" y="2122"/>
                </a:cubicBezTo>
                <a:cubicBezTo>
                  <a:pt x="10081" y="2184"/>
                  <a:pt x="10138" y="2241"/>
                  <a:pt x="10211" y="2318"/>
                </a:cubicBezTo>
                <a:cubicBezTo>
                  <a:pt x="10094" y="2355"/>
                  <a:pt x="9997" y="2389"/>
                  <a:pt x="9897" y="2415"/>
                </a:cubicBezTo>
                <a:cubicBezTo>
                  <a:pt x="9893" y="2416"/>
                  <a:pt x="9888" y="2417"/>
                  <a:pt x="9883" y="2417"/>
                </a:cubicBezTo>
                <a:cubicBezTo>
                  <a:pt x="9859" y="2417"/>
                  <a:pt x="9828" y="2405"/>
                  <a:pt x="9811" y="2390"/>
                </a:cubicBezTo>
                <a:cubicBezTo>
                  <a:pt x="8908" y="1591"/>
                  <a:pt x="7844" y="1144"/>
                  <a:pt x="6667" y="940"/>
                </a:cubicBezTo>
                <a:cubicBezTo>
                  <a:pt x="6124" y="845"/>
                  <a:pt x="5582" y="805"/>
                  <a:pt x="5039" y="805"/>
                </a:cubicBezTo>
                <a:cubicBezTo>
                  <a:pt x="4522" y="805"/>
                  <a:pt x="4004" y="842"/>
                  <a:pt x="3486" y="903"/>
                </a:cubicBezTo>
                <a:cubicBezTo>
                  <a:pt x="3481" y="903"/>
                  <a:pt x="3478" y="907"/>
                  <a:pt x="3453" y="924"/>
                </a:cubicBezTo>
                <a:cubicBezTo>
                  <a:pt x="3719" y="945"/>
                  <a:pt x="3965" y="963"/>
                  <a:pt x="4211" y="982"/>
                </a:cubicBezTo>
                <a:cubicBezTo>
                  <a:pt x="5273" y="1067"/>
                  <a:pt x="6329" y="1187"/>
                  <a:pt x="7365" y="1446"/>
                </a:cubicBezTo>
                <a:cubicBezTo>
                  <a:pt x="8120" y="1635"/>
                  <a:pt x="8792" y="1976"/>
                  <a:pt x="9384" y="2478"/>
                </a:cubicBezTo>
                <a:cubicBezTo>
                  <a:pt x="9413" y="2503"/>
                  <a:pt x="9446" y="2525"/>
                  <a:pt x="9502" y="2567"/>
                </a:cubicBezTo>
                <a:cubicBezTo>
                  <a:pt x="9369" y="2623"/>
                  <a:pt x="9249" y="2675"/>
                  <a:pt x="9128" y="2722"/>
                </a:cubicBezTo>
                <a:cubicBezTo>
                  <a:pt x="9127" y="2722"/>
                  <a:pt x="9125" y="2723"/>
                  <a:pt x="9123" y="2723"/>
                </a:cubicBezTo>
                <a:cubicBezTo>
                  <a:pt x="9107" y="2723"/>
                  <a:pt x="9082" y="2702"/>
                  <a:pt x="9065" y="2688"/>
                </a:cubicBezTo>
                <a:cubicBezTo>
                  <a:pt x="8337" y="2097"/>
                  <a:pt x="7485" y="1879"/>
                  <a:pt x="6570" y="1873"/>
                </a:cubicBezTo>
                <a:cubicBezTo>
                  <a:pt x="6554" y="1873"/>
                  <a:pt x="6539" y="1873"/>
                  <a:pt x="6523" y="1873"/>
                </a:cubicBezTo>
                <a:cubicBezTo>
                  <a:pt x="5239" y="1873"/>
                  <a:pt x="4034" y="2193"/>
                  <a:pt x="2911" y="2817"/>
                </a:cubicBezTo>
                <a:cubicBezTo>
                  <a:pt x="2725" y="2920"/>
                  <a:pt x="2555" y="3052"/>
                  <a:pt x="2377" y="3171"/>
                </a:cubicBezTo>
                <a:cubicBezTo>
                  <a:pt x="2383" y="3179"/>
                  <a:pt x="2389" y="3189"/>
                  <a:pt x="2394" y="3198"/>
                </a:cubicBezTo>
                <a:cubicBezTo>
                  <a:pt x="2674" y="3085"/>
                  <a:pt x="2951" y="2968"/>
                  <a:pt x="3233" y="2861"/>
                </a:cubicBezTo>
                <a:cubicBezTo>
                  <a:pt x="4176" y="2506"/>
                  <a:pt x="5141" y="2255"/>
                  <a:pt x="6154" y="2225"/>
                </a:cubicBezTo>
                <a:cubicBezTo>
                  <a:pt x="6214" y="2223"/>
                  <a:pt x="6273" y="2222"/>
                  <a:pt x="6333" y="2222"/>
                </a:cubicBezTo>
                <a:cubicBezTo>
                  <a:pt x="7137" y="2222"/>
                  <a:pt x="7905" y="2385"/>
                  <a:pt x="8617" y="2789"/>
                </a:cubicBezTo>
                <a:cubicBezTo>
                  <a:pt x="8664" y="2815"/>
                  <a:pt x="8708" y="2849"/>
                  <a:pt x="8770" y="2892"/>
                </a:cubicBezTo>
                <a:cubicBezTo>
                  <a:pt x="8644" y="2957"/>
                  <a:pt x="8540" y="3019"/>
                  <a:pt x="8429" y="3061"/>
                </a:cubicBezTo>
                <a:cubicBezTo>
                  <a:pt x="8421" y="3065"/>
                  <a:pt x="8412" y="3066"/>
                  <a:pt x="8402" y="3066"/>
                </a:cubicBezTo>
                <a:cubicBezTo>
                  <a:pt x="8366" y="3066"/>
                  <a:pt x="8321" y="3046"/>
                  <a:pt x="8287" y="3029"/>
                </a:cubicBezTo>
                <a:cubicBezTo>
                  <a:pt x="7903" y="2831"/>
                  <a:pt x="7503" y="2681"/>
                  <a:pt x="7076" y="2607"/>
                </a:cubicBezTo>
                <a:cubicBezTo>
                  <a:pt x="6876" y="2573"/>
                  <a:pt x="6677" y="2557"/>
                  <a:pt x="6480" y="2557"/>
                </a:cubicBezTo>
                <a:cubicBezTo>
                  <a:pt x="6028" y="2557"/>
                  <a:pt x="5584" y="2645"/>
                  <a:pt x="5150" y="2813"/>
                </a:cubicBezTo>
                <a:cubicBezTo>
                  <a:pt x="4397" y="3105"/>
                  <a:pt x="3689" y="3477"/>
                  <a:pt x="3072" y="4000"/>
                </a:cubicBezTo>
                <a:cubicBezTo>
                  <a:pt x="2736" y="4285"/>
                  <a:pt x="2428" y="4603"/>
                  <a:pt x="2107" y="4905"/>
                </a:cubicBezTo>
                <a:cubicBezTo>
                  <a:pt x="2051" y="4957"/>
                  <a:pt x="1994" y="5005"/>
                  <a:pt x="1937" y="5056"/>
                </a:cubicBezTo>
                <a:cubicBezTo>
                  <a:pt x="1944" y="5065"/>
                  <a:pt x="1951" y="5075"/>
                  <a:pt x="1959" y="5084"/>
                </a:cubicBezTo>
                <a:cubicBezTo>
                  <a:pt x="2198" y="4919"/>
                  <a:pt x="2437" y="4755"/>
                  <a:pt x="2677" y="4591"/>
                </a:cubicBezTo>
                <a:cubicBezTo>
                  <a:pt x="2679" y="4593"/>
                  <a:pt x="2682" y="4596"/>
                  <a:pt x="2684" y="4597"/>
                </a:cubicBezTo>
                <a:cubicBezTo>
                  <a:pt x="2558" y="4724"/>
                  <a:pt x="2430" y="4849"/>
                  <a:pt x="2307" y="4977"/>
                </a:cubicBezTo>
                <a:cubicBezTo>
                  <a:pt x="1983" y="5313"/>
                  <a:pt x="1710" y="5683"/>
                  <a:pt x="1512" y="6110"/>
                </a:cubicBezTo>
                <a:cubicBezTo>
                  <a:pt x="1453" y="6238"/>
                  <a:pt x="1354" y="6347"/>
                  <a:pt x="1285" y="6471"/>
                </a:cubicBezTo>
                <a:cubicBezTo>
                  <a:pt x="1169" y="6675"/>
                  <a:pt x="1069" y="6887"/>
                  <a:pt x="952" y="7088"/>
                </a:cubicBezTo>
                <a:cubicBezTo>
                  <a:pt x="906" y="7168"/>
                  <a:pt x="838" y="7238"/>
                  <a:pt x="772" y="7302"/>
                </a:cubicBezTo>
                <a:cubicBezTo>
                  <a:pt x="645" y="7424"/>
                  <a:pt x="511" y="7540"/>
                  <a:pt x="391" y="7670"/>
                </a:cubicBezTo>
                <a:cubicBezTo>
                  <a:pt x="708" y="7506"/>
                  <a:pt x="1017" y="7315"/>
                  <a:pt x="1348" y="7185"/>
                </a:cubicBezTo>
                <a:cubicBezTo>
                  <a:pt x="1684" y="7053"/>
                  <a:pt x="2039" y="6952"/>
                  <a:pt x="2395" y="6888"/>
                </a:cubicBezTo>
                <a:cubicBezTo>
                  <a:pt x="2755" y="6824"/>
                  <a:pt x="3126" y="6821"/>
                  <a:pt x="3492" y="6791"/>
                </a:cubicBezTo>
                <a:cubicBezTo>
                  <a:pt x="3497" y="6805"/>
                  <a:pt x="3501" y="6819"/>
                  <a:pt x="3507" y="6833"/>
                </a:cubicBezTo>
                <a:cubicBezTo>
                  <a:pt x="3419" y="6924"/>
                  <a:pt x="3334" y="7018"/>
                  <a:pt x="3242" y="7106"/>
                </a:cubicBezTo>
                <a:cubicBezTo>
                  <a:pt x="3226" y="7121"/>
                  <a:pt x="3195" y="7128"/>
                  <a:pt x="3167" y="7128"/>
                </a:cubicBezTo>
                <a:cubicBezTo>
                  <a:pt x="3160" y="7128"/>
                  <a:pt x="3153" y="7128"/>
                  <a:pt x="3147" y="7127"/>
                </a:cubicBezTo>
                <a:cubicBezTo>
                  <a:pt x="3039" y="7114"/>
                  <a:pt x="2932" y="7108"/>
                  <a:pt x="2827" y="7108"/>
                </a:cubicBezTo>
                <a:cubicBezTo>
                  <a:pt x="2264" y="7108"/>
                  <a:pt x="1746" y="7288"/>
                  <a:pt x="1283" y="7626"/>
                </a:cubicBezTo>
                <a:cubicBezTo>
                  <a:pt x="838" y="7950"/>
                  <a:pt x="426" y="8321"/>
                  <a:pt x="0" y="8671"/>
                </a:cubicBezTo>
                <a:cubicBezTo>
                  <a:pt x="11" y="8686"/>
                  <a:pt x="22" y="8701"/>
                  <a:pt x="33" y="8716"/>
                </a:cubicBezTo>
                <a:cubicBezTo>
                  <a:pt x="207" y="8599"/>
                  <a:pt x="384" y="8487"/>
                  <a:pt x="555" y="8365"/>
                </a:cubicBezTo>
                <a:cubicBezTo>
                  <a:pt x="904" y="8114"/>
                  <a:pt x="1259" y="7876"/>
                  <a:pt x="1671" y="7737"/>
                </a:cubicBezTo>
                <a:cubicBezTo>
                  <a:pt x="2016" y="7621"/>
                  <a:pt x="2368" y="7558"/>
                  <a:pt x="2735" y="7558"/>
                </a:cubicBezTo>
                <a:cubicBezTo>
                  <a:pt x="2759" y="7558"/>
                  <a:pt x="2783" y="7558"/>
                  <a:pt x="2807" y="7559"/>
                </a:cubicBezTo>
                <a:cubicBezTo>
                  <a:pt x="1727" y="8086"/>
                  <a:pt x="767" y="8750"/>
                  <a:pt x="154" y="9822"/>
                </a:cubicBezTo>
                <a:cubicBezTo>
                  <a:pt x="570" y="9495"/>
                  <a:pt x="986" y="9167"/>
                  <a:pt x="1402" y="8841"/>
                </a:cubicBezTo>
                <a:lnTo>
                  <a:pt x="1402" y="8841"/>
                </a:lnTo>
                <a:cubicBezTo>
                  <a:pt x="935" y="9482"/>
                  <a:pt x="624" y="10166"/>
                  <a:pt x="678" y="10979"/>
                </a:cubicBezTo>
                <a:cubicBezTo>
                  <a:pt x="922" y="10105"/>
                  <a:pt x="1339" y="9321"/>
                  <a:pt x="1917" y="8621"/>
                </a:cubicBezTo>
                <a:lnTo>
                  <a:pt x="1917" y="8621"/>
                </a:lnTo>
                <a:cubicBezTo>
                  <a:pt x="1240" y="9454"/>
                  <a:pt x="1120" y="10496"/>
                  <a:pt x="839" y="11495"/>
                </a:cubicBezTo>
                <a:cubicBezTo>
                  <a:pt x="871" y="11447"/>
                  <a:pt x="903" y="11412"/>
                  <a:pt x="918" y="11371"/>
                </a:cubicBezTo>
                <a:cubicBezTo>
                  <a:pt x="1051" y="10983"/>
                  <a:pt x="1196" y="10597"/>
                  <a:pt x="1308" y="10203"/>
                </a:cubicBezTo>
                <a:cubicBezTo>
                  <a:pt x="1482" y="9592"/>
                  <a:pt x="1742" y="9025"/>
                  <a:pt x="2093" y="8498"/>
                </a:cubicBezTo>
                <a:cubicBezTo>
                  <a:pt x="2105" y="8480"/>
                  <a:pt x="2119" y="8464"/>
                  <a:pt x="2134" y="8449"/>
                </a:cubicBezTo>
                <a:cubicBezTo>
                  <a:pt x="2166" y="8415"/>
                  <a:pt x="2200" y="8381"/>
                  <a:pt x="2242" y="8353"/>
                </a:cubicBezTo>
                <a:lnTo>
                  <a:pt x="2242" y="8353"/>
                </a:lnTo>
                <a:cubicBezTo>
                  <a:pt x="1685" y="9253"/>
                  <a:pt x="1712" y="10246"/>
                  <a:pt x="1781" y="11245"/>
                </a:cubicBezTo>
                <a:cubicBezTo>
                  <a:pt x="1813" y="11012"/>
                  <a:pt x="1849" y="10778"/>
                  <a:pt x="1878" y="10544"/>
                </a:cubicBezTo>
                <a:cubicBezTo>
                  <a:pt x="1953" y="9950"/>
                  <a:pt x="2048" y="9360"/>
                  <a:pt x="2249" y="8795"/>
                </a:cubicBezTo>
                <a:cubicBezTo>
                  <a:pt x="2421" y="8316"/>
                  <a:pt x="2623" y="7851"/>
                  <a:pt x="3017" y="7502"/>
                </a:cubicBezTo>
                <a:cubicBezTo>
                  <a:pt x="3035" y="7486"/>
                  <a:pt x="3055" y="7471"/>
                  <a:pt x="3081" y="7460"/>
                </a:cubicBezTo>
                <a:lnTo>
                  <a:pt x="3081" y="7460"/>
                </a:lnTo>
                <a:cubicBezTo>
                  <a:pt x="2595" y="8305"/>
                  <a:pt x="2217" y="9183"/>
                  <a:pt x="2211" y="10175"/>
                </a:cubicBezTo>
                <a:cubicBezTo>
                  <a:pt x="2209" y="10443"/>
                  <a:pt x="2263" y="10711"/>
                  <a:pt x="2292" y="10979"/>
                </a:cubicBezTo>
                <a:cubicBezTo>
                  <a:pt x="2306" y="10977"/>
                  <a:pt x="2320" y="10976"/>
                  <a:pt x="2334" y="10975"/>
                </a:cubicBezTo>
                <a:cubicBezTo>
                  <a:pt x="2351" y="10757"/>
                  <a:pt x="2366" y="10539"/>
                  <a:pt x="2384" y="10321"/>
                </a:cubicBezTo>
                <a:cubicBezTo>
                  <a:pt x="2426" y="9831"/>
                  <a:pt x="2546" y="9358"/>
                  <a:pt x="2695" y="8890"/>
                </a:cubicBezTo>
                <a:cubicBezTo>
                  <a:pt x="2906" y="8225"/>
                  <a:pt x="3197" y="7596"/>
                  <a:pt x="3558" y="7001"/>
                </a:cubicBezTo>
                <a:cubicBezTo>
                  <a:pt x="3674" y="6810"/>
                  <a:pt x="3856" y="6657"/>
                  <a:pt x="4032" y="6504"/>
                </a:cubicBezTo>
                <a:lnTo>
                  <a:pt x="4032" y="6504"/>
                </a:lnTo>
                <a:cubicBezTo>
                  <a:pt x="3985" y="6601"/>
                  <a:pt x="3942" y="6699"/>
                  <a:pt x="3891" y="6793"/>
                </a:cubicBezTo>
                <a:cubicBezTo>
                  <a:pt x="3673" y="7195"/>
                  <a:pt x="3460" y="7603"/>
                  <a:pt x="3387" y="8057"/>
                </a:cubicBezTo>
                <a:cubicBezTo>
                  <a:pt x="3335" y="8382"/>
                  <a:pt x="3340" y="8718"/>
                  <a:pt x="3334" y="9050"/>
                </a:cubicBezTo>
                <a:cubicBezTo>
                  <a:pt x="3329" y="9353"/>
                  <a:pt x="3348" y="9656"/>
                  <a:pt x="3347" y="9959"/>
                </a:cubicBezTo>
                <a:cubicBezTo>
                  <a:pt x="3347" y="10216"/>
                  <a:pt x="3328" y="10472"/>
                  <a:pt x="3203" y="10706"/>
                </a:cubicBezTo>
                <a:cubicBezTo>
                  <a:pt x="3357" y="10538"/>
                  <a:pt x="3462" y="10341"/>
                  <a:pt x="3483" y="10117"/>
                </a:cubicBezTo>
                <a:cubicBezTo>
                  <a:pt x="3520" y="9734"/>
                  <a:pt x="3547" y="9350"/>
                  <a:pt x="3554" y="8966"/>
                </a:cubicBezTo>
                <a:cubicBezTo>
                  <a:pt x="3567" y="8231"/>
                  <a:pt x="3754" y="7545"/>
                  <a:pt x="4085" y="6894"/>
                </a:cubicBezTo>
                <a:cubicBezTo>
                  <a:pt x="4218" y="6632"/>
                  <a:pt x="4336" y="6359"/>
                  <a:pt x="4492" y="6110"/>
                </a:cubicBezTo>
                <a:cubicBezTo>
                  <a:pt x="4589" y="5958"/>
                  <a:pt x="4743" y="5844"/>
                  <a:pt x="4871" y="5713"/>
                </a:cubicBezTo>
                <a:cubicBezTo>
                  <a:pt x="4880" y="5721"/>
                  <a:pt x="4888" y="5728"/>
                  <a:pt x="4897" y="5735"/>
                </a:cubicBezTo>
                <a:cubicBezTo>
                  <a:pt x="4863" y="5806"/>
                  <a:pt x="4830" y="5877"/>
                  <a:pt x="4794" y="5946"/>
                </a:cubicBezTo>
                <a:cubicBezTo>
                  <a:pt x="4547" y="6406"/>
                  <a:pt x="4316" y="6874"/>
                  <a:pt x="4207" y="7388"/>
                </a:cubicBezTo>
                <a:cubicBezTo>
                  <a:pt x="4093" y="7919"/>
                  <a:pt x="4120" y="8456"/>
                  <a:pt x="4205" y="8989"/>
                </a:cubicBezTo>
                <a:cubicBezTo>
                  <a:pt x="4278" y="9445"/>
                  <a:pt x="4471" y="9878"/>
                  <a:pt x="4452" y="10352"/>
                </a:cubicBezTo>
                <a:cubicBezTo>
                  <a:pt x="4553" y="10115"/>
                  <a:pt x="4575" y="9868"/>
                  <a:pt x="4563" y="9619"/>
                </a:cubicBezTo>
                <a:cubicBezTo>
                  <a:pt x="4539" y="9143"/>
                  <a:pt x="4513" y="8667"/>
                  <a:pt x="4472" y="8193"/>
                </a:cubicBezTo>
                <a:cubicBezTo>
                  <a:pt x="4409" y="7493"/>
                  <a:pt x="4573" y="6843"/>
                  <a:pt x="4871" y="6218"/>
                </a:cubicBezTo>
                <a:cubicBezTo>
                  <a:pt x="4992" y="5964"/>
                  <a:pt x="5111" y="5707"/>
                  <a:pt x="5249" y="5462"/>
                </a:cubicBezTo>
                <a:cubicBezTo>
                  <a:pt x="5304" y="5363"/>
                  <a:pt x="5409" y="5291"/>
                  <a:pt x="5515" y="5229"/>
                </a:cubicBezTo>
                <a:lnTo>
                  <a:pt x="5515" y="5229"/>
                </a:lnTo>
                <a:cubicBezTo>
                  <a:pt x="5421" y="5453"/>
                  <a:pt x="5327" y="5679"/>
                  <a:pt x="5231" y="5903"/>
                </a:cubicBezTo>
                <a:cubicBezTo>
                  <a:pt x="4817" y="6871"/>
                  <a:pt x="4953" y="7790"/>
                  <a:pt x="5476" y="8675"/>
                </a:cubicBezTo>
                <a:cubicBezTo>
                  <a:pt x="5660" y="8987"/>
                  <a:pt x="5854" y="9296"/>
                  <a:pt x="6041" y="9607"/>
                </a:cubicBezTo>
                <a:cubicBezTo>
                  <a:pt x="6072" y="9661"/>
                  <a:pt x="6090" y="9723"/>
                  <a:pt x="6145" y="9776"/>
                </a:cubicBezTo>
                <a:cubicBezTo>
                  <a:pt x="6119" y="9644"/>
                  <a:pt x="6106" y="9508"/>
                  <a:pt x="6066" y="9380"/>
                </a:cubicBezTo>
                <a:cubicBezTo>
                  <a:pt x="5934" y="8963"/>
                  <a:pt x="5799" y="8546"/>
                  <a:pt x="5655" y="8133"/>
                </a:cubicBezTo>
                <a:cubicBezTo>
                  <a:pt x="5318" y="7165"/>
                  <a:pt x="5340" y="6207"/>
                  <a:pt x="5690" y="5245"/>
                </a:cubicBezTo>
                <a:cubicBezTo>
                  <a:pt x="5760" y="5051"/>
                  <a:pt x="5867" y="4919"/>
                  <a:pt x="6030" y="4811"/>
                </a:cubicBezTo>
                <a:cubicBezTo>
                  <a:pt x="6149" y="4733"/>
                  <a:pt x="6261" y="4649"/>
                  <a:pt x="6404" y="4547"/>
                </a:cubicBezTo>
                <a:lnTo>
                  <a:pt x="6404" y="4547"/>
                </a:lnTo>
                <a:cubicBezTo>
                  <a:pt x="6305" y="4778"/>
                  <a:pt x="6214" y="4977"/>
                  <a:pt x="6135" y="5180"/>
                </a:cubicBezTo>
                <a:cubicBezTo>
                  <a:pt x="5963" y="5620"/>
                  <a:pt x="5810" y="6067"/>
                  <a:pt x="5766" y="6542"/>
                </a:cubicBezTo>
                <a:cubicBezTo>
                  <a:pt x="5703" y="7206"/>
                  <a:pt x="5786" y="7852"/>
                  <a:pt x="5972" y="8493"/>
                </a:cubicBezTo>
                <a:cubicBezTo>
                  <a:pt x="6087" y="8891"/>
                  <a:pt x="6158" y="9303"/>
                  <a:pt x="6249" y="9708"/>
                </a:cubicBezTo>
                <a:cubicBezTo>
                  <a:pt x="6254" y="9723"/>
                  <a:pt x="6259" y="9738"/>
                  <a:pt x="6271" y="9782"/>
                </a:cubicBezTo>
                <a:cubicBezTo>
                  <a:pt x="6363" y="9517"/>
                  <a:pt x="6366" y="9272"/>
                  <a:pt x="6348" y="9028"/>
                </a:cubicBezTo>
                <a:cubicBezTo>
                  <a:pt x="6302" y="8428"/>
                  <a:pt x="6240" y="7829"/>
                  <a:pt x="6202" y="7228"/>
                </a:cubicBezTo>
                <a:cubicBezTo>
                  <a:pt x="6151" y="6416"/>
                  <a:pt x="6275" y="5623"/>
                  <a:pt x="6501" y="4844"/>
                </a:cubicBezTo>
                <a:cubicBezTo>
                  <a:pt x="6523" y="4770"/>
                  <a:pt x="6556" y="4698"/>
                  <a:pt x="6567" y="4621"/>
                </a:cubicBezTo>
                <a:cubicBezTo>
                  <a:pt x="6602" y="4393"/>
                  <a:pt x="6756" y="4279"/>
                  <a:pt x="6976" y="4210"/>
                </a:cubicBezTo>
                <a:lnTo>
                  <a:pt x="6976" y="4210"/>
                </a:lnTo>
                <a:cubicBezTo>
                  <a:pt x="6897" y="4372"/>
                  <a:pt x="6813" y="4532"/>
                  <a:pt x="6741" y="4696"/>
                </a:cubicBezTo>
                <a:cubicBezTo>
                  <a:pt x="6491" y="5260"/>
                  <a:pt x="6430" y="5849"/>
                  <a:pt x="6475" y="6461"/>
                </a:cubicBezTo>
                <a:cubicBezTo>
                  <a:pt x="6544" y="7378"/>
                  <a:pt x="6734" y="8270"/>
                  <a:pt x="6980" y="9152"/>
                </a:cubicBezTo>
                <a:cubicBezTo>
                  <a:pt x="6991" y="9193"/>
                  <a:pt x="7001" y="9235"/>
                  <a:pt x="7011" y="9277"/>
                </a:cubicBezTo>
                <a:cubicBezTo>
                  <a:pt x="7021" y="9276"/>
                  <a:pt x="7032" y="9274"/>
                  <a:pt x="7042" y="9271"/>
                </a:cubicBezTo>
                <a:cubicBezTo>
                  <a:pt x="7027" y="9002"/>
                  <a:pt x="7009" y="8733"/>
                  <a:pt x="6997" y="8464"/>
                </a:cubicBezTo>
                <a:cubicBezTo>
                  <a:pt x="6942" y="7157"/>
                  <a:pt x="6894" y="5850"/>
                  <a:pt x="7096" y="4550"/>
                </a:cubicBezTo>
                <a:cubicBezTo>
                  <a:pt x="7102" y="4507"/>
                  <a:pt x="7115" y="4465"/>
                  <a:pt x="7116" y="4423"/>
                </a:cubicBezTo>
                <a:cubicBezTo>
                  <a:pt x="7125" y="4064"/>
                  <a:pt x="7342" y="3876"/>
                  <a:pt x="7654" y="3769"/>
                </a:cubicBezTo>
                <a:lnTo>
                  <a:pt x="7654" y="3769"/>
                </a:lnTo>
                <a:cubicBezTo>
                  <a:pt x="7612" y="3939"/>
                  <a:pt x="7560" y="4111"/>
                  <a:pt x="7527" y="4287"/>
                </a:cubicBezTo>
                <a:cubicBezTo>
                  <a:pt x="7405" y="4940"/>
                  <a:pt x="7434" y="5599"/>
                  <a:pt x="7498" y="6254"/>
                </a:cubicBezTo>
                <a:cubicBezTo>
                  <a:pt x="7587" y="7175"/>
                  <a:pt x="7763" y="8081"/>
                  <a:pt x="7973" y="8981"/>
                </a:cubicBezTo>
                <a:cubicBezTo>
                  <a:pt x="7979" y="9006"/>
                  <a:pt x="7988" y="9030"/>
                  <a:pt x="8016" y="9057"/>
                </a:cubicBezTo>
                <a:cubicBezTo>
                  <a:pt x="8020" y="8999"/>
                  <a:pt x="8024" y="8940"/>
                  <a:pt x="8029" y="8882"/>
                </a:cubicBezTo>
                <a:cubicBezTo>
                  <a:pt x="8032" y="8817"/>
                  <a:pt x="8040" y="8752"/>
                  <a:pt x="8039" y="8687"/>
                </a:cubicBezTo>
                <a:cubicBezTo>
                  <a:pt x="8018" y="7536"/>
                  <a:pt x="7993" y="6385"/>
                  <a:pt x="7975" y="5234"/>
                </a:cubicBezTo>
                <a:cubicBezTo>
                  <a:pt x="7968" y="4714"/>
                  <a:pt x="7975" y="4196"/>
                  <a:pt x="7973" y="3676"/>
                </a:cubicBezTo>
                <a:cubicBezTo>
                  <a:pt x="7973" y="3601"/>
                  <a:pt x="7995" y="3556"/>
                  <a:pt x="8064" y="3524"/>
                </a:cubicBezTo>
                <a:cubicBezTo>
                  <a:pt x="8169" y="3475"/>
                  <a:pt x="8271" y="3419"/>
                  <a:pt x="8385" y="3361"/>
                </a:cubicBezTo>
                <a:lnTo>
                  <a:pt x="8385" y="3361"/>
                </a:lnTo>
                <a:cubicBezTo>
                  <a:pt x="8368" y="3563"/>
                  <a:pt x="8342" y="3749"/>
                  <a:pt x="8340" y="3936"/>
                </a:cubicBezTo>
                <a:cubicBezTo>
                  <a:pt x="8327" y="4801"/>
                  <a:pt x="8436" y="5656"/>
                  <a:pt x="8557" y="6510"/>
                </a:cubicBezTo>
                <a:cubicBezTo>
                  <a:pt x="8641" y="7098"/>
                  <a:pt x="8740" y="7683"/>
                  <a:pt x="8833" y="8269"/>
                </a:cubicBezTo>
                <a:cubicBezTo>
                  <a:pt x="8838" y="8302"/>
                  <a:pt x="8848" y="8334"/>
                  <a:pt x="8888" y="8368"/>
                </a:cubicBezTo>
                <a:cubicBezTo>
                  <a:pt x="8916" y="8081"/>
                  <a:pt x="8952" y="7796"/>
                  <a:pt x="8971" y="7508"/>
                </a:cubicBezTo>
                <a:cubicBezTo>
                  <a:pt x="9046" y="6346"/>
                  <a:pt x="8938" y="5189"/>
                  <a:pt x="8863" y="4031"/>
                </a:cubicBezTo>
                <a:cubicBezTo>
                  <a:pt x="8847" y="3781"/>
                  <a:pt x="8842" y="3529"/>
                  <a:pt x="8828" y="3279"/>
                </a:cubicBezTo>
                <a:cubicBezTo>
                  <a:pt x="8824" y="3186"/>
                  <a:pt x="8849" y="3123"/>
                  <a:pt x="8947" y="3095"/>
                </a:cubicBezTo>
                <a:cubicBezTo>
                  <a:pt x="9025" y="3072"/>
                  <a:pt x="9098" y="3032"/>
                  <a:pt x="9194" y="2991"/>
                </a:cubicBezTo>
                <a:cubicBezTo>
                  <a:pt x="9203" y="3109"/>
                  <a:pt x="9215" y="3215"/>
                  <a:pt x="9218" y="3322"/>
                </a:cubicBezTo>
                <a:cubicBezTo>
                  <a:pt x="9239" y="4156"/>
                  <a:pt x="9259" y="4990"/>
                  <a:pt x="9276" y="5825"/>
                </a:cubicBezTo>
                <a:cubicBezTo>
                  <a:pt x="9287" y="6344"/>
                  <a:pt x="9273" y="6866"/>
                  <a:pt x="9306" y="7383"/>
                </a:cubicBezTo>
                <a:cubicBezTo>
                  <a:pt x="9328" y="7709"/>
                  <a:pt x="9417" y="8030"/>
                  <a:pt x="9476" y="8353"/>
                </a:cubicBezTo>
                <a:cubicBezTo>
                  <a:pt x="9485" y="8398"/>
                  <a:pt x="9495" y="8443"/>
                  <a:pt x="9504" y="8488"/>
                </a:cubicBezTo>
                <a:lnTo>
                  <a:pt x="9544" y="8479"/>
                </a:lnTo>
                <a:cubicBezTo>
                  <a:pt x="9559" y="8308"/>
                  <a:pt x="9575" y="8137"/>
                  <a:pt x="9592" y="7966"/>
                </a:cubicBezTo>
                <a:cubicBezTo>
                  <a:pt x="9690" y="6963"/>
                  <a:pt x="9804" y="5961"/>
                  <a:pt x="9881" y="4956"/>
                </a:cubicBezTo>
                <a:cubicBezTo>
                  <a:pt x="9931" y="4313"/>
                  <a:pt x="9916" y="3666"/>
                  <a:pt x="9718" y="3039"/>
                </a:cubicBezTo>
                <a:cubicBezTo>
                  <a:pt x="9696" y="2969"/>
                  <a:pt x="9666" y="2902"/>
                  <a:pt x="9638" y="2829"/>
                </a:cubicBezTo>
                <a:cubicBezTo>
                  <a:pt x="9719" y="2804"/>
                  <a:pt x="9787" y="2783"/>
                  <a:pt x="9863" y="2760"/>
                </a:cubicBezTo>
                <a:cubicBezTo>
                  <a:pt x="9992" y="3061"/>
                  <a:pt x="10050" y="3387"/>
                  <a:pt x="10089" y="3719"/>
                </a:cubicBezTo>
                <a:cubicBezTo>
                  <a:pt x="10171" y="4410"/>
                  <a:pt x="10148" y="5101"/>
                  <a:pt x="10092" y="5793"/>
                </a:cubicBezTo>
                <a:cubicBezTo>
                  <a:pt x="10050" y="6317"/>
                  <a:pt x="10017" y="6842"/>
                  <a:pt x="10001" y="7368"/>
                </a:cubicBezTo>
                <a:cubicBezTo>
                  <a:pt x="9993" y="7666"/>
                  <a:pt x="10045" y="7963"/>
                  <a:pt x="10206" y="8265"/>
                </a:cubicBezTo>
                <a:cubicBezTo>
                  <a:pt x="10236" y="7929"/>
                  <a:pt x="10263" y="7624"/>
                  <a:pt x="10289" y="7321"/>
                </a:cubicBezTo>
                <a:cubicBezTo>
                  <a:pt x="10297" y="7321"/>
                  <a:pt x="10305" y="7321"/>
                  <a:pt x="10313" y="7322"/>
                </a:cubicBezTo>
                <a:cubicBezTo>
                  <a:pt x="10349" y="7576"/>
                  <a:pt x="10385" y="7831"/>
                  <a:pt x="10421" y="8086"/>
                </a:cubicBezTo>
                <a:cubicBezTo>
                  <a:pt x="10431" y="8085"/>
                  <a:pt x="10439" y="8085"/>
                  <a:pt x="10448" y="8085"/>
                </a:cubicBezTo>
                <a:cubicBezTo>
                  <a:pt x="10474" y="7830"/>
                  <a:pt x="10489" y="7573"/>
                  <a:pt x="10529" y="7321"/>
                </a:cubicBezTo>
                <a:cubicBezTo>
                  <a:pt x="10645" y="6599"/>
                  <a:pt x="10773" y="5880"/>
                  <a:pt x="10892" y="5160"/>
                </a:cubicBezTo>
                <a:cubicBezTo>
                  <a:pt x="10989" y="4570"/>
                  <a:pt x="11092" y="3980"/>
                  <a:pt x="11065" y="3380"/>
                </a:cubicBezTo>
                <a:cubicBezTo>
                  <a:pt x="11051" y="3072"/>
                  <a:pt x="10992" y="2765"/>
                  <a:pt x="10951" y="2440"/>
                </a:cubicBezTo>
                <a:cubicBezTo>
                  <a:pt x="11091" y="2414"/>
                  <a:pt x="11258" y="2377"/>
                  <a:pt x="11429" y="2353"/>
                </a:cubicBezTo>
                <a:cubicBezTo>
                  <a:pt x="11817" y="2299"/>
                  <a:pt x="12204" y="2265"/>
                  <a:pt x="12589" y="2265"/>
                </a:cubicBezTo>
                <a:cubicBezTo>
                  <a:pt x="13124" y="2265"/>
                  <a:pt x="13656" y="2331"/>
                  <a:pt x="14181" y="2496"/>
                </a:cubicBezTo>
                <a:cubicBezTo>
                  <a:pt x="14547" y="2613"/>
                  <a:pt x="14901" y="2771"/>
                  <a:pt x="15255" y="2923"/>
                </a:cubicBezTo>
                <a:cubicBezTo>
                  <a:pt x="15301" y="2942"/>
                  <a:pt x="15341" y="2954"/>
                  <a:pt x="15378" y="2954"/>
                </a:cubicBezTo>
                <a:cubicBezTo>
                  <a:pt x="15424" y="2954"/>
                  <a:pt x="15466" y="2935"/>
                  <a:pt x="15510" y="2891"/>
                </a:cubicBezTo>
                <a:cubicBezTo>
                  <a:pt x="15593" y="2807"/>
                  <a:pt x="15661" y="2614"/>
                  <a:pt x="15621" y="2546"/>
                </a:cubicBezTo>
                <a:cubicBezTo>
                  <a:pt x="15604" y="2520"/>
                  <a:pt x="15568" y="2503"/>
                  <a:pt x="15538" y="2488"/>
                </a:cubicBezTo>
                <a:cubicBezTo>
                  <a:pt x="14650" y="2078"/>
                  <a:pt x="13719" y="1883"/>
                  <a:pt x="12748" y="1883"/>
                </a:cubicBezTo>
                <a:cubicBezTo>
                  <a:pt x="12677" y="1883"/>
                  <a:pt x="12606" y="1884"/>
                  <a:pt x="12535" y="1886"/>
                </a:cubicBezTo>
                <a:cubicBezTo>
                  <a:pt x="11904" y="1905"/>
                  <a:pt x="11285" y="2010"/>
                  <a:pt x="10677" y="2173"/>
                </a:cubicBezTo>
                <a:cubicBezTo>
                  <a:pt x="10654" y="2179"/>
                  <a:pt x="10635" y="2181"/>
                  <a:pt x="10617" y="2181"/>
                </a:cubicBezTo>
                <a:cubicBezTo>
                  <a:pt x="10571" y="2181"/>
                  <a:pt x="10539" y="2161"/>
                  <a:pt x="10501" y="2119"/>
                </a:cubicBezTo>
                <a:cubicBezTo>
                  <a:pt x="10169" y="1760"/>
                  <a:pt x="9828" y="1409"/>
                  <a:pt x="9428" y="1123"/>
                </a:cubicBezTo>
                <a:cubicBezTo>
                  <a:pt x="8740" y="630"/>
                  <a:pt x="7974" y="331"/>
                  <a:pt x="7146" y="165"/>
                </a:cubicBezTo>
                <a:cubicBezTo>
                  <a:pt x="6554" y="47"/>
                  <a:pt x="5960" y="1"/>
                  <a:pt x="5364" y="1"/>
                </a:cubicBezTo>
                <a:close/>
              </a:path>
            </a:pathLst>
          </a:cu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5"/>
          <p:cNvSpPr/>
          <p:nvPr/>
        </p:nvSpPr>
        <p:spPr>
          <a:xfrm rot="-2700000">
            <a:off x="-425117" y="-496679"/>
            <a:ext cx="1110876" cy="1332406"/>
          </a:xfrm>
          <a:custGeom>
            <a:avLst/>
            <a:gdLst/>
            <a:ahLst/>
            <a:cxnLst/>
            <a:rect l="l" t="t" r="r" b="b"/>
            <a:pathLst>
              <a:path w="8225" h="9866" extrusionOk="0">
                <a:moveTo>
                  <a:pt x="3637" y="1"/>
                </a:moveTo>
                <a:cubicBezTo>
                  <a:pt x="3586" y="656"/>
                  <a:pt x="3514" y="1308"/>
                  <a:pt x="3492" y="1961"/>
                </a:cubicBezTo>
                <a:cubicBezTo>
                  <a:pt x="3469" y="2611"/>
                  <a:pt x="3497" y="3264"/>
                  <a:pt x="3503" y="3909"/>
                </a:cubicBezTo>
                <a:cubicBezTo>
                  <a:pt x="3169" y="3215"/>
                  <a:pt x="2670" y="3017"/>
                  <a:pt x="2157" y="3017"/>
                </a:cubicBezTo>
                <a:cubicBezTo>
                  <a:pt x="1946" y="3017"/>
                  <a:pt x="1734" y="3050"/>
                  <a:pt x="1529" y="3096"/>
                </a:cubicBezTo>
                <a:cubicBezTo>
                  <a:pt x="1583" y="3267"/>
                  <a:pt x="1625" y="3448"/>
                  <a:pt x="1786" y="3547"/>
                </a:cubicBezTo>
                <a:cubicBezTo>
                  <a:pt x="1933" y="3640"/>
                  <a:pt x="2100" y="3700"/>
                  <a:pt x="2276" y="3783"/>
                </a:cubicBezTo>
                <a:cubicBezTo>
                  <a:pt x="2195" y="3864"/>
                  <a:pt x="2110" y="3892"/>
                  <a:pt x="2029" y="3892"/>
                </a:cubicBezTo>
                <a:cubicBezTo>
                  <a:pt x="1984" y="3892"/>
                  <a:pt x="1940" y="3884"/>
                  <a:pt x="1898" y="3871"/>
                </a:cubicBezTo>
                <a:cubicBezTo>
                  <a:pt x="1838" y="3854"/>
                  <a:pt x="1781" y="3846"/>
                  <a:pt x="1727" y="3846"/>
                </a:cubicBezTo>
                <a:cubicBezTo>
                  <a:pt x="1550" y="3846"/>
                  <a:pt x="1404" y="3933"/>
                  <a:pt x="1276" y="4066"/>
                </a:cubicBezTo>
                <a:cubicBezTo>
                  <a:pt x="1101" y="4248"/>
                  <a:pt x="944" y="4446"/>
                  <a:pt x="776" y="4634"/>
                </a:cubicBezTo>
                <a:cubicBezTo>
                  <a:pt x="624" y="4804"/>
                  <a:pt x="458" y="4942"/>
                  <a:pt x="243" y="4942"/>
                </a:cubicBezTo>
                <a:cubicBezTo>
                  <a:pt x="169" y="4942"/>
                  <a:pt x="89" y="4925"/>
                  <a:pt x="1" y="4889"/>
                </a:cubicBezTo>
                <a:lnTo>
                  <a:pt x="1" y="4889"/>
                </a:lnTo>
                <a:cubicBezTo>
                  <a:pt x="87" y="5024"/>
                  <a:pt x="270" y="5113"/>
                  <a:pt x="488" y="5138"/>
                </a:cubicBezTo>
                <a:cubicBezTo>
                  <a:pt x="553" y="5146"/>
                  <a:pt x="616" y="5149"/>
                  <a:pt x="679" y="5149"/>
                </a:cubicBezTo>
                <a:cubicBezTo>
                  <a:pt x="937" y="5149"/>
                  <a:pt x="1185" y="5090"/>
                  <a:pt x="1426" y="4994"/>
                </a:cubicBezTo>
                <a:cubicBezTo>
                  <a:pt x="1661" y="4902"/>
                  <a:pt x="1882" y="4773"/>
                  <a:pt x="2117" y="4681"/>
                </a:cubicBezTo>
                <a:cubicBezTo>
                  <a:pt x="2166" y="4662"/>
                  <a:pt x="2221" y="4658"/>
                  <a:pt x="2278" y="4658"/>
                </a:cubicBezTo>
                <a:cubicBezTo>
                  <a:pt x="2311" y="4658"/>
                  <a:pt x="2344" y="4659"/>
                  <a:pt x="2377" y="4659"/>
                </a:cubicBezTo>
                <a:cubicBezTo>
                  <a:pt x="2394" y="4659"/>
                  <a:pt x="2411" y="4659"/>
                  <a:pt x="2428" y="4658"/>
                </a:cubicBezTo>
                <a:lnTo>
                  <a:pt x="2428" y="4658"/>
                </a:lnTo>
                <a:cubicBezTo>
                  <a:pt x="2370" y="4751"/>
                  <a:pt x="2331" y="4871"/>
                  <a:pt x="2248" y="4933"/>
                </a:cubicBezTo>
                <a:cubicBezTo>
                  <a:pt x="2007" y="5116"/>
                  <a:pt x="1749" y="5274"/>
                  <a:pt x="1498" y="5444"/>
                </a:cubicBezTo>
                <a:cubicBezTo>
                  <a:pt x="911" y="5838"/>
                  <a:pt x="627" y="6427"/>
                  <a:pt x="473" y="7088"/>
                </a:cubicBezTo>
                <a:cubicBezTo>
                  <a:pt x="422" y="7310"/>
                  <a:pt x="417" y="7544"/>
                  <a:pt x="403" y="7772"/>
                </a:cubicBezTo>
                <a:cubicBezTo>
                  <a:pt x="389" y="7979"/>
                  <a:pt x="365" y="8177"/>
                  <a:pt x="172" y="8316"/>
                </a:cubicBezTo>
                <a:cubicBezTo>
                  <a:pt x="200" y="8313"/>
                  <a:pt x="232" y="8317"/>
                  <a:pt x="256" y="8306"/>
                </a:cubicBezTo>
                <a:cubicBezTo>
                  <a:pt x="739" y="8076"/>
                  <a:pt x="1215" y="7836"/>
                  <a:pt x="1600" y="7455"/>
                </a:cubicBezTo>
                <a:cubicBezTo>
                  <a:pt x="1787" y="7269"/>
                  <a:pt x="1911" y="7050"/>
                  <a:pt x="1959" y="6783"/>
                </a:cubicBezTo>
                <a:cubicBezTo>
                  <a:pt x="1972" y="6709"/>
                  <a:pt x="2042" y="6622"/>
                  <a:pt x="2111" y="6583"/>
                </a:cubicBezTo>
                <a:cubicBezTo>
                  <a:pt x="2246" y="6510"/>
                  <a:pt x="2326" y="6408"/>
                  <a:pt x="2367" y="6266"/>
                </a:cubicBezTo>
                <a:cubicBezTo>
                  <a:pt x="2415" y="6105"/>
                  <a:pt x="2454" y="5941"/>
                  <a:pt x="2515" y="5783"/>
                </a:cubicBezTo>
                <a:cubicBezTo>
                  <a:pt x="2548" y="5699"/>
                  <a:pt x="2607" y="5618"/>
                  <a:pt x="2673" y="5553"/>
                </a:cubicBezTo>
                <a:cubicBezTo>
                  <a:pt x="2690" y="5535"/>
                  <a:pt x="2725" y="5528"/>
                  <a:pt x="2759" y="5528"/>
                </a:cubicBezTo>
                <a:cubicBezTo>
                  <a:pt x="2783" y="5528"/>
                  <a:pt x="2807" y="5531"/>
                  <a:pt x="2826" y="5538"/>
                </a:cubicBezTo>
                <a:cubicBezTo>
                  <a:pt x="2848" y="5547"/>
                  <a:pt x="2865" y="5628"/>
                  <a:pt x="2854" y="5667"/>
                </a:cubicBezTo>
                <a:cubicBezTo>
                  <a:pt x="2794" y="5866"/>
                  <a:pt x="2736" y="6065"/>
                  <a:pt x="2657" y="6258"/>
                </a:cubicBezTo>
                <a:cubicBezTo>
                  <a:pt x="2347" y="7012"/>
                  <a:pt x="2378" y="7765"/>
                  <a:pt x="2636" y="8526"/>
                </a:cubicBezTo>
                <a:cubicBezTo>
                  <a:pt x="2790" y="8979"/>
                  <a:pt x="3039" y="9377"/>
                  <a:pt x="3308" y="9765"/>
                </a:cubicBezTo>
                <a:cubicBezTo>
                  <a:pt x="3329" y="9795"/>
                  <a:pt x="3360" y="9816"/>
                  <a:pt x="3411" y="9865"/>
                </a:cubicBezTo>
                <a:cubicBezTo>
                  <a:pt x="3399" y="9318"/>
                  <a:pt x="3668" y="8881"/>
                  <a:pt x="3833" y="8414"/>
                </a:cubicBezTo>
                <a:cubicBezTo>
                  <a:pt x="3935" y="8127"/>
                  <a:pt x="3928" y="7853"/>
                  <a:pt x="3864" y="7558"/>
                </a:cubicBezTo>
                <a:cubicBezTo>
                  <a:pt x="3769" y="7126"/>
                  <a:pt x="3710" y="6686"/>
                  <a:pt x="3652" y="6248"/>
                </a:cubicBezTo>
                <a:cubicBezTo>
                  <a:pt x="3638" y="6145"/>
                  <a:pt x="3685" y="6034"/>
                  <a:pt x="3710" y="5894"/>
                </a:cubicBezTo>
                <a:cubicBezTo>
                  <a:pt x="3900" y="6011"/>
                  <a:pt x="3901" y="6141"/>
                  <a:pt x="3902" y="6272"/>
                </a:cubicBezTo>
                <a:cubicBezTo>
                  <a:pt x="3906" y="6694"/>
                  <a:pt x="3920" y="7116"/>
                  <a:pt x="4129" y="7499"/>
                </a:cubicBezTo>
                <a:cubicBezTo>
                  <a:pt x="4291" y="7794"/>
                  <a:pt x="4443" y="8097"/>
                  <a:pt x="4635" y="8372"/>
                </a:cubicBezTo>
                <a:cubicBezTo>
                  <a:pt x="4739" y="8522"/>
                  <a:pt x="4900" y="8648"/>
                  <a:pt x="5062" y="8737"/>
                </a:cubicBezTo>
                <a:cubicBezTo>
                  <a:pt x="5380" y="8913"/>
                  <a:pt x="5420" y="8994"/>
                  <a:pt x="5248" y="9314"/>
                </a:cubicBezTo>
                <a:cubicBezTo>
                  <a:pt x="5241" y="9327"/>
                  <a:pt x="5241" y="9343"/>
                  <a:pt x="5237" y="9362"/>
                </a:cubicBezTo>
                <a:cubicBezTo>
                  <a:pt x="5489" y="9286"/>
                  <a:pt x="5607" y="9111"/>
                  <a:pt x="5551" y="8853"/>
                </a:cubicBezTo>
                <a:cubicBezTo>
                  <a:pt x="5510" y="8668"/>
                  <a:pt x="5447" y="8486"/>
                  <a:pt x="5372" y="8311"/>
                </a:cubicBezTo>
                <a:cubicBezTo>
                  <a:pt x="5255" y="8039"/>
                  <a:pt x="5207" y="7769"/>
                  <a:pt x="5289" y="7476"/>
                </a:cubicBezTo>
                <a:cubicBezTo>
                  <a:pt x="5452" y="6889"/>
                  <a:pt x="5201" y="6430"/>
                  <a:pt x="4822" y="6010"/>
                </a:cubicBezTo>
                <a:cubicBezTo>
                  <a:pt x="4734" y="5912"/>
                  <a:pt x="4664" y="5793"/>
                  <a:pt x="4609" y="5673"/>
                </a:cubicBezTo>
                <a:cubicBezTo>
                  <a:pt x="4588" y="5627"/>
                  <a:pt x="4629" y="5551"/>
                  <a:pt x="4642" y="5489"/>
                </a:cubicBezTo>
                <a:cubicBezTo>
                  <a:pt x="4699" y="5513"/>
                  <a:pt x="4780" y="5520"/>
                  <a:pt x="4810" y="5562"/>
                </a:cubicBezTo>
                <a:cubicBezTo>
                  <a:pt x="4946" y="5747"/>
                  <a:pt x="5097" y="5928"/>
                  <a:pt x="5185" y="6135"/>
                </a:cubicBezTo>
                <a:cubicBezTo>
                  <a:pt x="5403" y="6647"/>
                  <a:pt x="5703" y="7084"/>
                  <a:pt x="6203" y="7348"/>
                </a:cubicBezTo>
                <a:cubicBezTo>
                  <a:pt x="6584" y="7551"/>
                  <a:pt x="6975" y="7738"/>
                  <a:pt x="7371" y="7910"/>
                </a:cubicBezTo>
                <a:cubicBezTo>
                  <a:pt x="7512" y="7972"/>
                  <a:pt x="7680" y="7970"/>
                  <a:pt x="7836" y="7998"/>
                </a:cubicBezTo>
                <a:cubicBezTo>
                  <a:pt x="7843" y="7979"/>
                  <a:pt x="7850" y="7960"/>
                  <a:pt x="7857" y="7942"/>
                </a:cubicBezTo>
                <a:cubicBezTo>
                  <a:pt x="7781" y="7874"/>
                  <a:pt x="7704" y="7807"/>
                  <a:pt x="7629" y="7738"/>
                </a:cubicBezTo>
                <a:cubicBezTo>
                  <a:pt x="7460" y="7581"/>
                  <a:pt x="7355" y="7396"/>
                  <a:pt x="7313" y="7161"/>
                </a:cubicBezTo>
                <a:cubicBezTo>
                  <a:pt x="7210" y="6586"/>
                  <a:pt x="7004" y="6043"/>
                  <a:pt x="6530" y="5675"/>
                </a:cubicBezTo>
                <a:cubicBezTo>
                  <a:pt x="6192" y="5413"/>
                  <a:pt x="5796" y="5226"/>
                  <a:pt x="5428" y="5005"/>
                </a:cubicBezTo>
                <a:cubicBezTo>
                  <a:pt x="5356" y="4962"/>
                  <a:pt x="5280" y="4919"/>
                  <a:pt x="5225" y="4860"/>
                </a:cubicBezTo>
                <a:cubicBezTo>
                  <a:pt x="5153" y="4783"/>
                  <a:pt x="5179" y="4703"/>
                  <a:pt x="5283" y="4690"/>
                </a:cubicBezTo>
                <a:cubicBezTo>
                  <a:pt x="5311" y="4687"/>
                  <a:pt x="5341" y="4685"/>
                  <a:pt x="5371" y="4685"/>
                </a:cubicBezTo>
                <a:cubicBezTo>
                  <a:pt x="5436" y="4685"/>
                  <a:pt x="5503" y="4694"/>
                  <a:pt x="5558" y="4718"/>
                </a:cubicBezTo>
                <a:cubicBezTo>
                  <a:pt x="5806" y="4825"/>
                  <a:pt x="6051" y="4931"/>
                  <a:pt x="6326" y="4931"/>
                </a:cubicBezTo>
                <a:cubicBezTo>
                  <a:pt x="6344" y="4931"/>
                  <a:pt x="6363" y="4931"/>
                  <a:pt x="6382" y="4930"/>
                </a:cubicBezTo>
                <a:cubicBezTo>
                  <a:pt x="6385" y="4929"/>
                  <a:pt x="6388" y="4929"/>
                  <a:pt x="6391" y="4929"/>
                </a:cubicBezTo>
                <a:cubicBezTo>
                  <a:pt x="6436" y="4929"/>
                  <a:pt x="6488" y="4948"/>
                  <a:pt x="6524" y="4974"/>
                </a:cubicBezTo>
                <a:cubicBezTo>
                  <a:pt x="6849" y="5220"/>
                  <a:pt x="7224" y="5279"/>
                  <a:pt x="7618" y="5295"/>
                </a:cubicBezTo>
                <a:cubicBezTo>
                  <a:pt x="7813" y="5302"/>
                  <a:pt x="8005" y="5355"/>
                  <a:pt x="8224" y="5391"/>
                </a:cubicBezTo>
                <a:cubicBezTo>
                  <a:pt x="8030" y="5137"/>
                  <a:pt x="7833" y="4878"/>
                  <a:pt x="7634" y="4620"/>
                </a:cubicBezTo>
                <a:cubicBezTo>
                  <a:pt x="7589" y="4562"/>
                  <a:pt x="7534" y="4512"/>
                  <a:pt x="7497" y="4450"/>
                </a:cubicBezTo>
                <a:cubicBezTo>
                  <a:pt x="7365" y="4232"/>
                  <a:pt x="7180" y="4095"/>
                  <a:pt x="6930" y="4036"/>
                </a:cubicBezTo>
                <a:cubicBezTo>
                  <a:pt x="6816" y="4010"/>
                  <a:pt x="6701" y="3971"/>
                  <a:pt x="6599" y="3915"/>
                </a:cubicBezTo>
                <a:cubicBezTo>
                  <a:pt x="6382" y="3795"/>
                  <a:pt x="6158" y="3750"/>
                  <a:pt x="5929" y="3750"/>
                </a:cubicBezTo>
                <a:cubicBezTo>
                  <a:pt x="5789" y="3750"/>
                  <a:pt x="5647" y="3767"/>
                  <a:pt x="5503" y="3794"/>
                </a:cubicBezTo>
                <a:cubicBezTo>
                  <a:pt x="5373" y="3819"/>
                  <a:pt x="5240" y="3824"/>
                  <a:pt x="5078" y="3842"/>
                </a:cubicBezTo>
                <a:cubicBezTo>
                  <a:pt x="5151" y="3676"/>
                  <a:pt x="5249" y="3602"/>
                  <a:pt x="5389" y="3576"/>
                </a:cubicBezTo>
                <a:cubicBezTo>
                  <a:pt x="5681" y="3523"/>
                  <a:pt x="5978" y="3485"/>
                  <a:pt x="6263" y="3409"/>
                </a:cubicBezTo>
                <a:cubicBezTo>
                  <a:pt x="6408" y="3369"/>
                  <a:pt x="6537" y="3263"/>
                  <a:pt x="6666" y="3178"/>
                </a:cubicBezTo>
                <a:cubicBezTo>
                  <a:pt x="6831" y="3071"/>
                  <a:pt x="6989" y="2954"/>
                  <a:pt x="7152" y="2838"/>
                </a:cubicBezTo>
                <a:cubicBezTo>
                  <a:pt x="7018" y="2628"/>
                  <a:pt x="6376" y="2388"/>
                  <a:pt x="5952" y="2388"/>
                </a:cubicBezTo>
                <a:cubicBezTo>
                  <a:pt x="5943" y="2388"/>
                  <a:pt x="5935" y="2389"/>
                  <a:pt x="5927" y="2389"/>
                </a:cubicBezTo>
                <a:cubicBezTo>
                  <a:pt x="5422" y="2401"/>
                  <a:pt x="5101" y="2750"/>
                  <a:pt x="4710" y="3004"/>
                </a:cubicBezTo>
                <a:cubicBezTo>
                  <a:pt x="4741" y="2721"/>
                  <a:pt x="4980" y="2476"/>
                  <a:pt x="4807" y="2160"/>
                </a:cubicBezTo>
                <a:cubicBezTo>
                  <a:pt x="4784" y="2158"/>
                  <a:pt x="4762" y="2157"/>
                  <a:pt x="4740" y="2157"/>
                </a:cubicBezTo>
                <a:cubicBezTo>
                  <a:pt x="4506" y="2157"/>
                  <a:pt x="4290" y="2257"/>
                  <a:pt x="4123" y="2452"/>
                </a:cubicBezTo>
                <a:cubicBezTo>
                  <a:pt x="3826" y="2800"/>
                  <a:pt x="3678" y="3201"/>
                  <a:pt x="3753" y="3667"/>
                </a:cubicBezTo>
                <a:cubicBezTo>
                  <a:pt x="3766" y="3748"/>
                  <a:pt x="3762" y="3833"/>
                  <a:pt x="3731" y="3916"/>
                </a:cubicBezTo>
                <a:cubicBezTo>
                  <a:pt x="3580" y="2604"/>
                  <a:pt x="3545" y="1301"/>
                  <a:pt x="4049" y="16"/>
                </a:cubicBezTo>
                <a:cubicBezTo>
                  <a:pt x="3917" y="11"/>
                  <a:pt x="3798" y="7"/>
                  <a:pt x="3637" y="1"/>
                </a:cubicBezTo>
                <a:close/>
              </a:path>
            </a:pathLst>
          </a:cu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 name="Google Shape;65;p5"/>
          <p:cNvGrpSpPr/>
          <p:nvPr/>
        </p:nvGrpSpPr>
        <p:grpSpPr>
          <a:xfrm>
            <a:off x="380438" y="4225350"/>
            <a:ext cx="542775" cy="606000"/>
            <a:chOff x="-5387675" y="628925"/>
            <a:chExt cx="542775" cy="606000"/>
          </a:xfrm>
        </p:grpSpPr>
        <p:sp>
          <p:nvSpPr>
            <p:cNvPr id="66" name="Google Shape;66;p5"/>
            <p:cNvSpPr/>
            <p:nvPr/>
          </p:nvSpPr>
          <p:spPr>
            <a:xfrm>
              <a:off x="-5387675" y="802025"/>
              <a:ext cx="259800" cy="259800"/>
            </a:xfrm>
            <a:prstGeom prst="ellipse">
              <a:avLst/>
            </a:pr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5"/>
            <p:cNvSpPr/>
            <p:nvPr/>
          </p:nvSpPr>
          <p:spPr>
            <a:xfrm>
              <a:off x="-5018000" y="1061825"/>
              <a:ext cx="173100" cy="173100"/>
            </a:xfrm>
            <a:prstGeom prst="ellipse">
              <a:avLst/>
            </a:pr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p:cNvSpPr/>
            <p:nvPr/>
          </p:nvSpPr>
          <p:spPr>
            <a:xfrm>
              <a:off x="-5018000" y="628925"/>
              <a:ext cx="173100" cy="173100"/>
            </a:xfrm>
            <a:prstGeom prst="ellipse">
              <a:avLst/>
            </a:pr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 name="Google Shape;69;p5"/>
          <p:cNvSpPr/>
          <p:nvPr/>
        </p:nvSpPr>
        <p:spPr>
          <a:xfrm rot="810215">
            <a:off x="7351768" y="313881"/>
            <a:ext cx="1669682" cy="1247280"/>
          </a:xfrm>
          <a:custGeom>
            <a:avLst/>
            <a:gdLst/>
            <a:ahLst/>
            <a:cxnLst/>
            <a:rect l="l" t="t" r="r" b="b"/>
            <a:pathLst>
              <a:path w="13155" h="9827" fill="none" extrusionOk="0">
                <a:moveTo>
                  <a:pt x="0" y="4153"/>
                </a:moveTo>
                <a:cubicBezTo>
                  <a:pt x="3170" y="1"/>
                  <a:pt x="11253" y="1752"/>
                  <a:pt x="10777" y="5789"/>
                </a:cubicBezTo>
                <a:cubicBezTo>
                  <a:pt x="10302" y="9827"/>
                  <a:pt x="2378" y="951"/>
                  <a:pt x="13155" y="317"/>
                </a:cubicBezTo>
              </a:path>
            </a:pathLst>
          </a:custGeom>
          <a:noFill/>
          <a:ln w="19050" cap="flat" cmpd="sng">
            <a:solidFill>
              <a:srgbClr val="529BAB"/>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6"/>
          <p:cNvSpPr/>
          <p:nvPr/>
        </p:nvSpPr>
        <p:spPr>
          <a:xfrm rot="6001713">
            <a:off x="8549678" y="4290290"/>
            <a:ext cx="704488" cy="1115394"/>
          </a:xfrm>
          <a:custGeom>
            <a:avLst/>
            <a:gdLst/>
            <a:ahLst/>
            <a:cxnLst/>
            <a:rect l="l" t="t" r="r" b="b"/>
            <a:pathLst>
              <a:path w="8239" h="13045" extrusionOk="0">
                <a:moveTo>
                  <a:pt x="8044" y="1"/>
                </a:moveTo>
                <a:cubicBezTo>
                  <a:pt x="7500" y="906"/>
                  <a:pt x="6957" y="1809"/>
                  <a:pt x="6407" y="2725"/>
                </a:cubicBezTo>
                <a:cubicBezTo>
                  <a:pt x="6119" y="2618"/>
                  <a:pt x="5842" y="2563"/>
                  <a:pt x="5574" y="2563"/>
                </a:cubicBezTo>
                <a:cubicBezTo>
                  <a:pt x="5010" y="2563"/>
                  <a:pt x="4490" y="2805"/>
                  <a:pt x="4014" y="3305"/>
                </a:cubicBezTo>
                <a:cubicBezTo>
                  <a:pt x="4498" y="3525"/>
                  <a:pt x="4867" y="3834"/>
                  <a:pt x="5129" y="4260"/>
                </a:cubicBezTo>
                <a:lnTo>
                  <a:pt x="5107" y="4305"/>
                </a:lnTo>
                <a:cubicBezTo>
                  <a:pt x="5002" y="4260"/>
                  <a:pt x="4888" y="4228"/>
                  <a:pt x="4796" y="4165"/>
                </a:cubicBezTo>
                <a:cubicBezTo>
                  <a:pt x="4618" y="4046"/>
                  <a:pt x="4460" y="3897"/>
                  <a:pt x="4281" y="3781"/>
                </a:cubicBezTo>
                <a:cubicBezTo>
                  <a:pt x="4162" y="3704"/>
                  <a:pt x="4038" y="3660"/>
                  <a:pt x="3921" y="3660"/>
                </a:cubicBezTo>
                <a:cubicBezTo>
                  <a:pt x="3751" y="3660"/>
                  <a:pt x="3597" y="3754"/>
                  <a:pt x="3500" y="3975"/>
                </a:cubicBezTo>
                <a:cubicBezTo>
                  <a:pt x="3444" y="4103"/>
                  <a:pt x="3367" y="4223"/>
                  <a:pt x="3287" y="4371"/>
                </a:cubicBezTo>
                <a:cubicBezTo>
                  <a:pt x="3303" y="4370"/>
                  <a:pt x="3319" y="4370"/>
                  <a:pt x="3334" y="4370"/>
                </a:cubicBezTo>
                <a:cubicBezTo>
                  <a:pt x="3720" y="4370"/>
                  <a:pt x="4059" y="4466"/>
                  <a:pt x="4340" y="4762"/>
                </a:cubicBezTo>
                <a:cubicBezTo>
                  <a:pt x="4271" y="4785"/>
                  <a:pt x="4207" y="4795"/>
                  <a:pt x="4145" y="4795"/>
                </a:cubicBezTo>
                <a:cubicBezTo>
                  <a:pt x="4034" y="4795"/>
                  <a:pt x="3932" y="4764"/>
                  <a:pt x="3831" y="4726"/>
                </a:cubicBezTo>
                <a:cubicBezTo>
                  <a:pt x="3685" y="4671"/>
                  <a:pt x="3540" y="4606"/>
                  <a:pt x="3390" y="4566"/>
                </a:cubicBezTo>
                <a:cubicBezTo>
                  <a:pt x="3331" y="4550"/>
                  <a:pt x="3282" y="4542"/>
                  <a:pt x="3242" y="4542"/>
                </a:cubicBezTo>
                <a:cubicBezTo>
                  <a:pt x="3120" y="4542"/>
                  <a:pt x="3082" y="4624"/>
                  <a:pt x="3075" y="4829"/>
                </a:cubicBezTo>
                <a:cubicBezTo>
                  <a:pt x="3559" y="4833"/>
                  <a:pt x="4014" y="4940"/>
                  <a:pt x="4420" y="5262"/>
                </a:cubicBezTo>
                <a:cubicBezTo>
                  <a:pt x="4318" y="5335"/>
                  <a:pt x="4216" y="5364"/>
                  <a:pt x="4113" y="5364"/>
                </a:cubicBezTo>
                <a:cubicBezTo>
                  <a:pt x="4054" y="5364"/>
                  <a:pt x="3995" y="5355"/>
                  <a:pt x="3936" y="5338"/>
                </a:cubicBezTo>
                <a:cubicBezTo>
                  <a:pt x="3770" y="5292"/>
                  <a:pt x="3610" y="5225"/>
                  <a:pt x="3447" y="5170"/>
                </a:cubicBezTo>
                <a:cubicBezTo>
                  <a:pt x="3348" y="5135"/>
                  <a:pt x="3250" y="5097"/>
                  <a:pt x="3149" y="5073"/>
                </a:cubicBezTo>
                <a:cubicBezTo>
                  <a:pt x="3078" y="5056"/>
                  <a:pt x="3026" y="5046"/>
                  <a:pt x="2986" y="5046"/>
                </a:cubicBezTo>
                <a:cubicBezTo>
                  <a:pt x="2884" y="5046"/>
                  <a:pt x="2857" y="5108"/>
                  <a:pt x="2795" y="5280"/>
                </a:cubicBezTo>
                <a:cubicBezTo>
                  <a:pt x="2676" y="5613"/>
                  <a:pt x="2534" y="5938"/>
                  <a:pt x="2396" y="6278"/>
                </a:cubicBezTo>
                <a:cubicBezTo>
                  <a:pt x="2583" y="6258"/>
                  <a:pt x="2772" y="6230"/>
                  <a:pt x="2958" y="6230"/>
                </a:cubicBezTo>
                <a:cubicBezTo>
                  <a:pt x="3170" y="6230"/>
                  <a:pt x="3379" y="6266"/>
                  <a:pt x="3578" y="6388"/>
                </a:cubicBezTo>
                <a:cubicBezTo>
                  <a:pt x="3614" y="6411"/>
                  <a:pt x="3628" y="6471"/>
                  <a:pt x="3663" y="6529"/>
                </a:cubicBezTo>
                <a:cubicBezTo>
                  <a:pt x="3443" y="6518"/>
                  <a:pt x="3251" y="6502"/>
                  <a:pt x="3059" y="6500"/>
                </a:cubicBezTo>
                <a:cubicBezTo>
                  <a:pt x="3057" y="6500"/>
                  <a:pt x="3055" y="6500"/>
                  <a:pt x="3052" y="6500"/>
                </a:cubicBezTo>
                <a:cubicBezTo>
                  <a:pt x="2916" y="6500"/>
                  <a:pt x="2779" y="6524"/>
                  <a:pt x="2643" y="6524"/>
                </a:cubicBezTo>
                <a:cubicBezTo>
                  <a:pt x="2630" y="6524"/>
                  <a:pt x="2618" y="6523"/>
                  <a:pt x="2605" y="6523"/>
                </a:cubicBezTo>
                <a:cubicBezTo>
                  <a:pt x="2594" y="6523"/>
                  <a:pt x="2584" y="6522"/>
                  <a:pt x="2574" y="6522"/>
                </a:cubicBezTo>
                <a:cubicBezTo>
                  <a:pt x="2300" y="6522"/>
                  <a:pt x="2149" y="6656"/>
                  <a:pt x="2087" y="6930"/>
                </a:cubicBezTo>
                <a:cubicBezTo>
                  <a:pt x="2056" y="7069"/>
                  <a:pt x="1983" y="7200"/>
                  <a:pt x="1927" y="7338"/>
                </a:cubicBezTo>
                <a:cubicBezTo>
                  <a:pt x="3100" y="7405"/>
                  <a:pt x="3221" y="7433"/>
                  <a:pt x="3299" y="7671"/>
                </a:cubicBezTo>
                <a:cubicBezTo>
                  <a:pt x="3229" y="7665"/>
                  <a:pt x="3164" y="7661"/>
                  <a:pt x="3100" y="7655"/>
                </a:cubicBezTo>
                <a:cubicBezTo>
                  <a:pt x="2736" y="7623"/>
                  <a:pt x="2371" y="7595"/>
                  <a:pt x="2008" y="7557"/>
                </a:cubicBezTo>
                <a:cubicBezTo>
                  <a:pt x="1992" y="7555"/>
                  <a:pt x="1977" y="7554"/>
                  <a:pt x="1962" y="7554"/>
                </a:cubicBezTo>
                <a:cubicBezTo>
                  <a:pt x="1846" y="7554"/>
                  <a:pt x="1767" y="7609"/>
                  <a:pt x="1715" y="7714"/>
                </a:cubicBezTo>
                <a:cubicBezTo>
                  <a:pt x="1605" y="7933"/>
                  <a:pt x="1500" y="8154"/>
                  <a:pt x="1394" y="8371"/>
                </a:cubicBezTo>
                <a:cubicBezTo>
                  <a:pt x="1690" y="8328"/>
                  <a:pt x="1970" y="8267"/>
                  <a:pt x="2253" y="8250"/>
                </a:cubicBezTo>
                <a:cubicBezTo>
                  <a:pt x="2281" y="8248"/>
                  <a:pt x="2308" y="8248"/>
                  <a:pt x="2335" y="8248"/>
                </a:cubicBezTo>
                <a:cubicBezTo>
                  <a:pt x="2593" y="8248"/>
                  <a:pt x="2832" y="8325"/>
                  <a:pt x="2982" y="8586"/>
                </a:cubicBezTo>
                <a:cubicBezTo>
                  <a:pt x="2815" y="8731"/>
                  <a:pt x="2624" y="8760"/>
                  <a:pt x="2431" y="8760"/>
                </a:cubicBezTo>
                <a:cubicBezTo>
                  <a:pt x="2380" y="8760"/>
                  <a:pt x="2329" y="8758"/>
                  <a:pt x="2278" y="8756"/>
                </a:cubicBezTo>
                <a:cubicBezTo>
                  <a:pt x="2106" y="8748"/>
                  <a:pt x="1937" y="8700"/>
                  <a:pt x="1766" y="8680"/>
                </a:cubicBezTo>
                <a:cubicBezTo>
                  <a:pt x="1684" y="8670"/>
                  <a:pt x="1598" y="8655"/>
                  <a:pt x="1515" y="8655"/>
                </a:cubicBezTo>
                <a:cubicBezTo>
                  <a:pt x="1473" y="8655"/>
                  <a:pt x="1433" y="8659"/>
                  <a:pt x="1394" y="8670"/>
                </a:cubicBezTo>
                <a:cubicBezTo>
                  <a:pt x="1279" y="8704"/>
                  <a:pt x="1144" y="8783"/>
                  <a:pt x="1087" y="8882"/>
                </a:cubicBezTo>
                <a:cubicBezTo>
                  <a:pt x="912" y="9182"/>
                  <a:pt x="772" y="9502"/>
                  <a:pt x="628" y="9793"/>
                </a:cubicBezTo>
                <a:cubicBezTo>
                  <a:pt x="864" y="9758"/>
                  <a:pt x="1113" y="9711"/>
                  <a:pt x="1364" y="9688"/>
                </a:cubicBezTo>
                <a:cubicBezTo>
                  <a:pt x="1383" y="9686"/>
                  <a:pt x="1402" y="9685"/>
                  <a:pt x="1421" y="9685"/>
                </a:cubicBezTo>
                <a:cubicBezTo>
                  <a:pt x="1520" y="9685"/>
                  <a:pt x="1622" y="9708"/>
                  <a:pt x="1720" y="9729"/>
                </a:cubicBezTo>
                <a:cubicBezTo>
                  <a:pt x="1759" y="9738"/>
                  <a:pt x="1814" y="9793"/>
                  <a:pt x="1817" y="9829"/>
                </a:cubicBezTo>
                <a:cubicBezTo>
                  <a:pt x="1818" y="9869"/>
                  <a:pt x="1775" y="9927"/>
                  <a:pt x="1736" y="9947"/>
                </a:cubicBezTo>
                <a:cubicBezTo>
                  <a:pt x="1674" y="9981"/>
                  <a:pt x="1598" y="10004"/>
                  <a:pt x="1529" y="10004"/>
                </a:cubicBezTo>
                <a:cubicBezTo>
                  <a:pt x="1468" y="10004"/>
                  <a:pt x="1408" y="10005"/>
                  <a:pt x="1348" y="10005"/>
                </a:cubicBezTo>
                <a:cubicBezTo>
                  <a:pt x="1193" y="10005"/>
                  <a:pt x="1038" y="10001"/>
                  <a:pt x="886" y="9979"/>
                </a:cubicBezTo>
                <a:cubicBezTo>
                  <a:pt x="842" y="9972"/>
                  <a:pt x="800" y="9969"/>
                  <a:pt x="761" y="9969"/>
                </a:cubicBezTo>
                <a:cubicBezTo>
                  <a:pt x="563" y="9969"/>
                  <a:pt x="421" y="10054"/>
                  <a:pt x="339" y="10268"/>
                </a:cubicBezTo>
                <a:cubicBezTo>
                  <a:pt x="321" y="10316"/>
                  <a:pt x="297" y="10361"/>
                  <a:pt x="261" y="10441"/>
                </a:cubicBezTo>
                <a:cubicBezTo>
                  <a:pt x="461" y="10442"/>
                  <a:pt x="646" y="10445"/>
                  <a:pt x="829" y="10445"/>
                </a:cubicBezTo>
                <a:cubicBezTo>
                  <a:pt x="864" y="10445"/>
                  <a:pt x="899" y="10445"/>
                  <a:pt x="934" y="10445"/>
                </a:cubicBezTo>
                <a:cubicBezTo>
                  <a:pt x="1121" y="10443"/>
                  <a:pt x="1307" y="10432"/>
                  <a:pt x="1494" y="10432"/>
                </a:cubicBezTo>
                <a:cubicBezTo>
                  <a:pt x="1511" y="10432"/>
                  <a:pt x="1529" y="10432"/>
                  <a:pt x="1546" y="10432"/>
                </a:cubicBezTo>
                <a:cubicBezTo>
                  <a:pt x="1653" y="10434"/>
                  <a:pt x="1749" y="10474"/>
                  <a:pt x="1777" y="10630"/>
                </a:cubicBezTo>
                <a:cubicBezTo>
                  <a:pt x="1620" y="10633"/>
                  <a:pt x="1472" y="10638"/>
                  <a:pt x="1324" y="10639"/>
                </a:cubicBezTo>
                <a:cubicBezTo>
                  <a:pt x="1293" y="10639"/>
                  <a:pt x="1261" y="10639"/>
                  <a:pt x="1229" y="10639"/>
                </a:cubicBezTo>
                <a:cubicBezTo>
                  <a:pt x="1040" y="10639"/>
                  <a:pt x="852" y="10638"/>
                  <a:pt x="663" y="10638"/>
                </a:cubicBezTo>
                <a:cubicBezTo>
                  <a:pt x="606" y="10638"/>
                  <a:pt x="549" y="10638"/>
                  <a:pt x="492" y="10638"/>
                </a:cubicBezTo>
                <a:cubicBezTo>
                  <a:pt x="269" y="10640"/>
                  <a:pt x="235" y="10684"/>
                  <a:pt x="247" y="10914"/>
                </a:cubicBezTo>
                <a:cubicBezTo>
                  <a:pt x="263" y="11200"/>
                  <a:pt x="311" y="11493"/>
                  <a:pt x="275" y="11773"/>
                </a:cubicBezTo>
                <a:cubicBezTo>
                  <a:pt x="227" y="12149"/>
                  <a:pt x="111" y="12515"/>
                  <a:pt x="24" y="12885"/>
                </a:cubicBezTo>
                <a:cubicBezTo>
                  <a:pt x="18" y="12910"/>
                  <a:pt x="11" y="12934"/>
                  <a:pt x="1" y="12977"/>
                </a:cubicBezTo>
                <a:cubicBezTo>
                  <a:pt x="416" y="13001"/>
                  <a:pt x="822" y="13038"/>
                  <a:pt x="1228" y="13043"/>
                </a:cubicBezTo>
                <a:cubicBezTo>
                  <a:pt x="1258" y="13044"/>
                  <a:pt x="1288" y="13044"/>
                  <a:pt x="1317" y="13044"/>
                </a:cubicBezTo>
                <a:cubicBezTo>
                  <a:pt x="1637" y="13044"/>
                  <a:pt x="1956" y="13020"/>
                  <a:pt x="2276" y="12999"/>
                </a:cubicBezTo>
                <a:cubicBezTo>
                  <a:pt x="2373" y="12993"/>
                  <a:pt x="2471" y="12961"/>
                  <a:pt x="2564" y="12928"/>
                </a:cubicBezTo>
                <a:cubicBezTo>
                  <a:pt x="2797" y="12848"/>
                  <a:pt x="2874" y="12742"/>
                  <a:pt x="2870" y="12496"/>
                </a:cubicBezTo>
                <a:cubicBezTo>
                  <a:pt x="2862" y="12099"/>
                  <a:pt x="2846" y="11701"/>
                  <a:pt x="2834" y="11304"/>
                </a:cubicBezTo>
                <a:cubicBezTo>
                  <a:pt x="2831" y="11228"/>
                  <a:pt x="2830" y="11152"/>
                  <a:pt x="2848" y="11075"/>
                </a:cubicBezTo>
                <a:cubicBezTo>
                  <a:pt x="3102" y="11554"/>
                  <a:pt x="3105" y="12080"/>
                  <a:pt x="3138" y="12617"/>
                </a:cubicBezTo>
                <a:cubicBezTo>
                  <a:pt x="3309" y="12535"/>
                  <a:pt x="3375" y="12403"/>
                  <a:pt x="3408" y="12245"/>
                </a:cubicBezTo>
                <a:cubicBezTo>
                  <a:pt x="3467" y="11973"/>
                  <a:pt x="3389" y="11715"/>
                  <a:pt x="3328" y="11456"/>
                </a:cubicBezTo>
                <a:cubicBezTo>
                  <a:pt x="3277" y="11247"/>
                  <a:pt x="3245" y="11035"/>
                  <a:pt x="3350" y="10795"/>
                </a:cubicBezTo>
                <a:cubicBezTo>
                  <a:pt x="3536" y="11259"/>
                  <a:pt x="3606" y="11715"/>
                  <a:pt x="3612" y="12222"/>
                </a:cubicBezTo>
                <a:cubicBezTo>
                  <a:pt x="3975" y="11754"/>
                  <a:pt x="4397" y="11403"/>
                  <a:pt x="4885" y="11124"/>
                </a:cubicBezTo>
                <a:cubicBezTo>
                  <a:pt x="4776" y="10627"/>
                  <a:pt x="4427" y="10201"/>
                  <a:pt x="4446" y="9669"/>
                </a:cubicBezTo>
                <a:cubicBezTo>
                  <a:pt x="4447" y="9641"/>
                  <a:pt x="4488" y="9614"/>
                  <a:pt x="4544" y="9545"/>
                </a:cubicBezTo>
                <a:cubicBezTo>
                  <a:pt x="4722" y="9963"/>
                  <a:pt x="4887" y="10352"/>
                  <a:pt x="5056" y="10751"/>
                </a:cubicBezTo>
                <a:cubicBezTo>
                  <a:pt x="5190" y="10586"/>
                  <a:pt x="5324" y="10410"/>
                  <a:pt x="5473" y="10247"/>
                </a:cubicBezTo>
                <a:cubicBezTo>
                  <a:pt x="5736" y="9956"/>
                  <a:pt x="5761" y="9741"/>
                  <a:pt x="5540" y="9416"/>
                </a:cubicBezTo>
                <a:cubicBezTo>
                  <a:pt x="5464" y="9304"/>
                  <a:pt x="5366" y="9206"/>
                  <a:pt x="5294" y="9091"/>
                </a:cubicBezTo>
                <a:cubicBezTo>
                  <a:pt x="5237" y="8997"/>
                  <a:pt x="5204" y="8888"/>
                  <a:pt x="5184" y="8774"/>
                </a:cubicBezTo>
                <a:lnTo>
                  <a:pt x="5184" y="8774"/>
                </a:lnTo>
                <a:cubicBezTo>
                  <a:pt x="5488" y="9010"/>
                  <a:pt x="5646" y="9344"/>
                  <a:pt x="5812" y="9699"/>
                </a:cubicBezTo>
                <a:cubicBezTo>
                  <a:pt x="5930" y="9450"/>
                  <a:pt x="5941" y="9217"/>
                  <a:pt x="5799" y="9010"/>
                </a:cubicBezTo>
                <a:cubicBezTo>
                  <a:pt x="5649" y="8793"/>
                  <a:pt x="5464" y="8599"/>
                  <a:pt x="5291" y="8398"/>
                </a:cubicBezTo>
                <a:cubicBezTo>
                  <a:pt x="5206" y="8298"/>
                  <a:pt x="5107" y="8211"/>
                  <a:pt x="5034" y="8103"/>
                </a:cubicBezTo>
                <a:cubicBezTo>
                  <a:pt x="4996" y="8047"/>
                  <a:pt x="5001" y="7962"/>
                  <a:pt x="5010" y="7882"/>
                </a:cubicBezTo>
                <a:lnTo>
                  <a:pt x="5010" y="7882"/>
                </a:lnTo>
                <a:cubicBezTo>
                  <a:pt x="5529" y="8175"/>
                  <a:pt x="5860" y="8611"/>
                  <a:pt x="6093" y="9166"/>
                </a:cubicBezTo>
                <a:cubicBezTo>
                  <a:pt x="6264" y="8876"/>
                  <a:pt x="6420" y="8611"/>
                  <a:pt x="6575" y="8346"/>
                </a:cubicBezTo>
                <a:cubicBezTo>
                  <a:pt x="6618" y="8274"/>
                  <a:pt x="6650" y="8193"/>
                  <a:pt x="6701" y="8129"/>
                </a:cubicBezTo>
                <a:cubicBezTo>
                  <a:pt x="6870" y="7916"/>
                  <a:pt x="6845" y="7704"/>
                  <a:pt x="6702" y="7496"/>
                </a:cubicBezTo>
                <a:cubicBezTo>
                  <a:pt x="6533" y="7250"/>
                  <a:pt x="6360" y="7008"/>
                  <a:pt x="6185" y="6768"/>
                </a:cubicBezTo>
                <a:cubicBezTo>
                  <a:pt x="6071" y="6612"/>
                  <a:pt x="5939" y="6465"/>
                  <a:pt x="5964" y="6241"/>
                </a:cubicBezTo>
                <a:cubicBezTo>
                  <a:pt x="5983" y="6237"/>
                  <a:pt x="6001" y="6235"/>
                  <a:pt x="6017" y="6235"/>
                </a:cubicBezTo>
                <a:cubicBezTo>
                  <a:pt x="6124" y="6235"/>
                  <a:pt x="6190" y="6312"/>
                  <a:pt x="6242" y="6395"/>
                </a:cubicBezTo>
                <a:cubicBezTo>
                  <a:pt x="6430" y="6701"/>
                  <a:pt x="6611" y="7014"/>
                  <a:pt x="6794" y="7324"/>
                </a:cubicBezTo>
                <a:cubicBezTo>
                  <a:pt x="6851" y="7422"/>
                  <a:pt x="6906" y="7522"/>
                  <a:pt x="6963" y="7621"/>
                </a:cubicBezTo>
                <a:cubicBezTo>
                  <a:pt x="7454" y="7313"/>
                  <a:pt x="7565" y="6656"/>
                  <a:pt x="7210" y="6230"/>
                </a:cubicBezTo>
                <a:cubicBezTo>
                  <a:pt x="7143" y="6149"/>
                  <a:pt x="7070" y="6072"/>
                  <a:pt x="7014" y="5984"/>
                </a:cubicBezTo>
                <a:cubicBezTo>
                  <a:pt x="6962" y="5901"/>
                  <a:pt x="6913" y="5810"/>
                  <a:pt x="6893" y="5716"/>
                </a:cubicBezTo>
                <a:cubicBezTo>
                  <a:pt x="6877" y="5642"/>
                  <a:pt x="6910" y="5559"/>
                  <a:pt x="6920" y="5480"/>
                </a:cubicBezTo>
                <a:cubicBezTo>
                  <a:pt x="6994" y="5509"/>
                  <a:pt x="7090" y="5519"/>
                  <a:pt x="7136" y="5572"/>
                </a:cubicBezTo>
                <a:cubicBezTo>
                  <a:pt x="7296" y="5757"/>
                  <a:pt x="7441" y="5954"/>
                  <a:pt x="7585" y="6154"/>
                </a:cubicBezTo>
                <a:cubicBezTo>
                  <a:pt x="7638" y="6228"/>
                  <a:pt x="7671" y="6318"/>
                  <a:pt x="7730" y="6430"/>
                </a:cubicBezTo>
                <a:cubicBezTo>
                  <a:pt x="7813" y="6233"/>
                  <a:pt x="7817" y="6065"/>
                  <a:pt x="7746" y="5896"/>
                </a:cubicBezTo>
                <a:cubicBezTo>
                  <a:pt x="7656" y="5684"/>
                  <a:pt x="7484" y="5547"/>
                  <a:pt x="7300" y="5424"/>
                </a:cubicBezTo>
                <a:cubicBezTo>
                  <a:pt x="7192" y="5350"/>
                  <a:pt x="7076" y="5287"/>
                  <a:pt x="6973" y="5208"/>
                </a:cubicBezTo>
                <a:cubicBezTo>
                  <a:pt x="6911" y="5160"/>
                  <a:pt x="6867" y="5087"/>
                  <a:pt x="6794" y="5001"/>
                </a:cubicBezTo>
                <a:lnTo>
                  <a:pt x="6794" y="5001"/>
                </a:lnTo>
                <a:cubicBezTo>
                  <a:pt x="7072" y="5006"/>
                  <a:pt x="7299" y="5169"/>
                  <a:pt x="7846" y="5716"/>
                </a:cubicBezTo>
                <a:cubicBezTo>
                  <a:pt x="8164" y="5057"/>
                  <a:pt x="7992" y="3585"/>
                  <a:pt x="6735" y="2858"/>
                </a:cubicBezTo>
                <a:cubicBezTo>
                  <a:pt x="7167" y="1903"/>
                  <a:pt x="7690" y="995"/>
                  <a:pt x="8239" y="89"/>
                </a:cubicBezTo>
                <a:cubicBezTo>
                  <a:pt x="8201" y="70"/>
                  <a:pt x="8175" y="55"/>
                  <a:pt x="8149" y="42"/>
                </a:cubicBezTo>
                <a:cubicBezTo>
                  <a:pt x="8125" y="32"/>
                  <a:pt x="8102" y="23"/>
                  <a:pt x="8044" y="1"/>
                </a:cubicBezTo>
                <a:close/>
              </a:path>
            </a:pathLst>
          </a:cu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6"/>
          <p:cNvSpPr/>
          <p:nvPr/>
        </p:nvSpPr>
        <p:spPr>
          <a:xfrm>
            <a:off x="8370825" y="34400"/>
            <a:ext cx="884458" cy="1010212"/>
          </a:xfrm>
          <a:custGeom>
            <a:avLst/>
            <a:gdLst/>
            <a:ahLst/>
            <a:cxnLst/>
            <a:rect l="l" t="t" r="r" b="b"/>
            <a:pathLst>
              <a:path w="9101" h="10395" extrusionOk="0">
                <a:moveTo>
                  <a:pt x="3485" y="845"/>
                </a:moveTo>
                <a:lnTo>
                  <a:pt x="3485" y="845"/>
                </a:lnTo>
                <a:cubicBezTo>
                  <a:pt x="4180" y="996"/>
                  <a:pt x="4605" y="1500"/>
                  <a:pt x="4530" y="2229"/>
                </a:cubicBezTo>
                <a:cubicBezTo>
                  <a:pt x="4495" y="2187"/>
                  <a:pt x="4464" y="2165"/>
                  <a:pt x="4454" y="2135"/>
                </a:cubicBezTo>
                <a:cubicBezTo>
                  <a:pt x="4338" y="1767"/>
                  <a:pt x="4048" y="1529"/>
                  <a:pt x="3798" y="1262"/>
                </a:cubicBezTo>
                <a:cubicBezTo>
                  <a:pt x="3701" y="1157"/>
                  <a:pt x="3606" y="1051"/>
                  <a:pt x="3515" y="942"/>
                </a:cubicBezTo>
                <a:cubicBezTo>
                  <a:pt x="3498" y="922"/>
                  <a:pt x="3497" y="889"/>
                  <a:pt x="3485" y="845"/>
                </a:cubicBezTo>
                <a:close/>
                <a:moveTo>
                  <a:pt x="7494" y="2957"/>
                </a:moveTo>
                <a:cubicBezTo>
                  <a:pt x="7496" y="2957"/>
                  <a:pt x="7498" y="2957"/>
                  <a:pt x="7500" y="2957"/>
                </a:cubicBezTo>
                <a:cubicBezTo>
                  <a:pt x="7535" y="2957"/>
                  <a:pt x="7569" y="2980"/>
                  <a:pt x="7603" y="2993"/>
                </a:cubicBezTo>
                <a:cubicBezTo>
                  <a:pt x="7589" y="3027"/>
                  <a:pt x="7583" y="3071"/>
                  <a:pt x="7558" y="3095"/>
                </a:cubicBezTo>
                <a:cubicBezTo>
                  <a:pt x="7329" y="3313"/>
                  <a:pt x="7074" y="3472"/>
                  <a:pt x="6757" y="3472"/>
                </a:cubicBezTo>
                <a:cubicBezTo>
                  <a:pt x="6716" y="3472"/>
                  <a:pt x="6675" y="3469"/>
                  <a:pt x="6632" y="3464"/>
                </a:cubicBezTo>
                <a:cubicBezTo>
                  <a:pt x="6573" y="3456"/>
                  <a:pt x="6520" y="3412"/>
                  <a:pt x="6464" y="3385"/>
                </a:cubicBezTo>
                <a:cubicBezTo>
                  <a:pt x="6500" y="3335"/>
                  <a:pt x="6525" y="3271"/>
                  <a:pt x="6572" y="3236"/>
                </a:cubicBezTo>
                <a:cubicBezTo>
                  <a:pt x="6794" y="3074"/>
                  <a:pt x="7053" y="3010"/>
                  <a:pt x="7321" y="2974"/>
                </a:cubicBezTo>
                <a:cubicBezTo>
                  <a:pt x="7379" y="2968"/>
                  <a:pt x="7437" y="2957"/>
                  <a:pt x="7494" y="2957"/>
                </a:cubicBezTo>
                <a:close/>
                <a:moveTo>
                  <a:pt x="1110" y="3824"/>
                </a:moveTo>
                <a:cubicBezTo>
                  <a:pt x="1364" y="3824"/>
                  <a:pt x="1645" y="3928"/>
                  <a:pt x="1788" y="4093"/>
                </a:cubicBezTo>
                <a:cubicBezTo>
                  <a:pt x="1856" y="4173"/>
                  <a:pt x="1830" y="4235"/>
                  <a:pt x="1744" y="4265"/>
                </a:cubicBezTo>
                <a:cubicBezTo>
                  <a:pt x="1614" y="4308"/>
                  <a:pt x="1478" y="4337"/>
                  <a:pt x="1293" y="4386"/>
                </a:cubicBezTo>
                <a:cubicBezTo>
                  <a:pt x="1159" y="4366"/>
                  <a:pt x="974" y="4361"/>
                  <a:pt x="807" y="4304"/>
                </a:cubicBezTo>
                <a:cubicBezTo>
                  <a:pt x="718" y="4273"/>
                  <a:pt x="659" y="4152"/>
                  <a:pt x="586" y="4072"/>
                </a:cubicBezTo>
                <a:cubicBezTo>
                  <a:pt x="658" y="4010"/>
                  <a:pt x="721" y="3929"/>
                  <a:pt x="803" y="3888"/>
                </a:cubicBezTo>
                <a:cubicBezTo>
                  <a:pt x="890" y="3844"/>
                  <a:pt x="997" y="3824"/>
                  <a:pt x="1110" y="3824"/>
                </a:cubicBezTo>
                <a:close/>
                <a:moveTo>
                  <a:pt x="3791" y="3603"/>
                </a:moveTo>
                <a:cubicBezTo>
                  <a:pt x="3810" y="3603"/>
                  <a:pt x="3832" y="3612"/>
                  <a:pt x="3854" y="3629"/>
                </a:cubicBezTo>
                <a:cubicBezTo>
                  <a:pt x="4065" y="3790"/>
                  <a:pt x="4252" y="3977"/>
                  <a:pt x="4343" y="4234"/>
                </a:cubicBezTo>
                <a:cubicBezTo>
                  <a:pt x="4376" y="4327"/>
                  <a:pt x="4390" y="4431"/>
                  <a:pt x="4280" y="4499"/>
                </a:cubicBezTo>
                <a:cubicBezTo>
                  <a:pt x="4238" y="4526"/>
                  <a:pt x="4190" y="4540"/>
                  <a:pt x="4142" y="4540"/>
                </a:cubicBezTo>
                <a:cubicBezTo>
                  <a:pt x="4074" y="4540"/>
                  <a:pt x="4005" y="4513"/>
                  <a:pt x="3946" y="4460"/>
                </a:cubicBezTo>
                <a:cubicBezTo>
                  <a:pt x="3811" y="4339"/>
                  <a:pt x="3761" y="4173"/>
                  <a:pt x="3724" y="4003"/>
                </a:cubicBezTo>
                <a:cubicBezTo>
                  <a:pt x="3719" y="3977"/>
                  <a:pt x="3719" y="3951"/>
                  <a:pt x="3715" y="3926"/>
                </a:cubicBezTo>
                <a:lnTo>
                  <a:pt x="3706" y="3926"/>
                </a:lnTo>
                <a:cubicBezTo>
                  <a:pt x="3709" y="3848"/>
                  <a:pt x="3708" y="3770"/>
                  <a:pt x="3716" y="3694"/>
                </a:cubicBezTo>
                <a:cubicBezTo>
                  <a:pt x="3723" y="3635"/>
                  <a:pt x="3753" y="3603"/>
                  <a:pt x="3791" y="3603"/>
                </a:cubicBezTo>
                <a:close/>
                <a:moveTo>
                  <a:pt x="5280" y="4472"/>
                </a:moveTo>
                <a:cubicBezTo>
                  <a:pt x="5644" y="4499"/>
                  <a:pt x="5993" y="4593"/>
                  <a:pt x="6329" y="4735"/>
                </a:cubicBezTo>
                <a:cubicBezTo>
                  <a:pt x="6338" y="4740"/>
                  <a:pt x="6342" y="4756"/>
                  <a:pt x="6368" y="4797"/>
                </a:cubicBezTo>
                <a:cubicBezTo>
                  <a:pt x="6258" y="4828"/>
                  <a:pt x="6166" y="4867"/>
                  <a:pt x="6071" y="4878"/>
                </a:cubicBezTo>
                <a:cubicBezTo>
                  <a:pt x="5876" y="4898"/>
                  <a:pt x="5678" y="4920"/>
                  <a:pt x="5482" y="4920"/>
                </a:cubicBezTo>
                <a:cubicBezTo>
                  <a:pt x="5456" y="4920"/>
                  <a:pt x="5431" y="4919"/>
                  <a:pt x="5405" y="4919"/>
                </a:cubicBezTo>
                <a:cubicBezTo>
                  <a:pt x="5250" y="4914"/>
                  <a:pt x="5168" y="4788"/>
                  <a:pt x="5138" y="4641"/>
                </a:cubicBezTo>
                <a:cubicBezTo>
                  <a:pt x="5119" y="4547"/>
                  <a:pt x="5158" y="4490"/>
                  <a:pt x="5254" y="4475"/>
                </a:cubicBezTo>
                <a:cubicBezTo>
                  <a:pt x="5263" y="4474"/>
                  <a:pt x="5271" y="4472"/>
                  <a:pt x="5280" y="4472"/>
                </a:cubicBezTo>
                <a:close/>
                <a:moveTo>
                  <a:pt x="3013" y="4642"/>
                </a:moveTo>
                <a:cubicBezTo>
                  <a:pt x="3026" y="4642"/>
                  <a:pt x="3037" y="4644"/>
                  <a:pt x="3048" y="4649"/>
                </a:cubicBezTo>
                <a:cubicBezTo>
                  <a:pt x="3270" y="4754"/>
                  <a:pt x="3496" y="4857"/>
                  <a:pt x="3708" y="4981"/>
                </a:cubicBezTo>
                <a:cubicBezTo>
                  <a:pt x="3793" y="5030"/>
                  <a:pt x="3846" y="5134"/>
                  <a:pt x="3914" y="5214"/>
                </a:cubicBezTo>
                <a:cubicBezTo>
                  <a:pt x="3903" y="5339"/>
                  <a:pt x="3864" y="5402"/>
                  <a:pt x="3785" y="5402"/>
                </a:cubicBezTo>
                <a:cubicBezTo>
                  <a:pt x="3763" y="5402"/>
                  <a:pt x="3738" y="5397"/>
                  <a:pt x="3710" y="5387"/>
                </a:cubicBezTo>
                <a:cubicBezTo>
                  <a:pt x="3378" y="5277"/>
                  <a:pt x="3126" y="5061"/>
                  <a:pt x="2951" y="4757"/>
                </a:cubicBezTo>
                <a:cubicBezTo>
                  <a:pt x="2934" y="4728"/>
                  <a:pt x="2942" y="4685"/>
                  <a:pt x="2939" y="4649"/>
                </a:cubicBezTo>
                <a:cubicBezTo>
                  <a:pt x="2963" y="4648"/>
                  <a:pt x="2989" y="4642"/>
                  <a:pt x="3013" y="4642"/>
                </a:cubicBezTo>
                <a:close/>
                <a:moveTo>
                  <a:pt x="5129" y="5466"/>
                </a:moveTo>
                <a:cubicBezTo>
                  <a:pt x="5169" y="5466"/>
                  <a:pt x="5216" y="5478"/>
                  <a:pt x="5248" y="5496"/>
                </a:cubicBezTo>
                <a:cubicBezTo>
                  <a:pt x="5395" y="5580"/>
                  <a:pt x="5498" y="5710"/>
                  <a:pt x="5546" y="5873"/>
                </a:cubicBezTo>
                <a:cubicBezTo>
                  <a:pt x="5558" y="5909"/>
                  <a:pt x="5535" y="5984"/>
                  <a:pt x="5507" y="5997"/>
                </a:cubicBezTo>
                <a:cubicBezTo>
                  <a:pt x="5487" y="6006"/>
                  <a:pt x="5463" y="6011"/>
                  <a:pt x="5437" y="6011"/>
                </a:cubicBezTo>
                <a:cubicBezTo>
                  <a:pt x="5265" y="6011"/>
                  <a:pt x="4996" y="5816"/>
                  <a:pt x="4979" y="5632"/>
                </a:cubicBezTo>
                <a:cubicBezTo>
                  <a:pt x="4997" y="5598"/>
                  <a:pt x="5017" y="5515"/>
                  <a:pt x="5069" y="5480"/>
                </a:cubicBezTo>
                <a:cubicBezTo>
                  <a:pt x="5083" y="5470"/>
                  <a:pt x="5105" y="5466"/>
                  <a:pt x="5129" y="5466"/>
                </a:cubicBezTo>
                <a:close/>
                <a:moveTo>
                  <a:pt x="3416" y="6046"/>
                </a:moveTo>
                <a:cubicBezTo>
                  <a:pt x="3492" y="6046"/>
                  <a:pt x="3565" y="6085"/>
                  <a:pt x="3605" y="6165"/>
                </a:cubicBezTo>
                <a:cubicBezTo>
                  <a:pt x="3653" y="6263"/>
                  <a:pt x="3614" y="6361"/>
                  <a:pt x="3537" y="6422"/>
                </a:cubicBezTo>
                <a:cubicBezTo>
                  <a:pt x="3454" y="6488"/>
                  <a:pt x="3350" y="6530"/>
                  <a:pt x="3244" y="6589"/>
                </a:cubicBezTo>
                <a:cubicBezTo>
                  <a:pt x="3110" y="6549"/>
                  <a:pt x="2982" y="6527"/>
                  <a:pt x="2869" y="6472"/>
                </a:cubicBezTo>
                <a:cubicBezTo>
                  <a:pt x="2760" y="6418"/>
                  <a:pt x="2755" y="6306"/>
                  <a:pt x="2863" y="6249"/>
                </a:cubicBezTo>
                <a:cubicBezTo>
                  <a:pt x="3018" y="6168"/>
                  <a:pt x="3184" y="6104"/>
                  <a:pt x="3351" y="6055"/>
                </a:cubicBezTo>
                <a:cubicBezTo>
                  <a:pt x="3373" y="6049"/>
                  <a:pt x="3395" y="6046"/>
                  <a:pt x="3416" y="6046"/>
                </a:cubicBezTo>
                <a:close/>
                <a:moveTo>
                  <a:pt x="1633" y="6324"/>
                </a:moveTo>
                <a:cubicBezTo>
                  <a:pt x="1771" y="6324"/>
                  <a:pt x="1909" y="6353"/>
                  <a:pt x="2045" y="6406"/>
                </a:cubicBezTo>
                <a:cubicBezTo>
                  <a:pt x="2032" y="6432"/>
                  <a:pt x="2029" y="6449"/>
                  <a:pt x="2021" y="6453"/>
                </a:cubicBezTo>
                <a:cubicBezTo>
                  <a:pt x="1733" y="6568"/>
                  <a:pt x="1449" y="6691"/>
                  <a:pt x="1156" y="6791"/>
                </a:cubicBezTo>
                <a:cubicBezTo>
                  <a:pt x="1141" y="6796"/>
                  <a:pt x="1128" y="6799"/>
                  <a:pt x="1115" y="6799"/>
                </a:cubicBezTo>
                <a:cubicBezTo>
                  <a:pt x="1043" y="6799"/>
                  <a:pt x="1016" y="6719"/>
                  <a:pt x="1064" y="6624"/>
                </a:cubicBezTo>
                <a:cubicBezTo>
                  <a:pt x="1160" y="6435"/>
                  <a:pt x="1331" y="6350"/>
                  <a:pt x="1527" y="6330"/>
                </a:cubicBezTo>
                <a:cubicBezTo>
                  <a:pt x="1562" y="6326"/>
                  <a:pt x="1597" y="6324"/>
                  <a:pt x="1633" y="6324"/>
                </a:cubicBezTo>
                <a:close/>
                <a:moveTo>
                  <a:pt x="6442" y="6278"/>
                </a:moveTo>
                <a:cubicBezTo>
                  <a:pt x="6681" y="6292"/>
                  <a:pt x="6905" y="6350"/>
                  <a:pt x="7062" y="6548"/>
                </a:cubicBezTo>
                <a:cubicBezTo>
                  <a:pt x="7110" y="6609"/>
                  <a:pt x="7135" y="6692"/>
                  <a:pt x="7156" y="6770"/>
                </a:cubicBezTo>
                <a:cubicBezTo>
                  <a:pt x="7163" y="6797"/>
                  <a:pt x="7136" y="6851"/>
                  <a:pt x="7110" y="6864"/>
                </a:cubicBezTo>
                <a:cubicBezTo>
                  <a:pt x="7104" y="6867"/>
                  <a:pt x="7097" y="6868"/>
                  <a:pt x="7089" y="6868"/>
                </a:cubicBezTo>
                <a:cubicBezTo>
                  <a:pt x="7064" y="6868"/>
                  <a:pt x="7031" y="6854"/>
                  <a:pt x="7005" y="6843"/>
                </a:cubicBezTo>
                <a:cubicBezTo>
                  <a:pt x="6984" y="6833"/>
                  <a:pt x="6971" y="6805"/>
                  <a:pt x="6953" y="6787"/>
                </a:cubicBezTo>
                <a:cubicBezTo>
                  <a:pt x="6800" y="6643"/>
                  <a:pt x="6647" y="6498"/>
                  <a:pt x="6494" y="6354"/>
                </a:cubicBezTo>
                <a:cubicBezTo>
                  <a:pt x="6473" y="6335"/>
                  <a:pt x="6444" y="6324"/>
                  <a:pt x="6419" y="6309"/>
                </a:cubicBezTo>
                <a:cubicBezTo>
                  <a:pt x="6427" y="6299"/>
                  <a:pt x="6434" y="6289"/>
                  <a:pt x="6442" y="6278"/>
                </a:cubicBezTo>
                <a:close/>
                <a:moveTo>
                  <a:pt x="4500" y="6217"/>
                </a:moveTo>
                <a:cubicBezTo>
                  <a:pt x="4577" y="6217"/>
                  <a:pt x="4634" y="6302"/>
                  <a:pt x="4673" y="6376"/>
                </a:cubicBezTo>
                <a:cubicBezTo>
                  <a:pt x="4784" y="6582"/>
                  <a:pt x="4890" y="6791"/>
                  <a:pt x="4992" y="7001"/>
                </a:cubicBezTo>
                <a:cubicBezTo>
                  <a:pt x="5009" y="7035"/>
                  <a:pt x="4999" y="7081"/>
                  <a:pt x="5001" y="7122"/>
                </a:cubicBezTo>
                <a:cubicBezTo>
                  <a:pt x="4970" y="7124"/>
                  <a:pt x="4939" y="7130"/>
                  <a:pt x="4909" y="7130"/>
                </a:cubicBezTo>
                <a:cubicBezTo>
                  <a:pt x="4898" y="7130"/>
                  <a:pt x="4887" y="7129"/>
                  <a:pt x="4876" y="7127"/>
                </a:cubicBezTo>
                <a:cubicBezTo>
                  <a:pt x="4618" y="7065"/>
                  <a:pt x="4396" y="6784"/>
                  <a:pt x="4328" y="6470"/>
                </a:cubicBezTo>
                <a:cubicBezTo>
                  <a:pt x="4366" y="6386"/>
                  <a:pt x="4384" y="6260"/>
                  <a:pt x="4448" y="6229"/>
                </a:cubicBezTo>
                <a:cubicBezTo>
                  <a:pt x="4466" y="6220"/>
                  <a:pt x="4484" y="6217"/>
                  <a:pt x="4500" y="6217"/>
                </a:cubicBezTo>
                <a:close/>
                <a:moveTo>
                  <a:pt x="7074" y="1"/>
                </a:moveTo>
                <a:cubicBezTo>
                  <a:pt x="7041" y="1"/>
                  <a:pt x="7005" y="9"/>
                  <a:pt x="6984" y="23"/>
                </a:cubicBezTo>
                <a:cubicBezTo>
                  <a:pt x="6866" y="101"/>
                  <a:pt x="6743" y="183"/>
                  <a:pt x="6649" y="287"/>
                </a:cubicBezTo>
                <a:cubicBezTo>
                  <a:pt x="6265" y="715"/>
                  <a:pt x="6006" y="1223"/>
                  <a:pt x="5787" y="1748"/>
                </a:cubicBezTo>
                <a:cubicBezTo>
                  <a:pt x="5630" y="2124"/>
                  <a:pt x="5511" y="2514"/>
                  <a:pt x="5371" y="2896"/>
                </a:cubicBezTo>
                <a:cubicBezTo>
                  <a:pt x="5346" y="2964"/>
                  <a:pt x="5300" y="3024"/>
                  <a:pt x="5264" y="3087"/>
                </a:cubicBezTo>
                <a:lnTo>
                  <a:pt x="5223" y="3068"/>
                </a:lnTo>
                <a:cubicBezTo>
                  <a:pt x="5214" y="3034"/>
                  <a:pt x="5201" y="3002"/>
                  <a:pt x="5195" y="2969"/>
                </a:cubicBezTo>
                <a:cubicBezTo>
                  <a:pt x="5188" y="2935"/>
                  <a:pt x="5188" y="2900"/>
                  <a:pt x="5188" y="2865"/>
                </a:cubicBezTo>
                <a:cubicBezTo>
                  <a:pt x="5181" y="2414"/>
                  <a:pt x="5180" y="1964"/>
                  <a:pt x="5082" y="1519"/>
                </a:cubicBezTo>
                <a:cubicBezTo>
                  <a:pt x="4962" y="968"/>
                  <a:pt x="4681" y="553"/>
                  <a:pt x="4142" y="348"/>
                </a:cubicBezTo>
                <a:cubicBezTo>
                  <a:pt x="3993" y="292"/>
                  <a:pt x="3845" y="253"/>
                  <a:pt x="3698" y="253"/>
                </a:cubicBezTo>
                <a:cubicBezTo>
                  <a:pt x="3554" y="253"/>
                  <a:pt x="3411" y="290"/>
                  <a:pt x="3268" y="381"/>
                </a:cubicBezTo>
                <a:cubicBezTo>
                  <a:pt x="3165" y="448"/>
                  <a:pt x="3041" y="487"/>
                  <a:pt x="2920" y="519"/>
                </a:cubicBezTo>
                <a:cubicBezTo>
                  <a:pt x="2703" y="577"/>
                  <a:pt x="2479" y="616"/>
                  <a:pt x="2263" y="676"/>
                </a:cubicBezTo>
                <a:cubicBezTo>
                  <a:pt x="2201" y="693"/>
                  <a:pt x="2153" y="759"/>
                  <a:pt x="2098" y="803"/>
                </a:cubicBezTo>
                <a:cubicBezTo>
                  <a:pt x="2156" y="833"/>
                  <a:pt x="2211" y="880"/>
                  <a:pt x="2272" y="891"/>
                </a:cubicBezTo>
                <a:cubicBezTo>
                  <a:pt x="2426" y="915"/>
                  <a:pt x="2583" y="917"/>
                  <a:pt x="2737" y="940"/>
                </a:cubicBezTo>
                <a:cubicBezTo>
                  <a:pt x="3087" y="992"/>
                  <a:pt x="3364" y="1183"/>
                  <a:pt x="3612" y="1421"/>
                </a:cubicBezTo>
                <a:cubicBezTo>
                  <a:pt x="3990" y="1782"/>
                  <a:pt x="4295" y="2194"/>
                  <a:pt x="4432" y="2710"/>
                </a:cubicBezTo>
                <a:cubicBezTo>
                  <a:pt x="4486" y="2912"/>
                  <a:pt x="4462" y="3116"/>
                  <a:pt x="4377" y="3308"/>
                </a:cubicBezTo>
                <a:cubicBezTo>
                  <a:pt x="4335" y="3403"/>
                  <a:pt x="4276" y="3451"/>
                  <a:pt x="4210" y="3451"/>
                </a:cubicBezTo>
                <a:cubicBezTo>
                  <a:pt x="4157" y="3451"/>
                  <a:pt x="4100" y="3420"/>
                  <a:pt x="4045" y="3356"/>
                </a:cubicBezTo>
                <a:cubicBezTo>
                  <a:pt x="3994" y="3297"/>
                  <a:pt x="3957" y="3226"/>
                  <a:pt x="3917" y="3160"/>
                </a:cubicBezTo>
                <a:cubicBezTo>
                  <a:pt x="3663" y="2742"/>
                  <a:pt x="3422" y="2315"/>
                  <a:pt x="3153" y="1907"/>
                </a:cubicBezTo>
                <a:cubicBezTo>
                  <a:pt x="2962" y="1618"/>
                  <a:pt x="2734" y="1352"/>
                  <a:pt x="2425" y="1175"/>
                </a:cubicBezTo>
                <a:cubicBezTo>
                  <a:pt x="2294" y="1101"/>
                  <a:pt x="2173" y="1064"/>
                  <a:pt x="2060" y="1064"/>
                </a:cubicBezTo>
                <a:cubicBezTo>
                  <a:pt x="1879" y="1064"/>
                  <a:pt x="1717" y="1158"/>
                  <a:pt x="1564" y="1343"/>
                </a:cubicBezTo>
                <a:cubicBezTo>
                  <a:pt x="1346" y="1606"/>
                  <a:pt x="1112" y="1856"/>
                  <a:pt x="893" y="2118"/>
                </a:cubicBezTo>
                <a:cubicBezTo>
                  <a:pt x="755" y="2284"/>
                  <a:pt x="626" y="2459"/>
                  <a:pt x="508" y="2639"/>
                </a:cubicBezTo>
                <a:cubicBezTo>
                  <a:pt x="474" y="2690"/>
                  <a:pt x="487" y="2774"/>
                  <a:pt x="480" y="2844"/>
                </a:cubicBezTo>
                <a:cubicBezTo>
                  <a:pt x="484" y="2844"/>
                  <a:pt x="489" y="2844"/>
                  <a:pt x="493" y="2844"/>
                </a:cubicBezTo>
                <a:cubicBezTo>
                  <a:pt x="531" y="2844"/>
                  <a:pt x="570" y="2847"/>
                  <a:pt x="607" y="2847"/>
                </a:cubicBezTo>
                <a:cubicBezTo>
                  <a:pt x="639" y="2847"/>
                  <a:pt x="670" y="2845"/>
                  <a:pt x="700" y="2836"/>
                </a:cubicBezTo>
                <a:cubicBezTo>
                  <a:pt x="816" y="2803"/>
                  <a:pt x="921" y="2736"/>
                  <a:pt x="1038" y="2705"/>
                </a:cubicBezTo>
                <a:cubicBezTo>
                  <a:pt x="1204" y="2661"/>
                  <a:pt x="1368" y="2640"/>
                  <a:pt x="1532" y="2640"/>
                </a:cubicBezTo>
                <a:cubicBezTo>
                  <a:pt x="1814" y="2640"/>
                  <a:pt x="2092" y="2701"/>
                  <a:pt x="2365" y="2804"/>
                </a:cubicBezTo>
                <a:cubicBezTo>
                  <a:pt x="2975" y="3033"/>
                  <a:pt x="3337" y="3466"/>
                  <a:pt x="3404" y="4126"/>
                </a:cubicBezTo>
                <a:cubicBezTo>
                  <a:pt x="3410" y="4187"/>
                  <a:pt x="3406" y="4249"/>
                  <a:pt x="3407" y="4310"/>
                </a:cubicBezTo>
                <a:cubicBezTo>
                  <a:pt x="3395" y="4315"/>
                  <a:pt x="3383" y="4320"/>
                  <a:pt x="3371" y="4326"/>
                </a:cubicBezTo>
                <a:cubicBezTo>
                  <a:pt x="3323" y="4286"/>
                  <a:pt x="3273" y="4250"/>
                  <a:pt x="3231" y="4204"/>
                </a:cubicBezTo>
                <a:cubicBezTo>
                  <a:pt x="3090" y="4051"/>
                  <a:pt x="2954" y="3893"/>
                  <a:pt x="2814" y="3739"/>
                </a:cubicBezTo>
                <a:cubicBezTo>
                  <a:pt x="2503" y="3396"/>
                  <a:pt x="2125" y="3185"/>
                  <a:pt x="1653" y="3183"/>
                </a:cubicBezTo>
                <a:cubicBezTo>
                  <a:pt x="1647" y="3183"/>
                  <a:pt x="1642" y="3183"/>
                  <a:pt x="1636" y="3183"/>
                </a:cubicBezTo>
                <a:cubicBezTo>
                  <a:pt x="1402" y="3183"/>
                  <a:pt x="1169" y="3216"/>
                  <a:pt x="935" y="3216"/>
                </a:cubicBezTo>
                <a:cubicBezTo>
                  <a:pt x="932" y="3216"/>
                  <a:pt x="929" y="3216"/>
                  <a:pt x="926" y="3216"/>
                </a:cubicBezTo>
                <a:cubicBezTo>
                  <a:pt x="783" y="3215"/>
                  <a:pt x="636" y="3189"/>
                  <a:pt x="499" y="3146"/>
                </a:cubicBezTo>
                <a:cubicBezTo>
                  <a:pt x="448" y="3130"/>
                  <a:pt x="412" y="3119"/>
                  <a:pt x="386" y="3119"/>
                </a:cubicBezTo>
                <a:cubicBezTo>
                  <a:pt x="340" y="3119"/>
                  <a:pt x="320" y="3151"/>
                  <a:pt x="297" y="3240"/>
                </a:cubicBezTo>
                <a:cubicBezTo>
                  <a:pt x="236" y="3474"/>
                  <a:pt x="168" y="3709"/>
                  <a:pt x="130" y="3948"/>
                </a:cubicBezTo>
                <a:cubicBezTo>
                  <a:pt x="83" y="4242"/>
                  <a:pt x="29" y="4541"/>
                  <a:pt x="42" y="4836"/>
                </a:cubicBezTo>
                <a:cubicBezTo>
                  <a:pt x="55" y="5122"/>
                  <a:pt x="96" y="5402"/>
                  <a:pt x="23" y="5686"/>
                </a:cubicBezTo>
                <a:cubicBezTo>
                  <a:pt x="0" y="5772"/>
                  <a:pt x="16" y="5812"/>
                  <a:pt x="72" y="5812"/>
                </a:cubicBezTo>
                <a:cubicBezTo>
                  <a:pt x="94" y="5812"/>
                  <a:pt x="122" y="5805"/>
                  <a:pt x="157" y="5793"/>
                </a:cubicBezTo>
                <a:cubicBezTo>
                  <a:pt x="205" y="5776"/>
                  <a:pt x="253" y="5755"/>
                  <a:pt x="299" y="5731"/>
                </a:cubicBezTo>
                <a:cubicBezTo>
                  <a:pt x="508" y="5625"/>
                  <a:pt x="712" y="5509"/>
                  <a:pt x="924" y="5412"/>
                </a:cubicBezTo>
                <a:cubicBezTo>
                  <a:pt x="1273" y="5253"/>
                  <a:pt x="1631" y="5127"/>
                  <a:pt x="2020" y="5127"/>
                </a:cubicBezTo>
                <a:cubicBezTo>
                  <a:pt x="2051" y="5127"/>
                  <a:pt x="2083" y="5128"/>
                  <a:pt x="2115" y="5130"/>
                </a:cubicBezTo>
                <a:cubicBezTo>
                  <a:pt x="2378" y="5143"/>
                  <a:pt x="2607" y="5233"/>
                  <a:pt x="2779" y="5437"/>
                </a:cubicBezTo>
                <a:cubicBezTo>
                  <a:pt x="2965" y="5658"/>
                  <a:pt x="2883" y="5917"/>
                  <a:pt x="2600" y="5966"/>
                </a:cubicBezTo>
                <a:cubicBezTo>
                  <a:pt x="2544" y="5976"/>
                  <a:pt x="2485" y="5981"/>
                  <a:pt x="2426" y="5981"/>
                </a:cubicBezTo>
                <a:cubicBezTo>
                  <a:pt x="2333" y="5981"/>
                  <a:pt x="2240" y="5969"/>
                  <a:pt x="2153" y="5945"/>
                </a:cubicBezTo>
                <a:cubicBezTo>
                  <a:pt x="1909" y="5878"/>
                  <a:pt x="1664" y="5831"/>
                  <a:pt x="1414" y="5831"/>
                </a:cubicBezTo>
                <a:cubicBezTo>
                  <a:pt x="1361" y="5831"/>
                  <a:pt x="1308" y="5834"/>
                  <a:pt x="1255" y="5838"/>
                </a:cubicBezTo>
                <a:cubicBezTo>
                  <a:pt x="941" y="5864"/>
                  <a:pt x="634" y="5918"/>
                  <a:pt x="387" y="6138"/>
                </a:cubicBezTo>
                <a:cubicBezTo>
                  <a:pt x="284" y="6230"/>
                  <a:pt x="205" y="6344"/>
                  <a:pt x="248" y="6482"/>
                </a:cubicBezTo>
                <a:cubicBezTo>
                  <a:pt x="349" y="6802"/>
                  <a:pt x="463" y="7117"/>
                  <a:pt x="774" y="7307"/>
                </a:cubicBezTo>
                <a:cubicBezTo>
                  <a:pt x="906" y="7387"/>
                  <a:pt x="980" y="7502"/>
                  <a:pt x="970" y="7663"/>
                </a:cubicBezTo>
                <a:cubicBezTo>
                  <a:pt x="969" y="7684"/>
                  <a:pt x="972" y="7706"/>
                  <a:pt x="976" y="7727"/>
                </a:cubicBezTo>
                <a:cubicBezTo>
                  <a:pt x="991" y="7818"/>
                  <a:pt x="1031" y="7866"/>
                  <a:pt x="1088" y="7866"/>
                </a:cubicBezTo>
                <a:cubicBezTo>
                  <a:pt x="1119" y="7866"/>
                  <a:pt x="1155" y="7851"/>
                  <a:pt x="1195" y="7822"/>
                </a:cubicBezTo>
                <a:cubicBezTo>
                  <a:pt x="1267" y="7768"/>
                  <a:pt x="1327" y="7698"/>
                  <a:pt x="1394" y="7635"/>
                </a:cubicBezTo>
                <a:cubicBezTo>
                  <a:pt x="1582" y="7458"/>
                  <a:pt x="1754" y="7255"/>
                  <a:pt x="1963" y="7108"/>
                </a:cubicBezTo>
                <a:cubicBezTo>
                  <a:pt x="2174" y="6962"/>
                  <a:pt x="2417" y="6860"/>
                  <a:pt x="2655" y="6760"/>
                </a:cubicBezTo>
                <a:cubicBezTo>
                  <a:pt x="2688" y="6746"/>
                  <a:pt x="2724" y="6740"/>
                  <a:pt x="2759" y="6740"/>
                </a:cubicBezTo>
                <a:cubicBezTo>
                  <a:pt x="2862" y="6740"/>
                  <a:pt x="2961" y="6793"/>
                  <a:pt x="2990" y="6862"/>
                </a:cubicBezTo>
                <a:cubicBezTo>
                  <a:pt x="3044" y="6990"/>
                  <a:pt x="2958" y="7074"/>
                  <a:pt x="2885" y="7161"/>
                </a:cubicBezTo>
                <a:cubicBezTo>
                  <a:pt x="2879" y="7167"/>
                  <a:pt x="2873" y="7174"/>
                  <a:pt x="2865" y="7177"/>
                </a:cubicBezTo>
                <a:cubicBezTo>
                  <a:pt x="2687" y="7281"/>
                  <a:pt x="2514" y="7397"/>
                  <a:pt x="2328" y="7485"/>
                </a:cubicBezTo>
                <a:cubicBezTo>
                  <a:pt x="2072" y="7604"/>
                  <a:pt x="1811" y="7711"/>
                  <a:pt x="1613" y="7922"/>
                </a:cubicBezTo>
                <a:cubicBezTo>
                  <a:pt x="1456" y="8090"/>
                  <a:pt x="1416" y="8289"/>
                  <a:pt x="1529" y="8484"/>
                </a:cubicBezTo>
                <a:cubicBezTo>
                  <a:pt x="1618" y="8639"/>
                  <a:pt x="1732" y="8792"/>
                  <a:pt x="1871" y="8901"/>
                </a:cubicBezTo>
                <a:cubicBezTo>
                  <a:pt x="2103" y="9084"/>
                  <a:pt x="2273" y="9297"/>
                  <a:pt x="2387" y="9571"/>
                </a:cubicBezTo>
                <a:cubicBezTo>
                  <a:pt x="2475" y="9781"/>
                  <a:pt x="2583" y="9985"/>
                  <a:pt x="2702" y="10180"/>
                </a:cubicBezTo>
                <a:cubicBezTo>
                  <a:pt x="2788" y="10323"/>
                  <a:pt x="2923" y="10394"/>
                  <a:pt x="3086" y="10394"/>
                </a:cubicBezTo>
                <a:cubicBezTo>
                  <a:pt x="3110" y="10394"/>
                  <a:pt x="3135" y="10393"/>
                  <a:pt x="3160" y="10390"/>
                </a:cubicBezTo>
                <a:cubicBezTo>
                  <a:pt x="3295" y="10373"/>
                  <a:pt x="3330" y="10314"/>
                  <a:pt x="3287" y="10177"/>
                </a:cubicBezTo>
                <a:lnTo>
                  <a:pt x="3287" y="10177"/>
                </a:lnTo>
                <a:cubicBezTo>
                  <a:pt x="3219" y="10215"/>
                  <a:pt x="3163" y="10234"/>
                  <a:pt x="3115" y="10234"/>
                </a:cubicBezTo>
                <a:cubicBezTo>
                  <a:pt x="3046" y="10234"/>
                  <a:pt x="2994" y="10194"/>
                  <a:pt x="2950" y="10113"/>
                </a:cubicBezTo>
                <a:cubicBezTo>
                  <a:pt x="2881" y="9985"/>
                  <a:pt x="2931" y="9837"/>
                  <a:pt x="3080" y="9768"/>
                </a:cubicBezTo>
                <a:cubicBezTo>
                  <a:pt x="3156" y="9733"/>
                  <a:pt x="3245" y="9723"/>
                  <a:pt x="3330" y="9709"/>
                </a:cubicBezTo>
                <a:cubicBezTo>
                  <a:pt x="3427" y="9693"/>
                  <a:pt x="3532" y="9701"/>
                  <a:pt x="3625" y="9670"/>
                </a:cubicBezTo>
                <a:cubicBezTo>
                  <a:pt x="3929" y="9571"/>
                  <a:pt x="4234" y="9471"/>
                  <a:pt x="4531" y="9352"/>
                </a:cubicBezTo>
                <a:cubicBezTo>
                  <a:pt x="4810" y="9240"/>
                  <a:pt x="4858" y="9108"/>
                  <a:pt x="4772" y="8821"/>
                </a:cubicBezTo>
                <a:cubicBezTo>
                  <a:pt x="4675" y="8496"/>
                  <a:pt x="4507" y="8209"/>
                  <a:pt x="4310" y="7938"/>
                </a:cubicBezTo>
                <a:cubicBezTo>
                  <a:pt x="4211" y="7801"/>
                  <a:pt x="4103" y="7670"/>
                  <a:pt x="4005" y="7533"/>
                </a:cubicBezTo>
                <a:cubicBezTo>
                  <a:pt x="3940" y="7439"/>
                  <a:pt x="3907" y="7332"/>
                  <a:pt x="3977" y="7229"/>
                </a:cubicBezTo>
                <a:cubicBezTo>
                  <a:pt x="4023" y="7162"/>
                  <a:pt x="4085" y="7137"/>
                  <a:pt x="4152" y="7137"/>
                </a:cubicBezTo>
                <a:cubicBezTo>
                  <a:pt x="4191" y="7137"/>
                  <a:pt x="4231" y="7145"/>
                  <a:pt x="4271" y="7160"/>
                </a:cubicBezTo>
                <a:cubicBezTo>
                  <a:pt x="4368" y="7195"/>
                  <a:pt x="4465" y="7238"/>
                  <a:pt x="4548" y="7297"/>
                </a:cubicBezTo>
                <a:cubicBezTo>
                  <a:pt x="4975" y="7604"/>
                  <a:pt x="5093" y="8048"/>
                  <a:pt x="5085" y="8544"/>
                </a:cubicBezTo>
                <a:cubicBezTo>
                  <a:pt x="5082" y="8691"/>
                  <a:pt x="5068" y="8839"/>
                  <a:pt x="5070" y="8986"/>
                </a:cubicBezTo>
                <a:cubicBezTo>
                  <a:pt x="5071" y="9037"/>
                  <a:pt x="5104" y="9087"/>
                  <a:pt x="5122" y="9138"/>
                </a:cubicBezTo>
                <a:cubicBezTo>
                  <a:pt x="5170" y="9115"/>
                  <a:pt x="5229" y="9103"/>
                  <a:pt x="5264" y="9068"/>
                </a:cubicBezTo>
                <a:cubicBezTo>
                  <a:pt x="5435" y="8894"/>
                  <a:pt x="5640" y="8797"/>
                  <a:pt x="5871" y="8732"/>
                </a:cubicBezTo>
                <a:cubicBezTo>
                  <a:pt x="6118" y="8663"/>
                  <a:pt x="6354" y="8566"/>
                  <a:pt x="6550" y="8388"/>
                </a:cubicBezTo>
                <a:cubicBezTo>
                  <a:pt x="6772" y="8187"/>
                  <a:pt x="6801" y="7971"/>
                  <a:pt x="6619" y="7735"/>
                </a:cubicBezTo>
                <a:cubicBezTo>
                  <a:pt x="6529" y="7620"/>
                  <a:pt x="6431" y="7501"/>
                  <a:pt x="6312" y="7421"/>
                </a:cubicBezTo>
                <a:cubicBezTo>
                  <a:pt x="6073" y="7258"/>
                  <a:pt x="5818" y="7118"/>
                  <a:pt x="5566" y="6973"/>
                </a:cubicBezTo>
                <a:cubicBezTo>
                  <a:pt x="5407" y="6880"/>
                  <a:pt x="5290" y="6751"/>
                  <a:pt x="5222" y="6581"/>
                </a:cubicBezTo>
                <a:cubicBezTo>
                  <a:pt x="5139" y="6378"/>
                  <a:pt x="5216" y="6265"/>
                  <a:pt x="5431" y="6265"/>
                </a:cubicBezTo>
                <a:cubicBezTo>
                  <a:pt x="5434" y="6265"/>
                  <a:pt x="5437" y="6265"/>
                  <a:pt x="5441" y="6265"/>
                </a:cubicBezTo>
                <a:cubicBezTo>
                  <a:pt x="5479" y="6265"/>
                  <a:pt x="5518" y="6271"/>
                  <a:pt x="5557" y="6277"/>
                </a:cubicBezTo>
                <a:cubicBezTo>
                  <a:pt x="5803" y="6323"/>
                  <a:pt x="6016" y="6435"/>
                  <a:pt x="6194" y="6608"/>
                </a:cubicBezTo>
                <a:cubicBezTo>
                  <a:pt x="6550" y="6952"/>
                  <a:pt x="6777" y="7369"/>
                  <a:pt x="6883" y="7853"/>
                </a:cubicBezTo>
                <a:cubicBezTo>
                  <a:pt x="6895" y="7908"/>
                  <a:pt x="6930" y="7960"/>
                  <a:pt x="6956" y="8012"/>
                </a:cubicBezTo>
                <a:cubicBezTo>
                  <a:pt x="7005" y="7977"/>
                  <a:pt x="7060" y="7945"/>
                  <a:pt x="7107" y="7905"/>
                </a:cubicBezTo>
                <a:cubicBezTo>
                  <a:pt x="7287" y="7752"/>
                  <a:pt x="7463" y="7592"/>
                  <a:pt x="7647" y="7443"/>
                </a:cubicBezTo>
                <a:cubicBezTo>
                  <a:pt x="7856" y="7275"/>
                  <a:pt x="8092" y="7137"/>
                  <a:pt x="8279" y="6949"/>
                </a:cubicBezTo>
                <a:cubicBezTo>
                  <a:pt x="8516" y="6714"/>
                  <a:pt x="8572" y="6452"/>
                  <a:pt x="8280" y="6157"/>
                </a:cubicBezTo>
                <a:cubicBezTo>
                  <a:pt x="7976" y="5848"/>
                  <a:pt x="7627" y="5695"/>
                  <a:pt x="7216" y="5695"/>
                </a:cubicBezTo>
                <a:cubicBezTo>
                  <a:pt x="7160" y="5695"/>
                  <a:pt x="7104" y="5698"/>
                  <a:pt x="7046" y="5704"/>
                </a:cubicBezTo>
                <a:cubicBezTo>
                  <a:pt x="6812" y="5726"/>
                  <a:pt x="6579" y="5745"/>
                  <a:pt x="6345" y="5751"/>
                </a:cubicBezTo>
                <a:cubicBezTo>
                  <a:pt x="6338" y="5751"/>
                  <a:pt x="6331" y="5751"/>
                  <a:pt x="6323" y="5751"/>
                </a:cubicBezTo>
                <a:cubicBezTo>
                  <a:pt x="6039" y="5751"/>
                  <a:pt x="5831" y="5603"/>
                  <a:pt x="5679" y="5367"/>
                </a:cubicBezTo>
                <a:cubicBezTo>
                  <a:pt x="5601" y="5245"/>
                  <a:pt x="5634" y="5171"/>
                  <a:pt x="5778" y="5151"/>
                </a:cubicBezTo>
                <a:cubicBezTo>
                  <a:pt x="5810" y="5146"/>
                  <a:pt x="5843" y="5144"/>
                  <a:pt x="5875" y="5144"/>
                </a:cubicBezTo>
                <a:cubicBezTo>
                  <a:pt x="5912" y="5144"/>
                  <a:pt x="5949" y="5147"/>
                  <a:pt x="5985" y="5153"/>
                </a:cubicBezTo>
                <a:cubicBezTo>
                  <a:pt x="6164" y="5186"/>
                  <a:pt x="6341" y="5224"/>
                  <a:pt x="6518" y="5267"/>
                </a:cubicBezTo>
                <a:cubicBezTo>
                  <a:pt x="6824" y="5339"/>
                  <a:pt x="7128" y="5431"/>
                  <a:pt x="7442" y="5431"/>
                </a:cubicBezTo>
                <a:cubicBezTo>
                  <a:pt x="7500" y="5431"/>
                  <a:pt x="7559" y="5428"/>
                  <a:pt x="7618" y="5421"/>
                </a:cubicBezTo>
                <a:cubicBezTo>
                  <a:pt x="7650" y="5417"/>
                  <a:pt x="7680" y="5415"/>
                  <a:pt x="7709" y="5415"/>
                </a:cubicBezTo>
                <a:cubicBezTo>
                  <a:pt x="7857" y="5415"/>
                  <a:pt x="7983" y="5461"/>
                  <a:pt x="8111" y="5536"/>
                </a:cubicBezTo>
                <a:cubicBezTo>
                  <a:pt x="8252" y="5621"/>
                  <a:pt x="8392" y="5710"/>
                  <a:pt x="8542" y="5775"/>
                </a:cubicBezTo>
                <a:cubicBezTo>
                  <a:pt x="8586" y="5794"/>
                  <a:pt x="8628" y="5803"/>
                  <a:pt x="8667" y="5803"/>
                </a:cubicBezTo>
                <a:cubicBezTo>
                  <a:pt x="8767" y="5803"/>
                  <a:pt x="8849" y="5743"/>
                  <a:pt x="8893" y="5629"/>
                </a:cubicBezTo>
                <a:cubicBezTo>
                  <a:pt x="8960" y="5457"/>
                  <a:pt x="9015" y="5277"/>
                  <a:pt x="9047" y="5096"/>
                </a:cubicBezTo>
                <a:cubicBezTo>
                  <a:pt x="9100" y="4784"/>
                  <a:pt x="8984" y="4499"/>
                  <a:pt x="8881" y="4211"/>
                </a:cubicBezTo>
                <a:cubicBezTo>
                  <a:pt x="8820" y="4042"/>
                  <a:pt x="8712" y="3922"/>
                  <a:pt x="8554" y="3842"/>
                </a:cubicBezTo>
                <a:cubicBezTo>
                  <a:pt x="8418" y="3772"/>
                  <a:pt x="8282" y="3743"/>
                  <a:pt x="8145" y="3743"/>
                </a:cubicBezTo>
                <a:cubicBezTo>
                  <a:pt x="7979" y="3743"/>
                  <a:pt x="7813" y="3786"/>
                  <a:pt x="7648" y="3851"/>
                </a:cubicBezTo>
                <a:cubicBezTo>
                  <a:pt x="7422" y="3940"/>
                  <a:pt x="7204" y="4047"/>
                  <a:pt x="6976" y="4129"/>
                </a:cubicBezTo>
                <a:cubicBezTo>
                  <a:pt x="6698" y="4229"/>
                  <a:pt x="6416" y="4321"/>
                  <a:pt x="6122" y="4321"/>
                </a:cubicBezTo>
                <a:cubicBezTo>
                  <a:pt x="6043" y="4321"/>
                  <a:pt x="5964" y="4314"/>
                  <a:pt x="5884" y="4299"/>
                </a:cubicBezTo>
                <a:cubicBezTo>
                  <a:pt x="5773" y="4279"/>
                  <a:pt x="5661" y="4229"/>
                  <a:pt x="5568" y="4164"/>
                </a:cubicBezTo>
                <a:cubicBezTo>
                  <a:pt x="5461" y="4089"/>
                  <a:pt x="5472" y="3972"/>
                  <a:pt x="5577" y="3892"/>
                </a:cubicBezTo>
                <a:cubicBezTo>
                  <a:pt x="5614" y="3864"/>
                  <a:pt x="5659" y="3834"/>
                  <a:pt x="5704" y="3830"/>
                </a:cubicBezTo>
                <a:cubicBezTo>
                  <a:pt x="5940" y="3804"/>
                  <a:pt x="6180" y="3760"/>
                  <a:pt x="6416" y="3760"/>
                </a:cubicBezTo>
                <a:cubicBezTo>
                  <a:pt x="6449" y="3760"/>
                  <a:pt x="6482" y="3761"/>
                  <a:pt x="6515" y="3763"/>
                </a:cubicBezTo>
                <a:cubicBezTo>
                  <a:pt x="6614" y="3768"/>
                  <a:pt x="6713" y="3772"/>
                  <a:pt x="6811" y="3772"/>
                </a:cubicBezTo>
                <a:cubicBezTo>
                  <a:pt x="7177" y="3772"/>
                  <a:pt x="7530" y="3722"/>
                  <a:pt x="7870" y="3549"/>
                </a:cubicBezTo>
                <a:cubicBezTo>
                  <a:pt x="8017" y="3474"/>
                  <a:pt x="8163" y="3433"/>
                  <a:pt x="8307" y="3433"/>
                </a:cubicBezTo>
                <a:cubicBezTo>
                  <a:pt x="8482" y="3433"/>
                  <a:pt x="8654" y="3494"/>
                  <a:pt x="8818" y="3631"/>
                </a:cubicBezTo>
                <a:cubicBezTo>
                  <a:pt x="8853" y="3660"/>
                  <a:pt x="8907" y="3666"/>
                  <a:pt x="8973" y="3690"/>
                </a:cubicBezTo>
                <a:cubicBezTo>
                  <a:pt x="8965" y="3607"/>
                  <a:pt x="8973" y="3546"/>
                  <a:pt x="8951" y="3501"/>
                </a:cubicBezTo>
                <a:cubicBezTo>
                  <a:pt x="8873" y="3351"/>
                  <a:pt x="8791" y="3204"/>
                  <a:pt x="8698" y="3063"/>
                </a:cubicBezTo>
                <a:cubicBezTo>
                  <a:pt x="8585" y="2890"/>
                  <a:pt x="8457" y="2727"/>
                  <a:pt x="8340" y="2556"/>
                </a:cubicBezTo>
                <a:cubicBezTo>
                  <a:pt x="8260" y="2438"/>
                  <a:pt x="8194" y="2311"/>
                  <a:pt x="8112" y="2194"/>
                </a:cubicBezTo>
                <a:cubicBezTo>
                  <a:pt x="7924" y="1925"/>
                  <a:pt x="7621" y="1781"/>
                  <a:pt x="7317" y="1781"/>
                </a:cubicBezTo>
                <a:cubicBezTo>
                  <a:pt x="7092" y="1781"/>
                  <a:pt x="6866" y="1860"/>
                  <a:pt x="6689" y="2028"/>
                </a:cubicBezTo>
                <a:cubicBezTo>
                  <a:pt x="6504" y="2205"/>
                  <a:pt x="6366" y="2434"/>
                  <a:pt x="6217" y="2645"/>
                </a:cubicBezTo>
                <a:cubicBezTo>
                  <a:pt x="6086" y="2829"/>
                  <a:pt x="5972" y="3024"/>
                  <a:pt x="5843" y="3209"/>
                </a:cubicBezTo>
                <a:cubicBezTo>
                  <a:pt x="5815" y="3248"/>
                  <a:pt x="5755" y="3265"/>
                  <a:pt x="5710" y="3293"/>
                </a:cubicBezTo>
                <a:cubicBezTo>
                  <a:pt x="5687" y="3240"/>
                  <a:pt x="5650" y="3188"/>
                  <a:pt x="5648" y="3135"/>
                </a:cubicBezTo>
                <a:cubicBezTo>
                  <a:pt x="5643" y="3058"/>
                  <a:pt x="5657" y="2978"/>
                  <a:pt x="5677" y="2903"/>
                </a:cubicBezTo>
                <a:cubicBezTo>
                  <a:pt x="5888" y="2076"/>
                  <a:pt x="6254" y="1327"/>
                  <a:pt x="6811" y="674"/>
                </a:cubicBezTo>
                <a:cubicBezTo>
                  <a:pt x="6942" y="521"/>
                  <a:pt x="7044" y="342"/>
                  <a:pt x="7148" y="169"/>
                </a:cubicBezTo>
                <a:cubicBezTo>
                  <a:pt x="7170" y="131"/>
                  <a:pt x="7163" y="44"/>
                  <a:pt x="7135" y="17"/>
                </a:cubicBezTo>
                <a:cubicBezTo>
                  <a:pt x="7123" y="6"/>
                  <a:pt x="7099" y="1"/>
                  <a:pt x="7074" y="1"/>
                </a:cubicBezTo>
                <a:close/>
              </a:path>
            </a:pathLst>
          </a:cu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6"/>
          <p:cNvSpPr/>
          <p:nvPr/>
        </p:nvSpPr>
        <p:spPr>
          <a:xfrm>
            <a:off x="7401050" y="-296750"/>
            <a:ext cx="2007002" cy="1117722"/>
          </a:xfrm>
          <a:custGeom>
            <a:avLst/>
            <a:gdLst/>
            <a:ahLst/>
            <a:cxnLst/>
            <a:rect l="l" t="t" r="r" b="b"/>
            <a:pathLst>
              <a:path w="14180" h="7897" extrusionOk="0">
                <a:moveTo>
                  <a:pt x="7801" y="3343"/>
                </a:moveTo>
                <a:cubicBezTo>
                  <a:pt x="7806" y="3352"/>
                  <a:pt x="7810" y="3363"/>
                  <a:pt x="7815" y="3373"/>
                </a:cubicBezTo>
                <a:cubicBezTo>
                  <a:pt x="7696" y="3466"/>
                  <a:pt x="7576" y="3557"/>
                  <a:pt x="7457" y="3650"/>
                </a:cubicBezTo>
                <a:cubicBezTo>
                  <a:pt x="7450" y="3642"/>
                  <a:pt x="7444" y="3634"/>
                  <a:pt x="7438" y="3626"/>
                </a:cubicBezTo>
                <a:cubicBezTo>
                  <a:pt x="7560" y="3532"/>
                  <a:pt x="7680" y="3437"/>
                  <a:pt x="7801" y="3343"/>
                </a:cubicBezTo>
                <a:close/>
                <a:moveTo>
                  <a:pt x="5760" y="0"/>
                </a:moveTo>
                <a:lnTo>
                  <a:pt x="5760" y="0"/>
                </a:lnTo>
                <a:cubicBezTo>
                  <a:pt x="6219" y="293"/>
                  <a:pt x="6675" y="577"/>
                  <a:pt x="7060" y="956"/>
                </a:cubicBezTo>
                <a:cubicBezTo>
                  <a:pt x="7254" y="1147"/>
                  <a:pt x="7416" y="1370"/>
                  <a:pt x="7595" y="1578"/>
                </a:cubicBezTo>
                <a:cubicBezTo>
                  <a:pt x="7922" y="1960"/>
                  <a:pt x="8343" y="2215"/>
                  <a:pt x="8782" y="2442"/>
                </a:cubicBezTo>
                <a:cubicBezTo>
                  <a:pt x="8934" y="2520"/>
                  <a:pt x="9089" y="2590"/>
                  <a:pt x="9244" y="2663"/>
                </a:cubicBezTo>
                <a:cubicBezTo>
                  <a:pt x="8725" y="2629"/>
                  <a:pt x="8255" y="2463"/>
                  <a:pt x="7820" y="2188"/>
                </a:cubicBezTo>
                <a:cubicBezTo>
                  <a:pt x="7465" y="1964"/>
                  <a:pt x="7207" y="1642"/>
                  <a:pt x="6918" y="1349"/>
                </a:cubicBezTo>
                <a:cubicBezTo>
                  <a:pt x="6570" y="997"/>
                  <a:pt x="6211" y="659"/>
                  <a:pt x="5773" y="419"/>
                </a:cubicBezTo>
                <a:cubicBezTo>
                  <a:pt x="5538" y="291"/>
                  <a:pt x="5295" y="184"/>
                  <a:pt x="4998" y="124"/>
                </a:cubicBezTo>
                <a:lnTo>
                  <a:pt x="4998" y="124"/>
                </a:lnTo>
                <a:cubicBezTo>
                  <a:pt x="5035" y="158"/>
                  <a:pt x="5046" y="171"/>
                  <a:pt x="5059" y="179"/>
                </a:cubicBezTo>
                <a:cubicBezTo>
                  <a:pt x="5736" y="618"/>
                  <a:pt x="6289" y="1181"/>
                  <a:pt x="6785" y="1816"/>
                </a:cubicBezTo>
                <a:cubicBezTo>
                  <a:pt x="7237" y="2396"/>
                  <a:pt x="7850" y="2737"/>
                  <a:pt x="8589" y="2830"/>
                </a:cubicBezTo>
                <a:cubicBezTo>
                  <a:pt x="8635" y="2835"/>
                  <a:pt x="8681" y="2844"/>
                  <a:pt x="8756" y="2855"/>
                </a:cubicBezTo>
                <a:cubicBezTo>
                  <a:pt x="8528" y="2939"/>
                  <a:pt x="8444" y="2991"/>
                  <a:pt x="8361" y="2991"/>
                </a:cubicBezTo>
                <a:cubicBezTo>
                  <a:pt x="8285" y="2991"/>
                  <a:pt x="8210" y="2948"/>
                  <a:pt x="8028" y="2848"/>
                </a:cubicBezTo>
                <a:cubicBezTo>
                  <a:pt x="7680" y="2658"/>
                  <a:pt x="7354" y="2421"/>
                  <a:pt x="7046" y="2169"/>
                </a:cubicBezTo>
                <a:cubicBezTo>
                  <a:pt x="6605" y="1809"/>
                  <a:pt x="6191" y="1416"/>
                  <a:pt x="5764" y="1038"/>
                </a:cubicBezTo>
                <a:cubicBezTo>
                  <a:pt x="5365" y="685"/>
                  <a:pt x="4922" y="415"/>
                  <a:pt x="4391" y="318"/>
                </a:cubicBezTo>
                <a:cubicBezTo>
                  <a:pt x="4245" y="292"/>
                  <a:pt x="4094" y="290"/>
                  <a:pt x="3946" y="277"/>
                </a:cubicBezTo>
                <a:cubicBezTo>
                  <a:pt x="3944" y="288"/>
                  <a:pt x="3942" y="299"/>
                  <a:pt x="3941" y="310"/>
                </a:cubicBezTo>
                <a:cubicBezTo>
                  <a:pt x="4594" y="541"/>
                  <a:pt x="5126" y="953"/>
                  <a:pt x="5575" y="1461"/>
                </a:cubicBezTo>
                <a:cubicBezTo>
                  <a:pt x="5924" y="1857"/>
                  <a:pt x="6336" y="2150"/>
                  <a:pt x="6791" y="2394"/>
                </a:cubicBezTo>
                <a:cubicBezTo>
                  <a:pt x="7216" y="2624"/>
                  <a:pt x="7646" y="2845"/>
                  <a:pt x="8091" y="3078"/>
                </a:cubicBezTo>
                <a:cubicBezTo>
                  <a:pt x="8043" y="3068"/>
                  <a:pt x="8012" y="3064"/>
                  <a:pt x="7982" y="3054"/>
                </a:cubicBezTo>
                <a:cubicBezTo>
                  <a:pt x="7751" y="2977"/>
                  <a:pt x="7518" y="2904"/>
                  <a:pt x="7289" y="2819"/>
                </a:cubicBezTo>
                <a:cubicBezTo>
                  <a:pt x="6660" y="2585"/>
                  <a:pt x="6041" y="2324"/>
                  <a:pt x="5509" y="1912"/>
                </a:cubicBezTo>
                <a:cubicBezTo>
                  <a:pt x="5004" y="1523"/>
                  <a:pt x="4449" y="1269"/>
                  <a:pt x="3831" y="1138"/>
                </a:cubicBezTo>
                <a:cubicBezTo>
                  <a:pt x="3445" y="1056"/>
                  <a:pt x="3056" y="1007"/>
                  <a:pt x="2628" y="1007"/>
                </a:cubicBezTo>
                <a:cubicBezTo>
                  <a:pt x="2673" y="1030"/>
                  <a:pt x="2688" y="1038"/>
                  <a:pt x="2702" y="1045"/>
                </a:cubicBezTo>
                <a:cubicBezTo>
                  <a:pt x="3573" y="1438"/>
                  <a:pt x="4450" y="1816"/>
                  <a:pt x="5311" y="2230"/>
                </a:cubicBezTo>
                <a:cubicBezTo>
                  <a:pt x="5888" y="2507"/>
                  <a:pt x="6478" y="2745"/>
                  <a:pt x="7085" y="2945"/>
                </a:cubicBezTo>
                <a:cubicBezTo>
                  <a:pt x="7318" y="3021"/>
                  <a:pt x="7553" y="3089"/>
                  <a:pt x="7788" y="3161"/>
                </a:cubicBezTo>
                <a:cubicBezTo>
                  <a:pt x="7787" y="3172"/>
                  <a:pt x="7786" y="3182"/>
                  <a:pt x="7785" y="3193"/>
                </a:cubicBezTo>
                <a:cubicBezTo>
                  <a:pt x="7752" y="3194"/>
                  <a:pt x="7717" y="3199"/>
                  <a:pt x="7684" y="3199"/>
                </a:cubicBezTo>
                <a:cubicBezTo>
                  <a:pt x="7669" y="3199"/>
                  <a:pt x="7655" y="3198"/>
                  <a:pt x="7641" y="3195"/>
                </a:cubicBezTo>
                <a:cubicBezTo>
                  <a:pt x="6745" y="2998"/>
                  <a:pt x="5854" y="2786"/>
                  <a:pt x="4982" y="2499"/>
                </a:cubicBezTo>
                <a:cubicBezTo>
                  <a:pt x="4149" y="2226"/>
                  <a:pt x="3308" y="1992"/>
                  <a:pt x="2426" y="1954"/>
                </a:cubicBezTo>
                <a:cubicBezTo>
                  <a:pt x="2350" y="1951"/>
                  <a:pt x="2276" y="1950"/>
                  <a:pt x="2201" y="1950"/>
                </a:cubicBezTo>
                <a:cubicBezTo>
                  <a:pt x="1877" y="1950"/>
                  <a:pt x="1554" y="1981"/>
                  <a:pt x="1221" y="2060"/>
                </a:cubicBezTo>
                <a:cubicBezTo>
                  <a:pt x="1257" y="2087"/>
                  <a:pt x="1275" y="2104"/>
                  <a:pt x="1296" y="2114"/>
                </a:cubicBezTo>
                <a:cubicBezTo>
                  <a:pt x="2047" y="2483"/>
                  <a:pt x="2831" y="2752"/>
                  <a:pt x="3664" y="2856"/>
                </a:cubicBezTo>
                <a:cubicBezTo>
                  <a:pt x="4566" y="2970"/>
                  <a:pt x="5468" y="3075"/>
                  <a:pt x="6370" y="3190"/>
                </a:cubicBezTo>
                <a:cubicBezTo>
                  <a:pt x="6649" y="3226"/>
                  <a:pt x="6925" y="3278"/>
                  <a:pt x="7202" y="3323"/>
                </a:cubicBezTo>
                <a:cubicBezTo>
                  <a:pt x="7202" y="3339"/>
                  <a:pt x="7202" y="3357"/>
                  <a:pt x="7202" y="3373"/>
                </a:cubicBezTo>
                <a:cubicBezTo>
                  <a:pt x="7121" y="3376"/>
                  <a:pt x="7039" y="3388"/>
                  <a:pt x="6959" y="3388"/>
                </a:cubicBezTo>
                <a:cubicBezTo>
                  <a:pt x="6926" y="3388"/>
                  <a:pt x="6894" y="3386"/>
                  <a:pt x="6862" y="3380"/>
                </a:cubicBezTo>
                <a:cubicBezTo>
                  <a:pt x="6397" y="3299"/>
                  <a:pt x="5937" y="3197"/>
                  <a:pt x="5473" y="3117"/>
                </a:cubicBezTo>
                <a:cubicBezTo>
                  <a:pt x="4811" y="3004"/>
                  <a:pt x="4146" y="2933"/>
                  <a:pt x="3480" y="2933"/>
                </a:cubicBezTo>
                <a:cubicBezTo>
                  <a:pt x="3132" y="2933"/>
                  <a:pt x="2785" y="2952"/>
                  <a:pt x="2436" y="2995"/>
                </a:cubicBezTo>
                <a:cubicBezTo>
                  <a:pt x="1818" y="3071"/>
                  <a:pt x="1201" y="3154"/>
                  <a:pt x="585" y="3234"/>
                </a:cubicBezTo>
                <a:cubicBezTo>
                  <a:pt x="571" y="3236"/>
                  <a:pt x="559" y="3246"/>
                  <a:pt x="532" y="3258"/>
                </a:cubicBezTo>
                <a:cubicBezTo>
                  <a:pt x="576" y="3281"/>
                  <a:pt x="605" y="3300"/>
                  <a:pt x="637" y="3311"/>
                </a:cubicBezTo>
                <a:cubicBezTo>
                  <a:pt x="1180" y="3500"/>
                  <a:pt x="1736" y="3613"/>
                  <a:pt x="2310" y="3613"/>
                </a:cubicBezTo>
                <a:cubicBezTo>
                  <a:pt x="2363" y="3613"/>
                  <a:pt x="2415" y="3612"/>
                  <a:pt x="2467" y="3610"/>
                </a:cubicBezTo>
                <a:cubicBezTo>
                  <a:pt x="3231" y="3582"/>
                  <a:pt x="3993" y="3543"/>
                  <a:pt x="4757" y="3518"/>
                </a:cubicBezTo>
                <a:cubicBezTo>
                  <a:pt x="4892" y="3513"/>
                  <a:pt x="5027" y="3512"/>
                  <a:pt x="5162" y="3512"/>
                </a:cubicBezTo>
                <a:cubicBezTo>
                  <a:pt x="5380" y="3512"/>
                  <a:pt x="5598" y="3516"/>
                  <a:pt x="5817" y="3516"/>
                </a:cubicBezTo>
                <a:cubicBezTo>
                  <a:pt x="5778" y="3550"/>
                  <a:pt x="5738" y="3557"/>
                  <a:pt x="5699" y="3562"/>
                </a:cubicBezTo>
                <a:cubicBezTo>
                  <a:pt x="5282" y="3619"/>
                  <a:pt x="4860" y="3649"/>
                  <a:pt x="4450" y="3739"/>
                </a:cubicBezTo>
                <a:cubicBezTo>
                  <a:pt x="3861" y="3869"/>
                  <a:pt x="3280" y="4041"/>
                  <a:pt x="2696" y="4197"/>
                </a:cubicBezTo>
                <a:cubicBezTo>
                  <a:pt x="1863" y="4418"/>
                  <a:pt x="1030" y="4641"/>
                  <a:pt x="197" y="4865"/>
                </a:cubicBezTo>
                <a:cubicBezTo>
                  <a:pt x="131" y="4883"/>
                  <a:pt x="66" y="4908"/>
                  <a:pt x="1" y="4930"/>
                </a:cubicBezTo>
                <a:cubicBezTo>
                  <a:pt x="4" y="4941"/>
                  <a:pt x="8" y="4954"/>
                  <a:pt x="11" y="4965"/>
                </a:cubicBezTo>
                <a:cubicBezTo>
                  <a:pt x="1970" y="4963"/>
                  <a:pt x="3904" y="4797"/>
                  <a:pt x="5764" y="4106"/>
                </a:cubicBezTo>
                <a:lnTo>
                  <a:pt x="5764" y="4106"/>
                </a:lnTo>
                <a:cubicBezTo>
                  <a:pt x="5750" y="4139"/>
                  <a:pt x="5733" y="4158"/>
                  <a:pt x="5711" y="4169"/>
                </a:cubicBezTo>
                <a:cubicBezTo>
                  <a:pt x="5191" y="4421"/>
                  <a:pt x="4687" y="4719"/>
                  <a:pt x="4146" y="4911"/>
                </a:cubicBezTo>
                <a:cubicBezTo>
                  <a:pt x="3386" y="5181"/>
                  <a:pt x="2613" y="5414"/>
                  <a:pt x="1875" y="5739"/>
                </a:cubicBezTo>
                <a:cubicBezTo>
                  <a:pt x="1586" y="5866"/>
                  <a:pt x="1300" y="5995"/>
                  <a:pt x="1012" y="6123"/>
                </a:cubicBezTo>
                <a:cubicBezTo>
                  <a:pt x="1015" y="6137"/>
                  <a:pt x="1019" y="6152"/>
                  <a:pt x="1022" y="6166"/>
                </a:cubicBezTo>
                <a:cubicBezTo>
                  <a:pt x="1387" y="6124"/>
                  <a:pt x="1754" y="6093"/>
                  <a:pt x="2116" y="6037"/>
                </a:cubicBezTo>
                <a:cubicBezTo>
                  <a:pt x="2894" y="5918"/>
                  <a:pt x="3647" y="5715"/>
                  <a:pt x="4319" y="5290"/>
                </a:cubicBezTo>
                <a:cubicBezTo>
                  <a:pt x="5067" y="4816"/>
                  <a:pt x="5802" y="4319"/>
                  <a:pt x="6551" y="3847"/>
                </a:cubicBezTo>
                <a:cubicBezTo>
                  <a:pt x="6745" y="3725"/>
                  <a:pt x="6973" y="3657"/>
                  <a:pt x="7185" y="3564"/>
                </a:cubicBezTo>
                <a:cubicBezTo>
                  <a:pt x="7190" y="3576"/>
                  <a:pt x="7196" y="3587"/>
                  <a:pt x="7202" y="3599"/>
                </a:cubicBezTo>
                <a:cubicBezTo>
                  <a:pt x="7069" y="3727"/>
                  <a:pt x="6937" y="3855"/>
                  <a:pt x="6803" y="3982"/>
                </a:cubicBezTo>
                <a:cubicBezTo>
                  <a:pt x="6322" y="4435"/>
                  <a:pt x="5824" y="4864"/>
                  <a:pt x="5253" y="5206"/>
                </a:cubicBezTo>
                <a:cubicBezTo>
                  <a:pt x="4437" y="5695"/>
                  <a:pt x="3629" y="6195"/>
                  <a:pt x="2818" y="6694"/>
                </a:cubicBezTo>
                <a:cubicBezTo>
                  <a:pt x="2665" y="6788"/>
                  <a:pt x="2519" y="6896"/>
                  <a:pt x="2370" y="6998"/>
                </a:cubicBezTo>
                <a:cubicBezTo>
                  <a:pt x="3679" y="6804"/>
                  <a:pt x="4897" y="6427"/>
                  <a:pt x="5782" y="5357"/>
                </a:cubicBezTo>
                <a:lnTo>
                  <a:pt x="5782" y="5357"/>
                </a:lnTo>
                <a:cubicBezTo>
                  <a:pt x="5285" y="6129"/>
                  <a:pt x="4669" y="6793"/>
                  <a:pt x="4047" y="7461"/>
                </a:cubicBezTo>
                <a:cubicBezTo>
                  <a:pt x="4277" y="7368"/>
                  <a:pt x="4502" y="7265"/>
                  <a:pt x="4713" y="7142"/>
                </a:cubicBezTo>
                <a:cubicBezTo>
                  <a:pt x="5374" y="6757"/>
                  <a:pt x="5838" y="6179"/>
                  <a:pt x="6234" y="5545"/>
                </a:cubicBezTo>
                <a:cubicBezTo>
                  <a:pt x="6609" y="4946"/>
                  <a:pt x="7017" y="4376"/>
                  <a:pt x="7519" y="3877"/>
                </a:cubicBezTo>
                <a:cubicBezTo>
                  <a:pt x="7669" y="3727"/>
                  <a:pt x="7822" y="3580"/>
                  <a:pt x="7974" y="3432"/>
                </a:cubicBezTo>
                <a:lnTo>
                  <a:pt x="7974" y="3432"/>
                </a:lnTo>
                <a:cubicBezTo>
                  <a:pt x="7980" y="3461"/>
                  <a:pt x="7970" y="3474"/>
                  <a:pt x="7959" y="3487"/>
                </a:cubicBezTo>
                <a:cubicBezTo>
                  <a:pt x="7921" y="3528"/>
                  <a:pt x="7884" y="3569"/>
                  <a:pt x="7846" y="3611"/>
                </a:cubicBezTo>
                <a:cubicBezTo>
                  <a:pt x="7365" y="4156"/>
                  <a:pt x="6906" y="4721"/>
                  <a:pt x="6603" y="5387"/>
                </a:cubicBezTo>
                <a:cubicBezTo>
                  <a:pt x="6202" y="6267"/>
                  <a:pt x="5685" y="7072"/>
                  <a:pt x="5087" y="7827"/>
                </a:cubicBezTo>
                <a:cubicBezTo>
                  <a:pt x="5079" y="7838"/>
                  <a:pt x="5076" y="7852"/>
                  <a:pt x="5070" y="7864"/>
                </a:cubicBezTo>
                <a:cubicBezTo>
                  <a:pt x="5079" y="7875"/>
                  <a:pt x="5089" y="7886"/>
                  <a:pt x="5097" y="7897"/>
                </a:cubicBezTo>
                <a:cubicBezTo>
                  <a:pt x="5379" y="7728"/>
                  <a:pt x="5672" y="7575"/>
                  <a:pt x="5942" y="7389"/>
                </a:cubicBezTo>
                <a:cubicBezTo>
                  <a:pt x="6475" y="7020"/>
                  <a:pt x="6915" y="6559"/>
                  <a:pt x="7118" y="5932"/>
                </a:cubicBezTo>
                <a:cubicBezTo>
                  <a:pt x="7431" y="4958"/>
                  <a:pt x="7875" y="4049"/>
                  <a:pt x="8417" y="3185"/>
                </a:cubicBezTo>
                <a:cubicBezTo>
                  <a:pt x="8433" y="3160"/>
                  <a:pt x="8450" y="3129"/>
                  <a:pt x="8475" y="3120"/>
                </a:cubicBezTo>
                <a:cubicBezTo>
                  <a:pt x="8648" y="3054"/>
                  <a:pt x="8825" y="2993"/>
                  <a:pt x="9024" y="2922"/>
                </a:cubicBezTo>
                <a:lnTo>
                  <a:pt x="9024" y="2922"/>
                </a:lnTo>
                <a:cubicBezTo>
                  <a:pt x="8838" y="3256"/>
                  <a:pt x="8647" y="3554"/>
                  <a:pt x="8501" y="3872"/>
                </a:cubicBezTo>
                <a:cubicBezTo>
                  <a:pt x="8204" y="4522"/>
                  <a:pt x="7933" y="5184"/>
                  <a:pt x="7649" y="5840"/>
                </a:cubicBezTo>
                <a:cubicBezTo>
                  <a:pt x="7426" y="6355"/>
                  <a:pt x="7154" y="6840"/>
                  <a:pt x="6746" y="7235"/>
                </a:cubicBezTo>
                <a:cubicBezTo>
                  <a:pt x="6659" y="7320"/>
                  <a:pt x="6567" y="7400"/>
                  <a:pt x="6477" y="7483"/>
                </a:cubicBezTo>
                <a:cubicBezTo>
                  <a:pt x="6484" y="7484"/>
                  <a:pt x="6491" y="7485"/>
                  <a:pt x="6498" y="7485"/>
                </a:cubicBezTo>
                <a:cubicBezTo>
                  <a:pt x="6525" y="7485"/>
                  <a:pt x="6547" y="7476"/>
                  <a:pt x="6567" y="7465"/>
                </a:cubicBezTo>
                <a:cubicBezTo>
                  <a:pt x="6955" y="7251"/>
                  <a:pt x="7316" y="6998"/>
                  <a:pt x="7636" y="6691"/>
                </a:cubicBezTo>
                <a:cubicBezTo>
                  <a:pt x="7965" y="6378"/>
                  <a:pt x="8217" y="6017"/>
                  <a:pt x="8328" y="5567"/>
                </a:cubicBezTo>
                <a:cubicBezTo>
                  <a:pt x="8418" y="5206"/>
                  <a:pt x="8512" y="4845"/>
                  <a:pt x="8614" y="4486"/>
                </a:cubicBezTo>
                <a:cubicBezTo>
                  <a:pt x="8753" y="3995"/>
                  <a:pt x="8902" y="3506"/>
                  <a:pt x="9171" y="3067"/>
                </a:cubicBezTo>
                <a:cubicBezTo>
                  <a:pt x="9233" y="2964"/>
                  <a:pt x="9321" y="2876"/>
                  <a:pt x="9396" y="2781"/>
                </a:cubicBezTo>
                <a:cubicBezTo>
                  <a:pt x="9406" y="2790"/>
                  <a:pt x="9417" y="2799"/>
                  <a:pt x="9427" y="2807"/>
                </a:cubicBezTo>
                <a:cubicBezTo>
                  <a:pt x="9328" y="3070"/>
                  <a:pt x="9220" y="3330"/>
                  <a:pt x="9129" y="3597"/>
                </a:cubicBezTo>
                <a:cubicBezTo>
                  <a:pt x="8973" y="4056"/>
                  <a:pt x="8826" y="4520"/>
                  <a:pt x="8840" y="5013"/>
                </a:cubicBezTo>
                <a:cubicBezTo>
                  <a:pt x="8846" y="5263"/>
                  <a:pt x="8799" y="5498"/>
                  <a:pt x="8705" y="5727"/>
                </a:cubicBezTo>
                <a:cubicBezTo>
                  <a:pt x="8517" y="6180"/>
                  <a:pt x="8241" y="6577"/>
                  <a:pt x="7932" y="6952"/>
                </a:cubicBezTo>
                <a:cubicBezTo>
                  <a:pt x="7906" y="6984"/>
                  <a:pt x="7882" y="7015"/>
                  <a:pt x="7842" y="7065"/>
                </a:cubicBezTo>
                <a:cubicBezTo>
                  <a:pt x="7884" y="7055"/>
                  <a:pt x="7900" y="7054"/>
                  <a:pt x="7915" y="7047"/>
                </a:cubicBezTo>
                <a:cubicBezTo>
                  <a:pt x="7993" y="7012"/>
                  <a:pt x="8072" y="6979"/>
                  <a:pt x="8147" y="6938"/>
                </a:cubicBezTo>
                <a:cubicBezTo>
                  <a:pt x="8654" y="6663"/>
                  <a:pt x="9051" y="6283"/>
                  <a:pt x="9161" y="5697"/>
                </a:cubicBezTo>
                <a:cubicBezTo>
                  <a:pt x="9223" y="5363"/>
                  <a:pt x="9237" y="5015"/>
                  <a:pt x="9232" y="4673"/>
                </a:cubicBezTo>
                <a:cubicBezTo>
                  <a:pt x="9223" y="4028"/>
                  <a:pt x="9304" y="3408"/>
                  <a:pt x="9599" y="2825"/>
                </a:cubicBezTo>
                <a:cubicBezTo>
                  <a:pt x="9639" y="2746"/>
                  <a:pt x="9681" y="2696"/>
                  <a:pt x="9769" y="2669"/>
                </a:cubicBezTo>
                <a:cubicBezTo>
                  <a:pt x="10352" y="2495"/>
                  <a:pt x="10940" y="2336"/>
                  <a:pt x="11513" y="2132"/>
                </a:cubicBezTo>
                <a:cubicBezTo>
                  <a:pt x="12110" y="1919"/>
                  <a:pt x="12696" y="1672"/>
                  <a:pt x="13277" y="1417"/>
                </a:cubicBezTo>
                <a:cubicBezTo>
                  <a:pt x="13553" y="1296"/>
                  <a:pt x="13806" y="1122"/>
                  <a:pt x="14066" y="967"/>
                </a:cubicBezTo>
                <a:cubicBezTo>
                  <a:pt x="14112" y="940"/>
                  <a:pt x="14142" y="885"/>
                  <a:pt x="14180" y="843"/>
                </a:cubicBezTo>
                <a:cubicBezTo>
                  <a:pt x="14173" y="832"/>
                  <a:pt x="14166" y="822"/>
                  <a:pt x="14160" y="811"/>
                </a:cubicBezTo>
                <a:cubicBezTo>
                  <a:pt x="14101" y="814"/>
                  <a:pt x="14041" y="809"/>
                  <a:pt x="13986" y="824"/>
                </a:cubicBezTo>
                <a:cubicBezTo>
                  <a:pt x="13829" y="865"/>
                  <a:pt x="13668" y="901"/>
                  <a:pt x="13519" y="963"/>
                </a:cubicBezTo>
                <a:cubicBezTo>
                  <a:pt x="12763" y="1279"/>
                  <a:pt x="12014" y="1607"/>
                  <a:pt x="11257" y="1919"/>
                </a:cubicBezTo>
                <a:cubicBezTo>
                  <a:pt x="10730" y="2136"/>
                  <a:pt x="10196" y="2335"/>
                  <a:pt x="9662" y="2537"/>
                </a:cubicBezTo>
                <a:cubicBezTo>
                  <a:pt x="9648" y="2542"/>
                  <a:pt x="9632" y="2544"/>
                  <a:pt x="9615" y="2544"/>
                </a:cubicBezTo>
                <a:cubicBezTo>
                  <a:pt x="9582" y="2544"/>
                  <a:pt x="9547" y="2536"/>
                  <a:pt x="9523" y="2521"/>
                </a:cubicBezTo>
                <a:cubicBezTo>
                  <a:pt x="9326" y="2400"/>
                  <a:pt x="9131" y="2274"/>
                  <a:pt x="8940" y="2143"/>
                </a:cubicBezTo>
                <a:cubicBezTo>
                  <a:pt x="8534" y="1863"/>
                  <a:pt x="8138" y="1566"/>
                  <a:pt x="7804" y="1200"/>
                </a:cubicBezTo>
                <a:cubicBezTo>
                  <a:pt x="7389" y="744"/>
                  <a:pt x="6902" y="397"/>
                  <a:pt x="6326" y="178"/>
                </a:cubicBezTo>
                <a:cubicBezTo>
                  <a:pt x="6142" y="109"/>
                  <a:pt x="5949" y="60"/>
                  <a:pt x="5760" y="0"/>
                </a:cubicBezTo>
                <a:close/>
              </a:path>
            </a:pathLst>
          </a:cu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 name="Google Shape;74;p6"/>
          <p:cNvGrpSpPr/>
          <p:nvPr/>
        </p:nvGrpSpPr>
        <p:grpSpPr>
          <a:xfrm>
            <a:off x="398251" y="4404014"/>
            <a:ext cx="629949" cy="636180"/>
            <a:chOff x="-5462374" y="4737839"/>
            <a:chExt cx="629949" cy="636180"/>
          </a:xfrm>
        </p:grpSpPr>
        <p:sp>
          <p:nvSpPr>
            <p:cNvPr id="75" name="Google Shape;75;p6"/>
            <p:cNvSpPr/>
            <p:nvPr/>
          </p:nvSpPr>
          <p:spPr>
            <a:xfrm rot="-4500021">
              <a:off x="-5361675" y="5085196"/>
              <a:ext cx="259647" cy="259647"/>
            </a:xfrm>
            <a:prstGeom prst="ellipse">
              <a:avLst/>
            </a:pr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6"/>
            <p:cNvSpPr/>
            <p:nvPr/>
          </p:nvSpPr>
          <p:spPr>
            <a:xfrm rot="-4501427">
              <a:off x="-5024813" y="4869294"/>
              <a:ext cx="172975" cy="172975"/>
            </a:xfrm>
            <a:prstGeom prst="ellipse">
              <a:avLst/>
            </a:pr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6"/>
            <p:cNvSpPr/>
            <p:nvPr/>
          </p:nvSpPr>
          <p:spPr>
            <a:xfrm rot="-4501427">
              <a:off x="-5442962" y="4757252"/>
              <a:ext cx="172975" cy="172975"/>
            </a:xfrm>
            <a:prstGeom prst="ellipse">
              <a:avLst/>
            </a:pr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 name="Google Shape;78;p6"/>
          <p:cNvSpPr txBox="1">
            <a:spLocks noGrp="1"/>
          </p:cNvSpPr>
          <p:nvPr>
            <p:ph type="title"/>
          </p:nvPr>
        </p:nvSpPr>
        <p:spPr>
          <a:xfrm>
            <a:off x="713225" y="460651"/>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9"/>
        <p:cNvGrpSpPr/>
        <p:nvPr/>
      </p:nvGrpSpPr>
      <p:grpSpPr>
        <a:xfrm>
          <a:off x="0" y="0"/>
          <a:ext cx="0" cy="0"/>
          <a:chOff x="0" y="0"/>
          <a:chExt cx="0" cy="0"/>
        </a:xfrm>
      </p:grpSpPr>
      <p:grpSp>
        <p:nvGrpSpPr>
          <p:cNvPr id="80" name="Google Shape;80;p7"/>
          <p:cNvGrpSpPr/>
          <p:nvPr/>
        </p:nvGrpSpPr>
        <p:grpSpPr>
          <a:xfrm>
            <a:off x="8205100" y="352950"/>
            <a:ext cx="542775" cy="606000"/>
            <a:chOff x="2436988" y="-3243475"/>
            <a:chExt cx="542775" cy="606000"/>
          </a:xfrm>
        </p:grpSpPr>
        <p:sp>
          <p:nvSpPr>
            <p:cNvPr id="81" name="Google Shape;81;p7"/>
            <p:cNvSpPr/>
            <p:nvPr/>
          </p:nvSpPr>
          <p:spPr>
            <a:xfrm>
              <a:off x="2436988" y="-3070375"/>
              <a:ext cx="259800" cy="259800"/>
            </a:xfrm>
            <a:prstGeom prst="ellipse">
              <a:avLst/>
            </a:pr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7"/>
            <p:cNvSpPr/>
            <p:nvPr/>
          </p:nvSpPr>
          <p:spPr>
            <a:xfrm>
              <a:off x="2806663" y="-2810575"/>
              <a:ext cx="173100" cy="173100"/>
            </a:xfrm>
            <a:prstGeom prst="ellipse">
              <a:avLst/>
            </a:pr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7"/>
            <p:cNvSpPr/>
            <p:nvPr/>
          </p:nvSpPr>
          <p:spPr>
            <a:xfrm>
              <a:off x="2806663" y="-3243475"/>
              <a:ext cx="173100" cy="173100"/>
            </a:xfrm>
            <a:prstGeom prst="ellipse">
              <a:avLst/>
            </a:pr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7"/>
          <p:cNvSpPr/>
          <p:nvPr/>
        </p:nvSpPr>
        <p:spPr>
          <a:xfrm rot="2550170">
            <a:off x="7772189" y="4461582"/>
            <a:ext cx="1541878" cy="858689"/>
          </a:xfrm>
          <a:custGeom>
            <a:avLst/>
            <a:gdLst/>
            <a:ahLst/>
            <a:cxnLst/>
            <a:rect l="l" t="t" r="r" b="b"/>
            <a:pathLst>
              <a:path w="14180" h="7897" extrusionOk="0">
                <a:moveTo>
                  <a:pt x="7801" y="3343"/>
                </a:moveTo>
                <a:cubicBezTo>
                  <a:pt x="7806" y="3352"/>
                  <a:pt x="7810" y="3363"/>
                  <a:pt x="7815" y="3373"/>
                </a:cubicBezTo>
                <a:cubicBezTo>
                  <a:pt x="7696" y="3466"/>
                  <a:pt x="7576" y="3557"/>
                  <a:pt x="7457" y="3650"/>
                </a:cubicBezTo>
                <a:cubicBezTo>
                  <a:pt x="7450" y="3642"/>
                  <a:pt x="7444" y="3634"/>
                  <a:pt x="7438" y="3626"/>
                </a:cubicBezTo>
                <a:cubicBezTo>
                  <a:pt x="7560" y="3532"/>
                  <a:pt x="7680" y="3437"/>
                  <a:pt x="7801" y="3343"/>
                </a:cubicBezTo>
                <a:close/>
                <a:moveTo>
                  <a:pt x="5760" y="0"/>
                </a:moveTo>
                <a:lnTo>
                  <a:pt x="5760" y="0"/>
                </a:lnTo>
                <a:cubicBezTo>
                  <a:pt x="6219" y="293"/>
                  <a:pt x="6675" y="577"/>
                  <a:pt x="7060" y="956"/>
                </a:cubicBezTo>
                <a:cubicBezTo>
                  <a:pt x="7254" y="1147"/>
                  <a:pt x="7416" y="1370"/>
                  <a:pt x="7595" y="1578"/>
                </a:cubicBezTo>
                <a:cubicBezTo>
                  <a:pt x="7922" y="1960"/>
                  <a:pt x="8343" y="2215"/>
                  <a:pt x="8782" y="2442"/>
                </a:cubicBezTo>
                <a:cubicBezTo>
                  <a:pt x="8934" y="2520"/>
                  <a:pt x="9089" y="2590"/>
                  <a:pt x="9244" y="2663"/>
                </a:cubicBezTo>
                <a:cubicBezTo>
                  <a:pt x="8725" y="2629"/>
                  <a:pt x="8255" y="2463"/>
                  <a:pt x="7820" y="2188"/>
                </a:cubicBezTo>
                <a:cubicBezTo>
                  <a:pt x="7465" y="1964"/>
                  <a:pt x="7207" y="1642"/>
                  <a:pt x="6918" y="1349"/>
                </a:cubicBezTo>
                <a:cubicBezTo>
                  <a:pt x="6570" y="997"/>
                  <a:pt x="6211" y="659"/>
                  <a:pt x="5773" y="419"/>
                </a:cubicBezTo>
                <a:cubicBezTo>
                  <a:pt x="5538" y="291"/>
                  <a:pt x="5295" y="184"/>
                  <a:pt x="4998" y="124"/>
                </a:cubicBezTo>
                <a:lnTo>
                  <a:pt x="4998" y="124"/>
                </a:lnTo>
                <a:cubicBezTo>
                  <a:pt x="5035" y="158"/>
                  <a:pt x="5046" y="171"/>
                  <a:pt x="5059" y="179"/>
                </a:cubicBezTo>
                <a:cubicBezTo>
                  <a:pt x="5736" y="618"/>
                  <a:pt x="6289" y="1181"/>
                  <a:pt x="6785" y="1816"/>
                </a:cubicBezTo>
                <a:cubicBezTo>
                  <a:pt x="7237" y="2396"/>
                  <a:pt x="7850" y="2737"/>
                  <a:pt x="8589" y="2830"/>
                </a:cubicBezTo>
                <a:cubicBezTo>
                  <a:pt x="8635" y="2835"/>
                  <a:pt x="8681" y="2844"/>
                  <a:pt x="8756" y="2855"/>
                </a:cubicBezTo>
                <a:cubicBezTo>
                  <a:pt x="8528" y="2939"/>
                  <a:pt x="8444" y="2991"/>
                  <a:pt x="8361" y="2991"/>
                </a:cubicBezTo>
                <a:cubicBezTo>
                  <a:pt x="8285" y="2991"/>
                  <a:pt x="8210" y="2948"/>
                  <a:pt x="8028" y="2848"/>
                </a:cubicBezTo>
                <a:cubicBezTo>
                  <a:pt x="7680" y="2658"/>
                  <a:pt x="7354" y="2421"/>
                  <a:pt x="7046" y="2169"/>
                </a:cubicBezTo>
                <a:cubicBezTo>
                  <a:pt x="6605" y="1809"/>
                  <a:pt x="6191" y="1416"/>
                  <a:pt x="5764" y="1038"/>
                </a:cubicBezTo>
                <a:cubicBezTo>
                  <a:pt x="5365" y="685"/>
                  <a:pt x="4922" y="415"/>
                  <a:pt x="4391" y="318"/>
                </a:cubicBezTo>
                <a:cubicBezTo>
                  <a:pt x="4245" y="292"/>
                  <a:pt x="4094" y="290"/>
                  <a:pt x="3946" y="277"/>
                </a:cubicBezTo>
                <a:cubicBezTo>
                  <a:pt x="3944" y="288"/>
                  <a:pt x="3942" y="299"/>
                  <a:pt x="3941" y="310"/>
                </a:cubicBezTo>
                <a:cubicBezTo>
                  <a:pt x="4594" y="541"/>
                  <a:pt x="5126" y="953"/>
                  <a:pt x="5575" y="1461"/>
                </a:cubicBezTo>
                <a:cubicBezTo>
                  <a:pt x="5924" y="1857"/>
                  <a:pt x="6336" y="2150"/>
                  <a:pt x="6791" y="2394"/>
                </a:cubicBezTo>
                <a:cubicBezTo>
                  <a:pt x="7216" y="2624"/>
                  <a:pt x="7646" y="2845"/>
                  <a:pt x="8091" y="3078"/>
                </a:cubicBezTo>
                <a:cubicBezTo>
                  <a:pt x="8043" y="3068"/>
                  <a:pt x="8012" y="3064"/>
                  <a:pt x="7982" y="3054"/>
                </a:cubicBezTo>
                <a:cubicBezTo>
                  <a:pt x="7751" y="2977"/>
                  <a:pt x="7518" y="2904"/>
                  <a:pt x="7289" y="2819"/>
                </a:cubicBezTo>
                <a:cubicBezTo>
                  <a:pt x="6660" y="2585"/>
                  <a:pt x="6041" y="2324"/>
                  <a:pt x="5509" y="1912"/>
                </a:cubicBezTo>
                <a:cubicBezTo>
                  <a:pt x="5004" y="1523"/>
                  <a:pt x="4449" y="1269"/>
                  <a:pt x="3831" y="1138"/>
                </a:cubicBezTo>
                <a:cubicBezTo>
                  <a:pt x="3445" y="1056"/>
                  <a:pt x="3056" y="1007"/>
                  <a:pt x="2628" y="1007"/>
                </a:cubicBezTo>
                <a:cubicBezTo>
                  <a:pt x="2673" y="1030"/>
                  <a:pt x="2688" y="1038"/>
                  <a:pt x="2702" y="1045"/>
                </a:cubicBezTo>
                <a:cubicBezTo>
                  <a:pt x="3573" y="1438"/>
                  <a:pt x="4450" y="1816"/>
                  <a:pt x="5311" y="2230"/>
                </a:cubicBezTo>
                <a:cubicBezTo>
                  <a:pt x="5888" y="2507"/>
                  <a:pt x="6478" y="2745"/>
                  <a:pt x="7085" y="2945"/>
                </a:cubicBezTo>
                <a:cubicBezTo>
                  <a:pt x="7318" y="3021"/>
                  <a:pt x="7553" y="3089"/>
                  <a:pt x="7788" y="3161"/>
                </a:cubicBezTo>
                <a:cubicBezTo>
                  <a:pt x="7787" y="3172"/>
                  <a:pt x="7786" y="3182"/>
                  <a:pt x="7785" y="3193"/>
                </a:cubicBezTo>
                <a:cubicBezTo>
                  <a:pt x="7752" y="3194"/>
                  <a:pt x="7717" y="3199"/>
                  <a:pt x="7684" y="3199"/>
                </a:cubicBezTo>
                <a:cubicBezTo>
                  <a:pt x="7669" y="3199"/>
                  <a:pt x="7655" y="3198"/>
                  <a:pt x="7641" y="3195"/>
                </a:cubicBezTo>
                <a:cubicBezTo>
                  <a:pt x="6745" y="2998"/>
                  <a:pt x="5854" y="2786"/>
                  <a:pt x="4982" y="2499"/>
                </a:cubicBezTo>
                <a:cubicBezTo>
                  <a:pt x="4149" y="2226"/>
                  <a:pt x="3308" y="1992"/>
                  <a:pt x="2426" y="1954"/>
                </a:cubicBezTo>
                <a:cubicBezTo>
                  <a:pt x="2350" y="1951"/>
                  <a:pt x="2276" y="1950"/>
                  <a:pt x="2201" y="1950"/>
                </a:cubicBezTo>
                <a:cubicBezTo>
                  <a:pt x="1877" y="1950"/>
                  <a:pt x="1554" y="1981"/>
                  <a:pt x="1221" y="2060"/>
                </a:cubicBezTo>
                <a:cubicBezTo>
                  <a:pt x="1257" y="2087"/>
                  <a:pt x="1275" y="2104"/>
                  <a:pt x="1296" y="2114"/>
                </a:cubicBezTo>
                <a:cubicBezTo>
                  <a:pt x="2047" y="2483"/>
                  <a:pt x="2831" y="2752"/>
                  <a:pt x="3664" y="2856"/>
                </a:cubicBezTo>
                <a:cubicBezTo>
                  <a:pt x="4566" y="2970"/>
                  <a:pt x="5468" y="3075"/>
                  <a:pt x="6370" y="3190"/>
                </a:cubicBezTo>
                <a:cubicBezTo>
                  <a:pt x="6649" y="3226"/>
                  <a:pt x="6925" y="3278"/>
                  <a:pt x="7202" y="3323"/>
                </a:cubicBezTo>
                <a:cubicBezTo>
                  <a:pt x="7202" y="3339"/>
                  <a:pt x="7202" y="3357"/>
                  <a:pt x="7202" y="3373"/>
                </a:cubicBezTo>
                <a:cubicBezTo>
                  <a:pt x="7121" y="3376"/>
                  <a:pt x="7039" y="3388"/>
                  <a:pt x="6959" y="3388"/>
                </a:cubicBezTo>
                <a:cubicBezTo>
                  <a:pt x="6926" y="3388"/>
                  <a:pt x="6894" y="3386"/>
                  <a:pt x="6862" y="3380"/>
                </a:cubicBezTo>
                <a:cubicBezTo>
                  <a:pt x="6397" y="3299"/>
                  <a:pt x="5937" y="3197"/>
                  <a:pt x="5473" y="3117"/>
                </a:cubicBezTo>
                <a:cubicBezTo>
                  <a:pt x="4811" y="3004"/>
                  <a:pt x="4146" y="2933"/>
                  <a:pt x="3480" y="2933"/>
                </a:cubicBezTo>
                <a:cubicBezTo>
                  <a:pt x="3132" y="2933"/>
                  <a:pt x="2785" y="2952"/>
                  <a:pt x="2436" y="2995"/>
                </a:cubicBezTo>
                <a:cubicBezTo>
                  <a:pt x="1818" y="3071"/>
                  <a:pt x="1201" y="3154"/>
                  <a:pt x="585" y="3234"/>
                </a:cubicBezTo>
                <a:cubicBezTo>
                  <a:pt x="571" y="3236"/>
                  <a:pt x="559" y="3246"/>
                  <a:pt x="532" y="3258"/>
                </a:cubicBezTo>
                <a:cubicBezTo>
                  <a:pt x="576" y="3281"/>
                  <a:pt x="605" y="3300"/>
                  <a:pt x="637" y="3311"/>
                </a:cubicBezTo>
                <a:cubicBezTo>
                  <a:pt x="1180" y="3500"/>
                  <a:pt x="1736" y="3613"/>
                  <a:pt x="2310" y="3613"/>
                </a:cubicBezTo>
                <a:cubicBezTo>
                  <a:pt x="2363" y="3613"/>
                  <a:pt x="2415" y="3612"/>
                  <a:pt x="2467" y="3610"/>
                </a:cubicBezTo>
                <a:cubicBezTo>
                  <a:pt x="3231" y="3582"/>
                  <a:pt x="3993" y="3543"/>
                  <a:pt x="4757" y="3518"/>
                </a:cubicBezTo>
                <a:cubicBezTo>
                  <a:pt x="4892" y="3513"/>
                  <a:pt x="5027" y="3512"/>
                  <a:pt x="5162" y="3512"/>
                </a:cubicBezTo>
                <a:cubicBezTo>
                  <a:pt x="5380" y="3512"/>
                  <a:pt x="5598" y="3516"/>
                  <a:pt x="5817" y="3516"/>
                </a:cubicBezTo>
                <a:cubicBezTo>
                  <a:pt x="5778" y="3550"/>
                  <a:pt x="5738" y="3557"/>
                  <a:pt x="5699" y="3562"/>
                </a:cubicBezTo>
                <a:cubicBezTo>
                  <a:pt x="5282" y="3619"/>
                  <a:pt x="4860" y="3649"/>
                  <a:pt x="4450" y="3739"/>
                </a:cubicBezTo>
                <a:cubicBezTo>
                  <a:pt x="3861" y="3869"/>
                  <a:pt x="3280" y="4041"/>
                  <a:pt x="2696" y="4197"/>
                </a:cubicBezTo>
                <a:cubicBezTo>
                  <a:pt x="1863" y="4418"/>
                  <a:pt x="1030" y="4641"/>
                  <a:pt x="197" y="4865"/>
                </a:cubicBezTo>
                <a:cubicBezTo>
                  <a:pt x="131" y="4883"/>
                  <a:pt x="66" y="4908"/>
                  <a:pt x="1" y="4930"/>
                </a:cubicBezTo>
                <a:cubicBezTo>
                  <a:pt x="4" y="4941"/>
                  <a:pt x="8" y="4954"/>
                  <a:pt x="11" y="4965"/>
                </a:cubicBezTo>
                <a:cubicBezTo>
                  <a:pt x="1970" y="4963"/>
                  <a:pt x="3904" y="4797"/>
                  <a:pt x="5764" y="4106"/>
                </a:cubicBezTo>
                <a:lnTo>
                  <a:pt x="5764" y="4106"/>
                </a:lnTo>
                <a:cubicBezTo>
                  <a:pt x="5750" y="4139"/>
                  <a:pt x="5733" y="4158"/>
                  <a:pt x="5711" y="4169"/>
                </a:cubicBezTo>
                <a:cubicBezTo>
                  <a:pt x="5191" y="4421"/>
                  <a:pt x="4687" y="4719"/>
                  <a:pt x="4146" y="4911"/>
                </a:cubicBezTo>
                <a:cubicBezTo>
                  <a:pt x="3386" y="5181"/>
                  <a:pt x="2613" y="5414"/>
                  <a:pt x="1875" y="5739"/>
                </a:cubicBezTo>
                <a:cubicBezTo>
                  <a:pt x="1586" y="5866"/>
                  <a:pt x="1300" y="5995"/>
                  <a:pt x="1012" y="6123"/>
                </a:cubicBezTo>
                <a:cubicBezTo>
                  <a:pt x="1015" y="6137"/>
                  <a:pt x="1019" y="6152"/>
                  <a:pt x="1022" y="6166"/>
                </a:cubicBezTo>
                <a:cubicBezTo>
                  <a:pt x="1387" y="6124"/>
                  <a:pt x="1754" y="6093"/>
                  <a:pt x="2116" y="6037"/>
                </a:cubicBezTo>
                <a:cubicBezTo>
                  <a:pt x="2894" y="5918"/>
                  <a:pt x="3647" y="5715"/>
                  <a:pt x="4319" y="5290"/>
                </a:cubicBezTo>
                <a:cubicBezTo>
                  <a:pt x="5067" y="4816"/>
                  <a:pt x="5802" y="4319"/>
                  <a:pt x="6551" y="3847"/>
                </a:cubicBezTo>
                <a:cubicBezTo>
                  <a:pt x="6745" y="3725"/>
                  <a:pt x="6973" y="3657"/>
                  <a:pt x="7185" y="3564"/>
                </a:cubicBezTo>
                <a:cubicBezTo>
                  <a:pt x="7190" y="3576"/>
                  <a:pt x="7196" y="3587"/>
                  <a:pt x="7202" y="3599"/>
                </a:cubicBezTo>
                <a:cubicBezTo>
                  <a:pt x="7069" y="3727"/>
                  <a:pt x="6937" y="3855"/>
                  <a:pt x="6803" y="3982"/>
                </a:cubicBezTo>
                <a:cubicBezTo>
                  <a:pt x="6322" y="4435"/>
                  <a:pt x="5824" y="4864"/>
                  <a:pt x="5253" y="5206"/>
                </a:cubicBezTo>
                <a:cubicBezTo>
                  <a:pt x="4437" y="5695"/>
                  <a:pt x="3629" y="6195"/>
                  <a:pt x="2818" y="6694"/>
                </a:cubicBezTo>
                <a:cubicBezTo>
                  <a:pt x="2665" y="6788"/>
                  <a:pt x="2519" y="6896"/>
                  <a:pt x="2370" y="6998"/>
                </a:cubicBezTo>
                <a:cubicBezTo>
                  <a:pt x="3679" y="6804"/>
                  <a:pt x="4897" y="6427"/>
                  <a:pt x="5782" y="5357"/>
                </a:cubicBezTo>
                <a:lnTo>
                  <a:pt x="5782" y="5357"/>
                </a:lnTo>
                <a:cubicBezTo>
                  <a:pt x="5285" y="6129"/>
                  <a:pt x="4669" y="6793"/>
                  <a:pt x="4047" y="7461"/>
                </a:cubicBezTo>
                <a:cubicBezTo>
                  <a:pt x="4277" y="7368"/>
                  <a:pt x="4502" y="7265"/>
                  <a:pt x="4713" y="7142"/>
                </a:cubicBezTo>
                <a:cubicBezTo>
                  <a:pt x="5374" y="6757"/>
                  <a:pt x="5838" y="6179"/>
                  <a:pt x="6234" y="5545"/>
                </a:cubicBezTo>
                <a:cubicBezTo>
                  <a:pt x="6609" y="4946"/>
                  <a:pt x="7017" y="4376"/>
                  <a:pt x="7519" y="3877"/>
                </a:cubicBezTo>
                <a:cubicBezTo>
                  <a:pt x="7669" y="3727"/>
                  <a:pt x="7822" y="3580"/>
                  <a:pt x="7974" y="3432"/>
                </a:cubicBezTo>
                <a:lnTo>
                  <a:pt x="7974" y="3432"/>
                </a:lnTo>
                <a:cubicBezTo>
                  <a:pt x="7980" y="3461"/>
                  <a:pt x="7970" y="3474"/>
                  <a:pt x="7959" y="3487"/>
                </a:cubicBezTo>
                <a:cubicBezTo>
                  <a:pt x="7921" y="3528"/>
                  <a:pt x="7884" y="3569"/>
                  <a:pt x="7846" y="3611"/>
                </a:cubicBezTo>
                <a:cubicBezTo>
                  <a:pt x="7365" y="4156"/>
                  <a:pt x="6906" y="4721"/>
                  <a:pt x="6603" y="5387"/>
                </a:cubicBezTo>
                <a:cubicBezTo>
                  <a:pt x="6202" y="6267"/>
                  <a:pt x="5685" y="7072"/>
                  <a:pt x="5087" y="7827"/>
                </a:cubicBezTo>
                <a:cubicBezTo>
                  <a:pt x="5079" y="7838"/>
                  <a:pt x="5076" y="7852"/>
                  <a:pt x="5070" y="7864"/>
                </a:cubicBezTo>
                <a:cubicBezTo>
                  <a:pt x="5079" y="7875"/>
                  <a:pt x="5089" y="7886"/>
                  <a:pt x="5097" y="7897"/>
                </a:cubicBezTo>
                <a:cubicBezTo>
                  <a:pt x="5379" y="7728"/>
                  <a:pt x="5672" y="7575"/>
                  <a:pt x="5942" y="7389"/>
                </a:cubicBezTo>
                <a:cubicBezTo>
                  <a:pt x="6475" y="7020"/>
                  <a:pt x="6915" y="6559"/>
                  <a:pt x="7118" y="5932"/>
                </a:cubicBezTo>
                <a:cubicBezTo>
                  <a:pt x="7431" y="4958"/>
                  <a:pt x="7875" y="4049"/>
                  <a:pt x="8417" y="3185"/>
                </a:cubicBezTo>
                <a:cubicBezTo>
                  <a:pt x="8433" y="3160"/>
                  <a:pt x="8450" y="3129"/>
                  <a:pt x="8475" y="3120"/>
                </a:cubicBezTo>
                <a:cubicBezTo>
                  <a:pt x="8648" y="3054"/>
                  <a:pt x="8825" y="2993"/>
                  <a:pt x="9024" y="2922"/>
                </a:cubicBezTo>
                <a:lnTo>
                  <a:pt x="9024" y="2922"/>
                </a:lnTo>
                <a:cubicBezTo>
                  <a:pt x="8838" y="3256"/>
                  <a:pt x="8647" y="3554"/>
                  <a:pt x="8501" y="3872"/>
                </a:cubicBezTo>
                <a:cubicBezTo>
                  <a:pt x="8204" y="4522"/>
                  <a:pt x="7933" y="5184"/>
                  <a:pt x="7649" y="5840"/>
                </a:cubicBezTo>
                <a:cubicBezTo>
                  <a:pt x="7426" y="6355"/>
                  <a:pt x="7154" y="6840"/>
                  <a:pt x="6746" y="7235"/>
                </a:cubicBezTo>
                <a:cubicBezTo>
                  <a:pt x="6659" y="7320"/>
                  <a:pt x="6567" y="7400"/>
                  <a:pt x="6477" y="7483"/>
                </a:cubicBezTo>
                <a:cubicBezTo>
                  <a:pt x="6484" y="7484"/>
                  <a:pt x="6491" y="7485"/>
                  <a:pt x="6498" y="7485"/>
                </a:cubicBezTo>
                <a:cubicBezTo>
                  <a:pt x="6525" y="7485"/>
                  <a:pt x="6547" y="7476"/>
                  <a:pt x="6567" y="7465"/>
                </a:cubicBezTo>
                <a:cubicBezTo>
                  <a:pt x="6955" y="7251"/>
                  <a:pt x="7316" y="6998"/>
                  <a:pt x="7636" y="6691"/>
                </a:cubicBezTo>
                <a:cubicBezTo>
                  <a:pt x="7965" y="6378"/>
                  <a:pt x="8217" y="6017"/>
                  <a:pt x="8328" y="5567"/>
                </a:cubicBezTo>
                <a:cubicBezTo>
                  <a:pt x="8418" y="5206"/>
                  <a:pt x="8512" y="4845"/>
                  <a:pt x="8614" y="4486"/>
                </a:cubicBezTo>
                <a:cubicBezTo>
                  <a:pt x="8753" y="3995"/>
                  <a:pt x="8902" y="3506"/>
                  <a:pt x="9171" y="3067"/>
                </a:cubicBezTo>
                <a:cubicBezTo>
                  <a:pt x="9233" y="2964"/>
                  <a:pt x="9321" y="2876"/>
                  <a:pt x="9396" y="2781"/>
                </a:cubicBezTo>
                <a:cubicBezTo>
                  <a:pt x="9406" y="2790"/>
                  <a:pt x="9417" y="2799"/>
                  <a:pt x="9427" y="2807"/>
                </a:cubicBezTo>
                <a:cubicBezTo>
                  <a:pt x="9328" y="3070"/>
                  <a:pt x="9220" y="3330"/>
                  <a:pt x="9129" y="3597"/>
                </a:cubicBezTo>
                <a:cubicBezTo>
                  <a:pt x="8973" y="4056"/>
                  <a:pt x="8826" y="4520"/>
                  <a:pt x="8840" y="5013"/>
                </a:cubicBezTo>
                <a:cubicBezTo>
                  <a:pt x="8846" y="5263"/>
                  <a:pt x="8799" y="5498"/>
                  <a:pt x="8705" y="5727"/>
                </a:cubicBezTo>
                <a:cubicBezTo>
                  <a:pt x="8517" y="6180"/>
                  <a:pt x="8241" y="6577"/>
                  <a:pt x="7932" y="6952"/>
                </a:cubicBezTo>
                <a:cubicBezTo>
                  <a:pt x="7906" y="6984"/>
                  <a:pt x="7882" y="7015"/>
                  <a:pt x="7842" y="7065"/>
                </a:cubicBezTo>
                <a:cubicBezTo>
                  <a:pt x="7884" y="7055"/>
                  <a:pt x="7900" y="7054"/>
                  <a:pt x="7915" y="7047"/>
                </a:cubicBezTo>
                <a:cubicBezTo>
                  <a:pt x="7993" y="7012"/>
                  <a:pt x="8072" y="6979"/>
                  <a:pt x="8147" y="6938"/>
                </a:cubicBezTo>
                <a:cubicBezTo>
                  <a:pt x="8654" y="6663"/>
                  <a:pt x="9051" y="6283"/>
                  <a:pt x="9161" y="5697"/>
                </a:cubicBezTo>
                <a:cubicBezTo>
                  <a:pt x="9223" y="5363"/>
                  <a:pt x="9237" y="5015"/>
                  <a:pt x="9232" y="4673"/>
                </a:cubicBezTo>
                <a:cubicBezTo>
                  <a:pt x="9223" y="4028"/>
                  <a:pt x="9304" y="3408"/>
                  <a:pt x="9599" y="2825"/>
                </a:cubicBezTo>
                <a:cubicBezTo>
                  <a:pt x="9639" y="2746"/>
                  <a:pt x="9681" y="2696"/>
                  <a:pt x="9769" y="2669"/>
                </a:cubicBezTo>
                <a:cubicBezTo>
                  <a:pt x="10352" y="2495"/>
                  <a:pt x="10940" y="2336"/>
                  <a:pt x="11513" y="2132"/>
                </a:cubicBezTo>
                <a:cubicBezTo>
                  <a:pt x="12110" y="1919"/>
                  <a:pt x="12696" y="1672"/>
                  <a:pt x="13277" y="1417"/>
                </a:cubicBezTo>
                <a:cubicBezTo>
                  <a:pt x="13553" y="1296"/>
                  <a:pt x="13806" y="1122"/>
                  <a:pt x="14066" y="967"/>
                </a:cubicBezTo>
                <a:cubicBezTo>
                  <a:pt x="14112" y="940"/>
                  <a:pt x="14142" y="885"/>
                  <a:pt x="14180" y="843"/>
                </a:cubicBezTo>
                <a:cubicBezTo>
                  <a:pt x="14173" y="832"/>
                  <a:pt x="14166" y="822"/>
                  <a:pt x="14160" y="811"/>
                </a:cubicBezTo>
                <a:cubicBezTo>
                  <a:pt x="14101" y="814"/>
                  <a:pt x="14041" y="809"/>
                  <a:pt x="13986" y="824"/>
                </a:cubicBezTo>
                <a:cubicBezTo>
                  <a:pt x="13829" y="865"/>
                  <a:pt x="13668" y="901"/>
                  <a:pt x="13519" y="963"/>
                </a:cubicBezTo>
                <a:cubicBezTo>
                  <a:pt x="12763" y="1279"/>
                  <a:pt x="12014" y="1607"/>
                  <a:pt x="11257" y="1919"/>
                </a:cubicBezTo>
                <a:cubicBezTo>
                  <a:pt x="10730" y="2136"/>
                  <a:pt x="10196" y="2335"/>
                  <a:pt x="9662" y="2537"/>
                </a:cubicBezTo>
                <a:cubicBezTo>
                  <a:pt x="9648" y="2542"/>
                  <a:pt x="9632" y="2544"/>
                  <a:pt x="9615" y="2544"/>
                </a:cubicBezTo>
                <a:cubicBezTo>
                  <a:pt x="9582" y="2544"/>
                  <a:pt x="9547" y="2536"/>
                  <a:pt x="9523" y="2521"/>
                </a:cubicBezTo>
                <a:cubicBezTo>
                  <a:pt x="9326" y="2400"/>
                  <a:pt x="9131" y="2274"/>
                  <a:pt x="8940" y="2143"/>
                </a:cubicBezTo>
                <a:cubicBezTo>
                  <a:pt x="8534" y="1863"/>
                  <a:pt x="8138" y="1566"/>
                  <a:pt x="7804" y="1200"/>
                </a:cubicBezTo>
                <a:cubicBezTo>
                  <a:pt x="7389" y="744"/>
                  <a:pt x="6902" y="397"/>
                  <a:pt x="6326" y="178"/>
                </a:cubicBezTo>
                <a:cubicBezTo>
                  <a:pt x="6142" y="109"/>
                  <a:pt x="5949" y="60"/>
                  <a:pt x="5760" y="0"/>
                </a:cubicBezTo>
                <a:close/>
              </a:path>
            </a:pathLst>
          </a:cu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7"/>
          <p:cNvSpPr/>
          <p:nvPr/>
        </p:nvSpPr>
        <p:spPr>
          <a:xfrm rot="-1800020">
            <a:off x="8651054" y="3505641"/>
            <a:ext cx="699892" cy="1637453"/>
          </a:xfrm>
          <a:custGeom>
            <a:avLst/>
            <a:gdLst/>
            <a:ahLst/>
            <a:cxnLst/>
            <a:rect l="l" t="t" r="r" b="b"/>
            <a:pathLst>
              <a:path w="8358" h="19554" extrusionOk="0">
                <a:moveTo>
                  <a:pt x="4011" y="1"/>
                </a:moveTo>
                <a:cubicBezTo>
                  <a:pt x="3710" y="1"/>
                  <a:pt x="3410" y="276"/>
                  <a:pt x="3292" y="578"/>
                </a:cubicBezTo>
                <a:cubicBezTo>
                  <a:pt x="3098" y="1073"/>
                  <a:pt x="3284" y="2223"/>
                  <a:pt x="3975" y="2223"/>
                </a:cubicBezTo>
                <a:cubicBezTo>
                  <a:pt x="3989" y="2223"/>
                  <a:pt x="4003" y="2223"/>
                  <a:pt x="4017" y="2222"/>
                </a:cubicBezTo>
                <a:lnTo>
                  <a:pt x="4017" y="2222"/>
                </a:lnTo>
                <a:cubicBezTo>
                  <a:pt x="4016" y="2288"/>
                  <a:pt x="4014" y="2355"/>
                  <a:pt x="4011" y="2421"/>
                </a:cubicBezTo>
                <a:cubicBezTo>
                  <a:pt x="4006" y="2549"/>
                  <a:pt x="3998" y="2678"/>
                  <a:pt x="3998" y="2806"/>
                </a:cubicBezTo>
                <a:cubicBezTo>
                  <a:pt x="3999" y="2933"/>
                  <a:pt x="4012" y="3063"/>
                  <a:pt x="4008" y="3190"/>
                </a:cubicBezTo>
                <a:cubicBezTo>
                  <a:pt x="4004" y="3318"/>
                  <a:pt x="3989" y="3446"/>
                  <a:pt x="3975" y="3573"/>
                </a:cubicBezTo>
                <a:cubicBezTo>
                  <a:pt x="3947" y="3821"/>
                  <a:pt x="3909" y="4066"/>
                  <a:pt x="3866" y="4311"/>
                </a:cubicBezTo>
                <a:cubicBezTo>
                  <a:pt x="3752" y="4584"/>
                  <a:pt x="3647" y="4860"/>
                  <a:pt x="3550" y="5141"/>
                </a:cubicBezTo>
                <a:cubicBezTo>
                  <a:pt x="3413" y="5540"/>
                  <a:pt x="3293" y="5944"/>
                  <a:pt x="3188" y="6352"/>
                </a:cubicBezTo>
                <a:cubicBezTo>
                  <a:pt x="3186" y="6293"/>
                  <a:pt x="3185" y="6234"/>
                  <a:pt x="3183" y="6175"/>
                </a:cubicBezTo>
                <a:cubicBezTo>
                  <a:pt x="3177" y="6048"/>
                  <a:pt x="3170" y="5921"/>
                  <a:pt x="3160" y="5794"/>
                </a:cubicBezTo>
                <a:cubicBezTo>
                  <a:pt x="3151" y="5665"/>
                  <a:pt x="3152" y="5535"/>
                  <a:pt x="3150" y="5406"/>
                </a:cubicBezTo>
                <a:cubicBezTo>
                  <a:pt x="3143" y="5156"/>
                  <a:pt x="3086" y="4905"/>
                  <a:pt x="3030" y="4661"/>
                </a:cubicBezTo>
                <a:cubicBezTo>
                  <a:pt x="3566" y="4280"/>
                  <a:pt x="3227" y="2741"/>
                  <a:pt x="2623" y="2581"/>
                </a:cubicBezTo>
                <a:cubicBezTo>
                  <a:pt x="2581" y="2570"/>
                  <a:pt x="2540" y="2564"/>
                  <a:pt x="2499" y="2564"/>
                </a:cubicBezTo>
                <a:cubicBezTo>
                  <a:pt x="2162" y="2564"/>
                  <a:pt x="1874" y="2922"/>
                  <a:pt x="1806" y="3270"/>
                </a:cubicBezTo>
                <a:cubicBezTo>
                  <a:pt x="1711" y="3764"/>
                  <a:pt x="2061" y="4769"/>
                  <a:pt x="2678" y="4769"/>
                </a:cubicBezTo>
                <a:cubicBezTo>
                  <a:pt x="2727" y="4769"/>
                  <a:pt x="2777" y="4763"/>
                  <a:pt x="2828" y="4750"/>
                </a:cubicBezTo>
                <a:cubicBezTo>
                  <a:pt x="2840" y="4819"/>
                  <a:pt x="2851" y="4887"/>
                  <a:pt x="2861" y="4956"/>
                </a:cubicBezTo>
                <a:cubicBezTo>
                  <a:pt x="2871" y="5027"/>
                  <a:pt x="2877" y="5081"/>
                  <a:pt x="2888" y="5146"/>
                </a:cubicBezTo>
                <a:cubicBezTo>
                  <a:pt x="2898" y="5209"/>
                  <a:pt x="2908" y="5272"/>
                  <a:pt x="2920" y="5335"/>
                </a:cubicBezTo>
                <a:cubicBezTo>
                  <a:pt x="2944" y="5459"/>
                  <a:pt x="2980" y="5581"/>
                  <a:pt x="2999" y="5706"/>
                </a:cubicBezTo>
                <a:cubicBezTo>
                  <a:pt x="3019" y="5831"/>
                  <a:pt x="3027" y="5960"/>
                  <a:pt x="3036" y="6087"/>
                </a:cubicBezTo>
                <a:cubicBezTo>
                  <a:pt x="3055" y="6347"/>
                  <a:pt x="3064" y="6608"/>
                  <a:pt x="3064" y="6870"/>
                </a:cubicBezTo>
                <a:cubicBezTo>
                  <a:pt x="2949" y="7386"/>
                  <a:pt x="2857" y="7909"/>
                  <a:pt x="2787" y="8434"/>
                </a:cubicBezTo>
                <a:cubicBezTo>
                  <a:pt x="2731" y="8857"/>
                  <a:pt x="2692" y="9281"/>
                  <a:pt x="2667" y="9705"/>
                </a:cubicBezTo>
                <a:cubicBezTo>
                  <a:pt x="2646" y="9622"/>
                  <a:pt x="2624" y="9539"/>
                  <a:pt x="2600" y="9456"/>
                </a:cubicBezTo>
                <a:cubicBezTo>
                  <a:pt x="2566" y="9329"/>
                  <a:pt x="2543" y="9202"/>
                  <a:pt x="2515" y="9074"/>
                </a:cubicBezTo>
                <a:cubicBezTo>
                  <a:pt x="2461" y="8831"/>
                  <a:pt x="2356" y="8600"/>
                  <a:pt x="2255" y="8373"/>
                </a:cubicBezTo>
                <a:cubicBezTo>
                  <a:pt x="2704" y="7895"/>
                  <a:pt x="2074" y="6448"/>
                  <a:pt x="1454" y="6406"/>
                </a:cubicBezTo>
                <a:cubicBezTo>
                  <a:pt x="1443" y="6405"/>
                  <a:pt x="1432" y="6405"/>
                  <a:pt x="1422" y="6405"/>
                </a:cubicBezTo>
                <a:cubicBezTo>
                  <a:pt x="1041" y="6405"/>
                  <a:pt x="788" y="6853"/>
                  <a:pt x="790" y="7242"/>
                </a:cubicBezTo>
                <a:cubicBezTo>
                  <a:pt x="794" y="7716"/>
                  <a:pt x="1268" y="8558"/>
                  <a:pt x="1825" y="8558"/>
                </a:cubicBezTo>
                <a:cubicBezTo>
                  <a:pt x="1907" y="8558"/>
                  <a:pt x="1990" y="8540"/>
                  <a:pt x="2073" y="8501"/>
                </a:cubicBezTo>
                <a:cubicBezTo>
                  <a:pt x="2139" y="8685"/>
                  <a:pt x="2203" y="8870"/>
                  <a:pt x="2277" y="9052"/>
                </a:cubicBezTo>
                <a:cubicBezTo>
                  <a:pt x="2325" y="9171"/>
                  <a:pt x="2385" y="9287"/>
                  <a:pt x="2428" y="9409"/>
                </a:cubicBezTo>
                <a:cubicBezTo>
                  <a:pt x="2471" y="9529"/>
                  <a:pt x="2504" y="9654"/>
                  <a:pt x="2538" y="9777"/>
                </a:cubicBezTo>
                <a:cubicBezTo>
                  <a:pt x="2576" y="9916"/>
                  <a:pt x="2612" y="10055"/>
                  <a:pt x="2644" y="10194"/>
                </a:cubicBezTo>
                <a:cubicBezTo>
                  <a:pt x="2625" y="10768"/>
                  <a:pt x="2631" y="11342"/>
                  <a:pt x="2662" y="11915"/>
                </a:cubicBezTo>
                <a:cubicBezTo>
                  <a:pt x="2676" y="12155"/>
                  <a:pt x="2694" y="12394"/>
                  <a:pt x="2715" y="12633"/>
                </a:cubicBezTo>
                <a:cubicBezTo>
                  <a:pt x="2713" y="12630"/>
                  <a:pt x="2711" y="12628"/>
                  <a:pt x="2710" y="12625"/>
                </a:cubicBezTo>
                <a:cubicBezTo>
                  <a:pt x="2643" y="12513"/>
                  <a:pt x="2574" y="12402"/>
                  <a:pt x="2504" y="12292"/>
                </a:cubicBezTo>
                <a:cubicBezTo>
                  <a:pt x="2435" y="12183"/>
                  <a:pt x="2376" y="12069"/>
                  <a:pt x="2311" y="11957"/>
                </a:cubicBezTo>
                <a:cubicBezTo>
                  <a:pt x="2187" y="11741"/>
                  <a:pt x="2019" y="11549"/>
                  <a:pt x="1854" y="11361"/>
                </a:cubicBezTo>
                <a:cubicBezTo>
                  <a:pt x="2126" y="10805"/>
                  <a:pt x="1222" y="9708"/>
                  <a:pt x="612" y="9708"/>
                </a:cubicBezTo>
                <a:cubicBezTo>
                  <a:pt x="576" y="9708"/>
                  <a:pt x="541" y="9711"/>
                  <a:pt x="507" y="9719"/>
                </a:cubicBezTo>
                <a:cubicBezTo>
                  <a:pt x="117" y="9811"/>
                  <a:pt x="0" y="10332"/>
                  <a:pt x="121" y="10714"/>
                </a:cubicBezTo>
                <a:cubicBezTo>
                  <a:pt x="248" y="11117"/>
                  <a:pt x="823" y="11690"/>
                  <a:pt x="1323" y="11690"/>
                </a:cubicBezTo>
                <a:cubicBezTo>
                  <a:pt x="1465" y="11690"/>
                  <a:pt x="1600" y="11645"/>
                  <a:pt x="1718" y="11536"/>
                </a:cubicBezTo>
                <a:cubicBezTo>
                  <a:pt x="1839" y="11696"/>
                  <a:pt x="1956" y="11858"/>
                  <a:pt x="2081" y="12011"/>
                </a:cubicBezTo>
                <a:cubicBezTo>
                  <a:pt x="2160" y="12107"/>
                  <a:pt x="2249" y="12196"/>
                  <a:pt x="2324" y="12295"/>
                </a:cubicBezTo>
                <a:cubicBezTo>
                  <a:pt x="2401" y="12398"/>
                  <a:pt x="2470" y="12508"/>
                  <a:pt x="2539" y="12617"/>
                </a:cubicBezTo>
                <a:cubicBezTo>
                  <a:pt x="2610" y="12727"/>
                  <a:pt x="2678" y="12840"/>
                  <a:pt x="2745" y="12954"/>
                </a:cubicBezTo>
                <a:cubicBezTo>
                  <a:pt x="2834" y="13816"/>
                  <a:pt x="2974" y="14674"/>
                  <a:pt x="3156" y="15521"/>
                </a:cubicBezTo>
                <a:cubicBezTo>
                  <a:pt x="3178" y="15625"/>
                  <a:pt x="3202" y="15728"/>
                  <a:pt x="3226" y="15832"/>
                </a:cubicBezTo>
                <a:cubicBezTo>
                  <a:pt x="3168" y="15747"/>
                  <a:pt x="3110" y="15662"/>
                  <a:pt x="3050" y="15578"/>
                </a:cubicBezTo>
                <a:cubicBezTo>
                  <a:pt x="2974" y="15473"/>
                  <a:pt x="2909" y="15361"/>
                  <a:pt x="2839" y="15252"/>
                </a:cubicBezTo>
                <a:cubicBezTo>
                  <a:pt x="2703" y="15040"/>
                  <a:pt x="2525" y="14856"/>
                  <a:pt x="2349" y="14676"/>
                </a:cubicBezTo>
                <a:cubicBezTo>
                  <a:pt x="2588" y="14115"/>
                  <a:pt x="1660" y="13088"/>
                  <a:pt x="1049" y="13088"/>
                </a:cubicBezTo>
                <a:cubicBezTo>
                  <a:pt x="1004" y="13088"/>
                  <a:pt x="960" y="13094"/>
                  <a:pt x="918" y="13106"/>
                </a:cubicBezTo>
                <a:cubicBezTo>
                  <a:pt x="535" y="13219"/>
                  <a:pt x="444" y="13745"/>
                  <a:pt x="584" y="14119"/>
                </a:cubicBezTo>
                <a:cubicBezTo>
                  <a:pt x="729" y="14507"/>
                  <a:pt x="1308" y="15034"/>
                  <a:pt x="1801" y="15034"/>
                </a:cubicBezTo>
                <a:cubicBezTo>
                  <a:pt x="1956" y="15034"/>
                  <a:pt x="2102" y="14982"/>
                  <a:pt x="2223" y="14858"/>
                </a:cubicBezTo>
                <a:cubicBezTo>
                  <a:pt x="2268" y="14909"/>
                  <a:pt x="2312" y="14962"/>
                  <a:pt x="2356" y="15014"/>
                </a:cubicBezTo>
                <a:cubicBezTo>
                  <a:pt x="2438" y="15113"/>
                  <a:pt x="2518" y="15213"/>
                  <a:pt x="2604" y="15308"/>
                </a:cubicBezTo>
                <a:cubicBezTo>
                  <a:pt x="2691" y="15404"/>
                  <a:pt x="2787" y="15493"/>
                  <a:pt x="2871" y="15591"/>
                </a:cubicBezTo>
                <a:cubicBezTo>
                  <a:pt x="2951" y="15688"/>
                  <a:pt x="3025" y="15792"/>
                  <a:pt x="3097" y="15894"/>
                </a:cubicBezTo>
                <a:cubicBezTo>
                  <a:pt x="3172" y="15999"/>
                  <a:pt x="3244" y="16105"/>
                  <a:pt x="3315" y="16211"/>
                </a:cubicBezTo>
                <a:cubicBezTo>
                  <a:pt x="3545" y="17163"/>
                  <a:pt x="3825" y="18102"/>
                  <a:pt x="4156" y="19024"/>
                </a:cubicBezTo>
                <a:cubicBezTo>
                  <a:pt x="4208" y="19167"/>
                  <a:pt x="4261" y="19310"/>
                  <a:pt x="4315" y="19452"/>
                </a:cubicBezTo>
                <a:cubicBezTo>
                  <a:pt x="4338" y="19511"/>
                  <a:pt x="4388" y="19553"/>
                  <a:pt x="4448" y="19553"/>
                </a:cubicBezTo>
                <a:cubicBezTo>
                  <a:pt x="4460" y="19553"/>
                  <a:pt x="4472" y="19552"/>
                  <a:pt x="4485" y="19548"/>
                </a:cubicBezTo>
                <a:cubicBezTo>
                  <a:pt x="4554" y="19530"/>
                  <a:pt x="4606" y="19450"/>
                  <a:pt x="4582" y="19379"/>
                </a:cubicBezTo>
                <a:cubicBezTo>
                  <a:pt x="4188" y="18241"/>
                  <a:pt x="3826" y="17093"/>
                  <a:pt x="3550" y="15920"/>
                </a:cubicBezTo>
                <a:cubicBezTo>
                  <a:pt x="3511" y="15751"/>
                  <a:pt x="3474" y="15582"/>
                  <a:pt x="3438" y="15412"/>
                </a:cubicBezTo>
                <a:cubicBezTo>
                  <a:pt x="3483" y="15208"/>
                  <a:pt x="3533" y="15005"/>
                  <a:pt x="3589" y="14804"/>
                </a:cubicBezTo>
                <a:cubicBezTo>
                  <a:pt x="3624" y="14681"/>
                  <a:pt x="3660" y="14558"/>
                  <a:pt x="3700" y="14437"/>
                </a:cubicBezTo>
                <a:cubicBezTo>
                  <a:pt x="3739" y="14316"/>
                  <a:pt x="3791" y="14203"/>
                  <a:pt x="3846" y="14088"/>
                </a:cubicBezTo>
                <a:cubicBezTo>
                  <a:pt x="3941" y="13884"/>
                  <a:pt x="4016" y="13657"/>
                  <a:pt x="4100" y="13438"/>
                </a:cubicBezTo>
                <a:cubicBezTo>
                  <a:pt x="4186" y="13481"/>
                  <a:pt x="4272" y="13500"/>
                  <a:pt x="4356" y="13500"/>
                </a:cubicBezTo>
                <a:cubicBezTo>
                  <a:pt x="4909" y="13500"/>
                  <a:pt x="5392" y="12671"/>
                  <a:pt x="5401" y="12199"/>
                </a:cubicBezTo>
                <a:cubicBezTo>
                  <a:pt x="5410" y="11808"/>
                  <a:pt x="5162" y="11352"/>
                  <a:pt x="4777" y="11352"/>
                </a:cubicBezTo>
                <a:cubicBezTo>
                  <a:pt x="4768" y="11352"/>
                  <a:pt x="4760" y="11353"/>
                  <a:pt x="4752" y="11353"/>
                </a:cubicBezTo>
                <a:cubicBezTo>
                  <a:pt x="4131" y="11385"/>
                  <a:pt x="3478" y="12824"/>
                  <a:pt x="3921" y="13309"/>
                </a:cubicBezTo>
                <a:cubicBezTo>
                  <a:pt x="3886" y="13385"/>
                  <a:pt x="3852" y="13462"/>
                  <a:pt x="3819" y="13539"/>
                </a:cubicBezTo>
                <a:cubicBezTo>
                  <a:pt x="3766" y="13661"/>
                  <a:pt x="3715" y="13784"/>
                  <a:pt x="3676" y="13912"/>
                </a:cubicBezTo>
                <a:cubicBezTo>
                  <a:pt x="3639" y="14036"/>
                  <a:pt x="3619" y="14165"/>
                  <a:pt x="3586" y="14290"/>
                </a:cubicBezTo>
                <a:cubicBezTo>
                  <a:pt x="3553" y="14416"/>
                  <a:pt x="3514" y="14541"/>
                  <a:pt x="3481" y="14666"/>
                </a:cubicBezTo>
                <a:cubicBezTo>
                  <a:pt x="3442" y="14812"/>
                  <a:pt x="3406" y="14958"/>
                  <a:pt x="3374" y="15105"/>
                </a:cubicBezTo>
                <a:cubicBezTo>
                  <a:pt x="3257" y="14523"/>
                  <a:pt x="3161" y="13936"/>
                  <a:pt x="3088" y="13346"/>
                </a:cubicBezTo>
                <a:cubicBezTo>
                  <a:pt x="3089" y="13335"/>
                  <a:pt x="3088" y="13325"/>
                  <a:pt x="3083" y="13313"/>
                </a:cubicBezTo>
                <a:cubicBezTo>
                  <a:pt x="3044" y="13000"/>
                  <a:pt x="3012" y="12685"/>
                  <a:pt x="2986" y="12370"/>
                </a:cubicBezTo>
                <a:cubicBezTo>
                  <a:pt x="2977" y="12259"/>
                  <a:pt x="2970" y="12148"/>
                  <a:pt x="2962" y="12037"/>
                </a:cubicBezTo>
                <a:cubicBezTo>
                  <a:pt x="3068" y="11814"/>
                  <a:pt x="3180" y="11593"/>
                  <a:pt x="3301" y="11378"/>
                </a:cubicBezTo>
                <a:cubicBezTo>
                  <a:pt x="3364" y="11265"/>
                  <a:pt x="3428" y="11153"/>
                  <a:pt x="3495" y="11042"/>
                </a:cubicBezTo>
                <a:cubicBezTo>
                  <a:pt x="3562" y="10935"/>
                  <a:pt x="3639" y="10838"/>
                  <a:pt x="3717" y="10740"/>
                </a:cubicBezTo>
                <a:cubicBezTo>
                  <a:pt x="3861" y="10559"/>
                  <a:pt x="3984" y="10359"/>
                  <a:pt x="4115" y="10168"/>
                </a:cubicBezTo>
                <a:cubicBezTo>
                  <a:pt x="4229" y="10263"/>
                  <a:pt x="4356" y="10304"/>
                  <a:pt x="4486" y="10304"/>
                </a:cubicBezTo>
                <a:cubicBezTo>
                  <a:pt x="4994" y="10304"/>
                  <a:pt x="5560" y="9685"/>
                  <a:pt x="5670" y="9266"/>
                </a:cubicBezTo>
                <a:cubicBezTo>
                  <a:pt x="5771" y="8880"/>
                  <a:pt x="5627" y="8365"/>
                  <a:pt x="5234" y="8293"/>
                </a:cubicBezTo>
                <a:cubicBezTo>
                  <a:pt x="5208" y="8288"/>
                  <a:pt x="5181" y="8285"/>
                  <a:pt x="5153" y="8285"/>
                </a:cubicBezTo>
                <a:cubicBezTo>
                  <a:pt x="4542" y="8285"/>
                  <a:pt x="3667" y="9453"/>
                  <a:pt x="3971" y="10001"/>
                </a:cubicBezTo>
                <a:cubicBezTo>
                  <a:pt x="3918" y="10070"/>
                  <a:pt x="3865" y="10139"/>
                  <a:pt x="3812" y="10208"/>
                </a:cubicBezTo>
                <a:cubicBezTo>
                  <a:pt x="3736" y="10311"/>
                  <a:pt x="3660" y="10416"/>
                  <a:pt x="3594" y="10528"/>
                </a:cubicBezTo>
                <a:cubicBezTo>
                  <a:pt x="3529" y="10642"/>
                  <a:pt x="3478" y="10764"/>
                  <a:pt x="3416" y="10880"/>
                </a:cubicBezTo>
                <a:cubicBezTo>
                  <a:pt x="3355" y="10994"/>
                  <a:pt x="3288" y="11105"/>
                  <a:pt x="3227" y="11219"/>
                </a:cubicBezTo>
                <a:cubicBezTo>
                  <a:pt x="3128" y="11402"/>
                  <a:pt x="3034" y="11588"/>
                  <a:pt x="2947" y="11777"/>
                </a:cubicBezTo>
                <a:cubicBezTo>
                  <a:pt x="2897" y="10840"/>
                  <a:pt x="2910" y="9898"/>
                  <a:pt x="2993" y="8963"/>
                </a:cubicBezTo>
                <a:cubicBezTo>
                  <a:pt x="3112" y="8801"/>
                  <a:pt x="3235" y="8640"/>
                  <a:pt x="3364" y="8485"/>
                </a:cubicBezTo>
                <a:cubicBezTo>
                  <a:pt x="3446" y="8386"/>
                  <a:pt x="3529" y="8288"/>
                  <a:pt x="3614" y="8193"/>
                </a:cubicBezTo>
                <a:cubicBezTo>
                  <a:pt x="3701" y="8097"/>
                  <a:pt x="3798" y="8014"/>
                  <a:pt x="3894" y="7930"/>
                </a:cubicBezTo>
                <a:cubicBezTo>
                  <a:pt x="4067" y="7778"/>
                  <a:pt x="4221" y="7607"/>
                  <a:pt x="4382" y="7445"/>
                </a:cubicBezTo>
                <a:cubicBezTo>
                  <a:pt x="4507" y="7594"/>
                  <a:pt x="4669" y="7656"/>
                  <a:pt x="4845" y="7656"/>
                </a:cubicBezTo>
                <a:cubicBezTo>
                  <a:pt x="5326" y="7656"/>
                  <a:pt x="5905" y="7199"/>
                  <a:pt x="6074" y="6839"/>
                </a:cubicBezTo>
                <a:cubicBezTo>
                  <a:pt x="6243" y="6477"/>
                  <a:pt x="6194" y="5945"/>
                  <a:pt x="5821" y="5803"/>
                </a:cubicBezTo>
                <a:cubicBezTo>
                  <a:pt x="5767" y="5782"/>
                  <a:pt x="5708" y="5772"/>
                  <a:pt x="5645" y="5772"/>
                </a:cubicBezTo>
                <a:cubicBezTo>
                  <a:pt x="5034" y="5772"/>
                  <a:pt x="4083" y="6689"/>
                  <a:pt x="4270" y="7253"/>
                </a:cubicBezTo>
                <a:cubicBezTo>
                  <a:pt x="4106" y="7394"/>
                  <a:pt x="3943" y="7543"/>
                  <a:pt x="3804" y="7707"/>
                </a:cubicBezTo>
                <a:cubicBezTo>
                  <a:pt x="3718" y="7807"/>
                  <a:pt x="3646" y="7917"/>
                  <a:pt x="3564" y="8020"/>
                </a:cubicBezTo>
                <a:cubicBezTo>
                  <a:pt x="3484" y="8121"/>
                  <a:pt x="3399" y="8218"/>
                  <a:pt x="3319" y="8318"/>
                </a:cubicBezTo>
                <a:cubicBezTo>
                  <a:pt x="3215" y="8447"/>
                  <a:pt x="3115" y="8578"/>
                  <a:pt x="3017" y="8713"/>
                </a:cubicBezTo>
                <a:cubicBezTo>
                  <a:pt x="3096" y="7950"/>
                  <a:pt x="3222" y="7193"/>
                  <a:pt x="3399" y="6449"/>
                </a:cubicBezTo>
                <a:cubicBezTo>
                  <a:pt x="3546" y="6265"/>
                  <a:pt x="3697" y="6085"/>
                  <a:pt x="3854" y="5912"/>
                </a:cubicBezTo>
                <a:cubicBezTo>
                  <a:pt x="3941" y="5817"/>
                  <a:pt x="4029" y="5723"/>
                  <a:pt x="4119" y="5631"/>
                </a:cubicBezTo>
                <a:cubicBezTo>
                  <a:pt x="4210" y="5538"/>
                  <a:pt x="4310" y="5459"/>
                  <a:pt x="4411" y="5378"/>
                </a:cubicBezTo>
                <a:cubicBezTo>
                  <a:pt x="4591" y="5235"/>
                  <a:pt x="4753" y="5072"/>
                  <a:pt x="4921" y="4916"/>
                </a:cubicBezTo>
                <a:cubicBezTo>
                  <a:pt x="5045" y="5081"/>
                  <a:pt x="5216" y="5148"/>
                  <a:pt x="5404" y="5148"/>
                </a:cubicBezTo>
                <a:cubicBezTo>
                  <a:pt x="5874" y="5148"/>
                  <a:pt x="6447" y="4731"/>
                  <a:pt x="6627" y="4388"/>
                </a:cubicBezTo>
                <a:cubicBezTo>
                  <a:pt x="6814" y="4034"/>
                  <a:pt x="6794" y="3502"/>
                  <a:pt x="6433" y="3343"/>
                </a:cubicBezTo>
                <a:cubicBezTo>
                  <a:pt x="6372" y="3316"/>
                  <a:pt x="6305" y="3304"/>
                  <a:pt x="6232" y="3304"/>
                </a:cubicBezTo>
                <a:cubicBezTo>
                  <a:pt x="5624" y="3304"/>
                  <a:pt x="4667" y="4156"/>
                  <a:pt x="4820" y="4719"/>
                </a:cubicBezTo>
                <a:cubicBezTo>
                  <a:pt x="4648" y="4853"/>
                  <a:pt x="4478" y="4995"/>
                  <a:pt x="4329" y="5155"/>
                </a:cubicBezTo>
                <a:cubicBezTo>
                  <a:pt x="4240" y="5249"/>
                  <a:pt x="4165" y="5354"/>
                  <a:pt x="4080" y="5452"/>
                </a:cubicBezTo>
                <a:cubicBezTo>
                  <a:pt x="3995" y="5550"/>
                  <a:pt x="3903" y="5645"/>
                  <a:pt x="3817" y="5742"/>
                </a:cubicBezTo>
                <a:cubicBezTo>
                  <a:pt x="3699" y="5877"/>
                  <a:pt x="3584" y="6015"/>
                  <a:pt x="3474" y="6154"/>
                </a:cubicBezTo>
                <a:cubicBezTo>
                  <a:pt x="3520" y="5974"/>
                  <a:pt x="3568" y="5794"/>
                  <a:pt x="3620" y="5615"/>
                </a:cubicBezTo>
                <a:cubicBezTo>
                  <a:pt x="3834" y="4881"/>
                  <a:pt x="4104" y="4166"/>
                  <a:pt x="4423" y="3472"/>
                </a:cubicBezTo>
                <a:cubicBezTo>
                  <a:pt x="4616" y="3304"/>
                  <a:pt x="4813" y="3140"/>
                  <a:pt x="5017" y="2984"/>
                </a:cubicBezTo>
                <a:cubicBezTo>
                  <a:pt x="5119" y="2906"/>
                  <a:pt x="5222" y="2830"/>
                  <a:pt x="5326" y="2757"/>
                </a:cubicBezTo>
                <a:cubicBezTo>
                  <a:pt x="5432" y="2684"/>
                  <a:pt x="5545" y="2624"/>
                  <a:pt x="5658" y="2564"/>
                </a:cubicBezTo>
                <a:cubicBezTo>
                  <a:pt x="5861" y="2457"/>
                  <a:pt x="6051" y="2324"/>
                  <a:pt x="6246" y="2202"/>
                </a:cubicBezTo>
                <a:cubicBezTo>
                  <a:pt x="6370" y="2444"/>
                  <a:pt x="6602" y="2537"/>
                  <a:pt x="6863" y="2537"/>
                </a:cubicBezTo>
                <a:cubicBezTo>
                  <a:pt x="7306" y="2537"/>
                  <a:pt x="7831" y="2268"/>
                  <a:pt x="8042" y="1998"/>
                </a:cubicBezTo>
                <a:cubicBezTo>
                  <a:pt x="8288" y="1683"/>
                  <a:pt x="8357" y="1152"/>
                  <a:pt x="8022" y="927"/>
                </a:cubicBezTo>
                <a:cubicBezTo>
                  <a:pt x="7931" y="866"/>
                  <a:pt x="7813" y="839"/>
                  <a:pt x="7682" y="839"/>
                </a:cubicBezTo>
                <a:cubicBezTo>
                  <a:pt x="7060" y="839"/>
                  <a:pt x="6124" y="1449"/>
                  <a:pt x="6179" y="1990"/>
                </a:cubicBezTo>
                <a:cubicBezTo>
                  <a:pt x="5988" y="2089"/>
                  <a:pt x="5798" y="2197"/>
                  <a:pt x="5626" y="2323"/>
                </a:cubicBezTo>
                <a:cubicBezTo>
                  <a:pt x="5518" y="2403"/>
                  <a:pt x="5422" y="2496"/>
                  <a:pt x="5316" y="2579"/>
                </a:cubicBezTo>
                <a:cubicBezTo>
                  <a:pt x="5214" y="2659"/>
                  <a:pt x="5108" y="2735"/>
                  <a:pt x="5006" y="2816"/>
                </a:cubicBezTo>
                <a:cubicBezTo>
                  <a:pt x="4852" y="2936"/>
                  <a:pt x="4701" y="3062"/>
                  <a:pt x="4555" y="3192"/>
                </a:cubicBezTo>
                <a:cubicBezTo>
                  <a:pt x="4661" y="2971"/>
                  <a:pt x="4772" y="2753"/>
                  <a:pt x="4888" y="2537"/>
                </a:cubicBezTo>
                <a:cubicBezTo>
                  <a:pt x="4955" y="2412"/>
                  <a:pt x="5027" y="2290"/>
                  <a:pt x="5099" y="2169"/>
                </a:cubicBezTo>
                <a:cubicBezTo>
                  <a:pt x="5126" y="2123"/>
                  <a:pt x="5086" y="2082"/>
                  <a:pt x="5046" y="2082"/>
                </a:cubicBezTo>
                <a:cubicBezTo>
                  <a:pt x="5028" y="2082"/>
                  <a:pt x="5010" y="2090"/>
                  <a:pt x="4998" y="2109"/>
                </a:cubicBezTo>
                <a:cubicBezTo>
                  <a:pt x="4654" y="2658"/>
                  <a:pt x="4349" y="3228"/>
                  <a:pt x="4082" y="3814"/>
                </a:cubicBezTo>
                <a:cubicBezTo>
                  <a:pt x="4088" y="3774"/>
                  <a:pt x="4094" y="3735"/>
                  <a:pt x="4101" y="3696"/>
                </a:cubicBezTo>
                <a:cubicBezTo>
                  <a:pt x="4119" y="3567"/>
                  <a:pt x="4135" y="3438"/>
                  <a:pt x="4150" y="3309"/>
                </a:cubicBezTo>
                <a:cubicBezTo>
                  <a:pt x="4164" y="3182"/>
                  <a:pt x="4190" y="3058"/>
                  <a:pt x="4210" y="2932"/>
                </a:cubicBezTo>
                <a:cubicBezTo>
                  <a:pt x="4251" y="2682"/>
                  <a:pt x="4242" y="2424"/>
                  <a:pt x="4231" y="2172"/>
                </a:cubicBezTo>
                <a:cubicBezTo>
                  <a:pt x="4826" y="1894"/>
                  <a:pt x="4778" y="317"/>
                  <a:pt x="4218" y="48"/>
                </a:cubicBezTo>
                <a:cubicBezTo>
                  <a:pt x="4150" y="15"/>
                  <a:pt x="4080" y="1"/>
                  <a:pt x="4011" y="1"/>
                </a:cubicBezTo>
                <a:close/>
              </a:path>
            </a:pathLst>
          </a:cu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7"/>
          <p:cNvSpPr/>
          <p:nvPr/>
        </p:nvSpPr>
        <p:spPr>
          <a:xfrm flipH="1">
            <a:off x="0" y="4571988"/>
            <a:ext cx="1712446" cy="626883"/>
          </a:xfrm>
          <a:custGeom>
            <a:avLst/>
            <a:gdLst/>
            <a:ahLst/>
            <a:cxnLst/>
            <a:rect l="l" t="t" r="r" b="b"/>
            <a:pathLst>
              <a:path w="35938" h="13156" fill="none" extrusionOk="0">
                <a:moveTo>
                  <a:pt x="35937" y="4597"/>
                </a:moveTo>
                <a:cubicBezTo>
                  <a:pt x="30113" y="476"/>
                  <a:pt x="20920" y="3061"/>
                  <a:pt x="21871" y="8108"/>
                </a:cubicBezTo>
                <a:cubicBezTo>
                  <a:pt x="22823" y="13156"/>
                  <a:pt x="29796" y="3487"/>
                  <a:pt x="22823" y="1744"/>
                </a:cubicBezTo>
                <a:cubicBezTo>
                  <a:pt x="15849" y="0"/>
                  <a:pt x="11094" y="11887"/>
                  <a:pt x="5547" y="7450"/>
                </a:cubicBezTo>
                <a:cubicBezTo>
                  <a:pt x="0" y="3012"/>
                  <a:pt x="6815" y="793"/>
                  <a:pt x="6815" y="793"/>
                </a:cubicBezTo>
              </a:path>
            </a:pathLst>
          </a:custGeom>
          <a:noFill/>
          <a:ln w="19050" cap="flat" cmpd="sng">
            <a:solidFill>
              <a:srgbClr val="007A8C"/>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7"/>
          <p:cNvSpPr txBox="1">
            <a:spLocks noGrp="1"/>
          </p:cNvSpPr>
          <p:nvPr>
            <p:ph type="title"/>
          </p:nvPr>
        </p:nvSpPr>
        <p:spPr>
          <a:xfrm>
            <a:off x="4610275" y="1651643"/>
            <a:ext cx="3182100" cy="681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000"/>
            </a:lvl1pPr>
            <a:lvl2pPr lvl="1" rtl="0">
              <a:spcBef>
                <a:spcPts val="0"/>
              </a:spcBef>
              <a:spcAft>
                <a:spcPts val="0"/>
              </a:spcAft>
              <a:buClr>
                <a:schemeClr val="accent1"/>
              </a:buClr>
              <a:buSzPts val="2400"/>
              <a:buNone/>
              <a:defRPr sz="2400">
                <a:solidFill>
                  <a:schemeClr val="accent1"/>
                </a:solidFill>
              </a:defRPr>
            </a:lvl2pPr>
            <a:lvl3pPr lvl="2" rtl="0">
              <a:spcBef>
                <a:spcPts val="0"/>
              </a:spcBef>
              <a:spcAft>
                <a:spcPts val="0"/>
              </a:spcAft>
              <a:buClr>
                <a:schemeClr val="accent1"/>
              </a:buClr>
              <a:buSzPts val="2400"/>
              <a:buNone/>
              <a:defRPr sz="2400">
                <a:solidFill>
                  <a:schemeClr val="accent1"/>
                </a:solidFill>
              </a:defRPr>
            </a:lvl3pPr>
            <a:lvl4pPr lvl="3" rtl="0">
              <a:spcBef>
                <a:spcPts val="0"/>
              </a:spcBef>
              <a:spcAft>
                <a:spcPts val="0"/>
              </a:spcAft>
              <a:buClr>
                <a:schemeClr val="accent1"/>
              </a:buClr>
              <a:buSzPts val="2400"/>
              <a:buNone/>
              <a:defRPr sz="2400">
                <a:solidFill>
                  <a:schemeClr val="accent1"/>
                </a:solidFill>
              </a:defRPr>
            </a:lvl4pPr>
            <a:lvl5pPr lvl="4" rtl="0">
              <a:spcBef>
                <a:spcPts val="0"/>
              </a:spcBef>
              <a:spcAft>
                <a:spcPts val="0"/>
              </a:spcAft>
              <a:buClr>
                <a:schemeClr val="accent1"/>
              </a:buClr>
              <a:buSzPts val="2400"/>
              <a:buNone/>
              <a:defRPr sz="2400">
                <a:solidFill>
                  <a:schemeClr val="accent1"/>
                </a:solidFill>
              </a:defRPr>
            </a:lvl5pPr>
            <a:lvl6pPr lvl="5" rtl="0">
              <a:spcBef>
                <a:spcPts val="0"/>
              </a:spcBef>
              <a:spcAft>
                <a:spcPts val="0"/>
              </a:spcAft>
              <a:buClr>
                <a:schemeClr val="accent1"/>
              </a:buClr>
              <a:buSzPts val="2400"/>
              <a:buNone/>
              <a:defRPr sz="2400">
                <a:solidFill>
                  <a:schemeClr val="accent1"/>
                </a:solidFill>
              </a:defRPr>
            </a:lvl6pPr>
            <a:lvl7pPr lvl="6" rtl="0">
              <a:spcBef>
                <a:spcPts val="0"/>
              </a:spcBef>
              <a:spcAft>
                <a:spcPts val="0"/>
              </a:spcAft>
              <a:buClr>
                <a:schemeClr val="accent1"/>
              </a:buClr>
              <a:buSzPts val="2400"/>
              <a:buNone/>
              <a:defRPr sz="2400">
                <a:solidFill>
                  <a:schemeClr val="accent1"/>
                </a:solidFill>
              </a:defRPr>
            </a:lvl7pPr>
            <a:lvl8pPr lvl="7" rtl="0">
              <a:spcBef>
                <a:spcPts val="0"/>
              </a:spcBef>
              <a:spcAft>
                <a:spcPts val="0"/>
              </a:spcAft>
              <a:buClr>
                <a:schemeClr val="accent1"/>
              </a:buClr>
              <a:buSzPts val="2400"/>
              <a:buNone/>
              <a:defRPr sz="2400">
                <a:solidFill>
                  <a:schemeClr val="accent1"/>
                </a:solidFill>
              </a:defRPr>
            </a:lvl8pPr>
            <a:lvl9pPr lvl="8" rtl="0">
              <a:spcBef>
                <a:spcPts val="0"/>
              </a:spcBef>
              <a:spcAft>
                <a:spcPts val="0"/>
              </a:spcAft>
              <a:buClr>
                <a:schemeClr val="accent1"/>
              </a:buClr>
              <a:buSzPts val="2400"/>
              <a:buNone/>
              <a:defRPr sz="2400">
                <a:solidFill>
                  <a:schemeClr val="accent1"/>
                </a:solidFill>
              </a:defRPr>
            </a:lvl9pPr>
          </a:lstStyle>
          <a:p>
            <a:endParaRPr/>
          </a:p>
        </p:txBody>
      </p:sp>
      <p:sp>
        <p:nvSpPr>
          <p:cNvPr id="88" name="Google Shape;88;p7"/>
          <p:cNvSpPr txBox="1">
            <a:spLocks noGrp="1"/>
          </p:cNvSpPr>
          <p:nvPr>
            <p:ph type="subTitle" idx="1"/>
          </p:nvPr>
        </p:nvSpPr>
        <p:spPr>
          <a:xfrm>
            <a:off x="4601288" y="2333058"/>
            <a:ext cx="3182100" cy="133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600"/>
              <a:buNone/>
              <a:defRPr/>
            </a:lvl1pPr>
            <a:lvl2pPr lvl="1" rtl="0">
              <a:spcBef>
                <a:spcPts val="0"/>
              </a:spcBef>
              <a:spcAft>
                <a:spcPts val="0"/>
              </a:spcAft>
              <a:buClr>
                <a:schemeClr val="accent1"/>
              </a:buClr>
              <a:buSzPts val="1600"/>
              <a:buNone/>
              <a:defRPr>
                <a:solidFill>
                  <a:schemeClr val="accent1"/>
                </a:solidFill>
              </a:defRPr>
            </a:lvl2pPr>
            <a:lvl3pPr lvl="2" rtl="0">
              <a:spcBef>
                <a:spcPts val="0"/>
              </a:spcBef>
              <a:spcAft>
                <a:spcPts val="0"/>
              </a:spcAft>
              <a:buClr>
                <a:schemeClr val="accent1"/>
              </a:buClr>
              <a:buSzPts val="1600"/>
              <a:buNone/>
              <a:defRPr>
                <a:solidFill>
                  <a:schemeClr val="accent1"/>
                </a:solidFill>
              </a:defRPr>
            </a:lvl3pPr>
            <a:lvl4pPr lvl="3" rtl="0">
              <a:spcBef>
                <a:spcPts val="0"/>
              </a:spcBef>
              <a:spcAft>
                <a:spcPts val="0"/>
              </a:spcAft>
              <a:buClr>
                <a:schemeClr val="accent1"/>
              </a:buClr>
              <a:buSzPts val="1600"/>
              <a:buNone/>
              <a:defRPr>
                <a:solidFill>
                  <a:schemeClr val="accent1"/>
                </a:solidFill>
              </a:defRPr>
            </a:lvl4pPr>
            <a:lvl5pPr lvl="4" rtl="0">
              <a:spcBef>
                <a:spcPts val="0"/>
              </a:spcBef>
              <a:spcAft>
                <a:spcPts val="0"/>
              </a:spcAft>
              <a:buClr>
                <a:schemeClr val="accent1"/>
              </a:buClr>
              <a:buSzPts val="1600"/>
              <a:buNone/>
              <a:defRPr>
                <a:solidFill>
                  <a:schemeClr val="accent1"/>
                </a:solidFill>
              </a:defRPr>
            </a:lvl5pPr>
            <a:lvl6pPr lvl="5" rtl="0">
              <a:spcBef>
                <a:spcPts val="0"/>
              </a:spcBef>
              <a:spcAft>
                <a:spcPts val="0"/>
              </a:spcAft>
              <a:buClr>
                <a:schemeClr val="accent1"/>
              </a:buClr>
              <a:buSzPts val="1600"/>
              <a:buNone/>
              <a:defRPr>
                <a:solidFill>
                  <a:schemeClr val="accent1"/>
                </a:solidFill>
              </a:defRPr>
            </a:lvl6pPr>
            <a:lvl7pPr lvl="6" rtl="0">
              <a:spcBef>
                <a:spcPts val="0"/>
              </a:spcBef>
              <a:spcAft>
                <a:spcPts val="0"/>
              </a:spcAft>
              <a:buClr>
                <a:schemeClr val="accent1"/>
              </a:buClr>
              <a:buSzPts val="1600"/>
              <a:buNone/>
              <a:defRPr>
                <a:solidFill>
                  <a:schemeClr val="accent1"/>
                </a:solidFill>
              </a:defRPr>
            </a:lvl7pPr>
            <a:lvl8pPr lvl="7" rtl="0">
              <a:spcBef>
                <a:spcPts val="0"/>
              </a:spcBef>
              <a:spcAft>
                <a:spcPts val="0"/>
              </a:spcAft>
              <a:buClr>
                <a:schemeClr val="accent1"/>
              </a:buClr>
              <a:buSzPts val="1600"/>
              <a:buNone/>
              <a:defRPr>
                <a:solidFill>
                  <a:schemeClr val="accent1"/>
                </a:solidFill>
              </a:defRPr>
            </a:lvl8pPr>
            <a:lvl9pPr lvl="8" rtl="0">
              <a:spcBef>
                <a:spcPts val="0"/>
              </a:spcBef>
              <a:spcAft>
                <a:spcPts val="0"/>
              </a:spcAft>
              <a:buClr>
                <a:schemeClr val="accent1"/>
              </a:buClr>
              <a:buSzPts val="1600"/>
              <a:buNone/>
              <a:defRPr>
                <a:solidFill>
                  <a:schemeClr val="accent1"/>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9"/>
        <p:cNvGrpSpPr/>
        <p:nvPr/>
      </p:nvGrpSpPr>
      <p:grpSpPr>
        <a:xfrm>
          <a:off x="0" y="0"/>
          <a:ext cx="0" cy="0"/>
          <a:chOff x="0" y="0"/>
          <a:chExt cx="0" cy="0"/>
        </a:xfrm>
      </p:grpSpPr>
      <p:sp>
        <p:nvSpPr>
          <p:cNvPr id="90" name="Google Shape;90;p8"/>
          <p:cNvSpPr/>
          <p:nvPr/>
        </p:nvSpPr>
        <p:spPr>
          <a:xfrm rot="-5400000">
            <a:off x="413031" y="-471019"/>
            <a:ext cx="1124314" cy="1373526"/>
          </a:xfrm>
          <a:custGeom>
            <a:avLst/>
            <a:gdLst/>
            <a:ahLst/>
            <a:cxnLst/>
            <a:rect l="l" t="t" r="r" b="b"/>
            <a:pathLst>
              <a:path w="9429" h="11519" extrusionOk="0">
                <a:moveTo>
                  <a:pt x="7085" y="1"/>
                </a:moveTo>
                <a:cubicBezTo>
                  <a:pt x="7042" y="42"/>
                  <a:pt x="6978" y="76"/>
                  <a:pt x="6959" y="127"/>
                </a:cubicBezTo>
                <a:cubicBezTo>
                  <a:pt x="6722" y="760"/>
                  <a:pt x="6487" y="1395"/>
                  <a:pt x="6259" y="2033"/>
                </a:cubicBezTo>
                <a:cubicBezTo>
                  <a:pt x="6187" y="2235"/>
                  <a:pt x="6055" y="2341"/>
                  <a:pt x="5901" y="2341"/>
                </a:cubicBezTo>
                <a:cubicBezTo>
                  <a:pt x="5809" y="2341"/>
                  <a:pt x="5709" y="2304"/>
                  <a:pt x="5608" y="2226"/>
                </a:cubicBezTo>
                <a:cubicBezTo>
                  <a:pt x="5057" y="1802"/>
                  <a:pt x="4461" y="1460"/>
                  <a:pt x="3758" y="1365"/>
                </a:cubicBezTo>
                <a:cubicBezTo>
                  <a:pt x="3685" y="1355"/>
                  <a:pt x="3611" y="1351"/>
                  <a:pt x="3537" y="1351"/>
                </a:cubicBezTo>
                <a:cubicBezTo>
                  <a:pt x="3412" y="1351"/>
                  <a:pt x="3287" y="1362"/>
                  <a:pt x="3164" y="1373"/>
                </a:cubicBezTo>
                <a:cubicBezTo>
                  <a:pt x="3095" y="1379"/>
                  <a:pt x="3034" y="1446"/>
                  <a:pt x="2970" y="1486"/>
                </a:cubicBezTo>
                <a:cubicBezTo>
                  <a:pt x="3010" y="1549"/>
                  <a:pt x="3035" y="1638"/>
                  <a:pt x="3093" y="1670"/>
                </a:cubicBezTo>
                <a:cubicBezTo>
                  <a:pt x="3389" y="1840"/>
                  <a:pt x="3689" y="2001"/>
                  <a:pt x="3994" y="2152"/>
                </a:cubicBezTo>
                <a:cubicBezTo>
                  <a:pt x="4548" y="2426"/>
                  <a:pt x="5160" y="2442"/>
                  <a:pt x="5757" y="2516"/>
                </a:cubicBezTo>
                <a:cubicBezTo>
                  <a:pt x="5774" y="2518"/>
                  <a:pt x="5791" y="2519"/>
                  <a:pt x="5808" y="2519"/>
                </a:cubicBezTo>
                <a:cubicBezTo>
                  <a:pt x="5886" y="2519"/>
                  <a:pt x="5968" y="2502"/>
                  <a:pt x="6063" y="2494"/>
                </a:cubicBezTo>
                <a:lnTo>
                  <a:pt x="6063" y="2494"/>
                </a:lnTo>
                <a:cubicBezTo>
                  <a:pt x="5938" y="2818"/>
                  <a:pt x="5827" y="3127"/>
                  <a:pt x="5701" y="3429"/>
                </a:cubicBezTo>
                <a:cubicBezTo>
                  <a:pt x="5675" y="3490"/>
                  <a:pt x="5601" y="3521"/>
                  <a:pt x="5519" y="3521"/>
                </a:cubicBezTo>
                <a:cubicBezTo>
                  <a:pt x="5434" y="3521"/>
                  <a:pt x="5340" y="3488"/>
                  <a:pt x="5280" y="3424"/>
                </a:cubicBezTo>
                <a:cubicBezTo>
                  <a:pt x="5207" y="3346"/>
                  <a:pt x="5142" y="3257"/>
                  <a:pt x="5083" y="3167"/>
                </a:cubicBezTo>
                <a:cubicBezTo>
                  <a:pt x="4870" y="2847"/>
                  <a:pt x="4595" y="2622"/>
                  <a:pt x="4211" y="2526"/>
                </a:cubicBezTo>
                <a:cubicBezTo>
                  <a:pt x="3817" y="2427"/>
                  <a:pt x="3432" y="2288"/>
                  <a:pt x="3038" y="2186"/>
                </a:cubicBezTo>
                <a:cubicBezTo>
                  <a:pt x="2991" y="2174"/>
                  <a:pt x="2942" y="2170"/>
                  <a:pt x="2891" y="2170"/>
                </a:cubicBezTo>
                <a:cubicBezTo>
                  <a:pt x="2805" y="2170"/>
                  <a:pt x="2714" y="2181"/>
                  <a:pt x="2617" y="2181"/>
                </a:cubicBezTo>
                <a:cubicBezTo>
                  <a:pt x="2924" y="2643"/>
                  <a:pt x="3898" y="3444"/>
                  <a:pt x="5550" y="3681"/>
                </a:cubicBezTo>
                <a:cubicBezTo>
                  <a:pt x="5572" y="4000"/>
                  <a:pt x="5435" y="4170"/>
                  <a:pt x="5133" y="4207"/>
                </a:cubicBezTo>
                <a:cubicBezTo>
                  <a:pt x="5099" y="4211"/>
                  <a:pt x="5065" y="4213"/>
                  <a:pt x="5031" y="4213"/>
                </a:cubicBezTo>
                <a:cubicBezTo>
                  <a:pt x="4856" y="4213"/>
                  <a:pt x="4702" y="4156"/>
                  <a:pt x="4542" y="4051"/>
                </a:cubicBezTo>
                <a:cubicBezTo>
                  <a:pt x="3855" y="3600"/>
                  <a:pt x="3107" y="3353"/>
                  <a:pt x="2296" y="3353"/>
                </a:cubicBezTo>
                <a:cubicBezTo>
                  <a:pt x="2199" y="3353"/>
                  <a:pt x="2101" y="3356"/>
                  <a:pt x="2001" y="3363"/>
                </a:cubicBezTo>
                <a:cubicBezTo>
                  <a:pt x="1877" y="3372"/>
                  <a:pt x="1754" y="3426"/>
                  <a:pt x="1588" y="3472"/>
                </a:cubicBezTo>
                <a:cubicBezTo>
                  <a:pt x="1675" y="3546"/>
                  <a:pt x="1718" y="3602"/>
                  <a:pt x="1774" y="3628"/>
                </a:cubicBezTo>
                <a:cubicBezTo>
                  <a:pt x="2227" y="3840"/>
                  <a:pt x="2676" y="4060"/>
                  <a:pt x="3138" y="4250"/>
                </a:cubicBezTo>
                <a:cubicBezTo>
                  <a:pt x="3411" y="4361"/>
                  <a:pt x="3696" y="4390"/>
                  <a:pt x="3983" y="4390"/>
                </a:cubicBezTo>
                <a:cubicBezTo>
                  <a:pt x="4146" y="4390"/>
                  <a:pt x="4310" y="4381"/>
                  <a:pt x="4472" y="4372"/>
                </a:cubicBezTo>
                <a:cubicBezTo>
                  <a:pt x="4688" y="4360"/>
                  <a:pt x="4904" y="4336"/>
                  <a:pt x="5119" y="4318"/>
                </a:cubicBezTo>
                <a:cubicBezTo>
                  <a:pt x="5147" y="4315"/>
                  <a:pt x="5170" y="4314"/>
                  <a:pt x="5191" y="4314"/>
                </a:cubicBezTo>
                <a:cubicBezTo>
                  <a:pt x="5321" y="4314"/>
                  <a:pt x="5335" y="4362"/>
                  <a:pt x="5292" y="4527"/>
                </a:cubicBezTo>
                <a:cubicBezTo>
                  <a:pt x="5206" y="4858"/>
                  <a:pt x="4983" y="5056"/>
                  <a:pt x="4645" y="5056"/>
                </a:cubicBezTo>
                <a:cubicBezTo>
                  <a:pt x="4634" y="5056"/>
                  <a:pt x="4623" y="5056"/>
                  <a:pt x="4612" y="5055"/>
                </a:cubicBezTo>
                <a:cubicBezTo>
                  <a:pt x="4376" y="5046"/>
                  <a:pt x="4136" y="5003"/>
                  <a:pt x="3908" y="4939"/>
                </a:cubicBezTo>
                <a:cubicBezTo>
                  <a:pt x="3346" y="4782"/>
                  <a:pt x="2782" y="4656"/>
                  <a:pt x="2204" y="4656"/>
                </a:cubicBezTo>
                <a:cubicBezTo>
                  <a:pt x="2027" y="4656"/>
                  <a:pt x="1848" y="4668"/>
                  <a:pt x="1667" y="4695"/>
                </a:cubicBezTo>
                <a:cubicBezTo>
                  <a:pt x="1478" y="4722"/>
                  <a:pt x="1295" y="4795"/>
                  <a:pt x="1115" y="4863"/>
                </a:cubicBezTo>
                <a:cubicBezTo>
                  <a:pt x="1063" y="4883"/>
                  <a:pt x="1001" y="4960"/>
                  <a:pt x="1000" y="5011"/>
                </a:cubicBezTo>
                <a:cubicBezTo>
                  <a:pt x="1000" y="5061"/>
                  <a:pt x="1064" y="5133"/>
                  <a:pt x="1117" y="5156"/>
                </a:cubicBezTo>
                <a:cubicBezTo>
                  <a:pt x="1246" y="5212"/>
                  <a:pt x="1383" y="5254"/>
                  <a:pt x="1521" y="5286"/>
                </a:cubicBezTo>
                <a:cubicBezTo>
                  <a:pt x="2039" y="5407"/>
                  <a:pt x="2559" y="5496"/>
                  <a:pt x="3085" y="5496"/>
                </a:cubicBezTo>
                <a:cubicBezTo>
                  <a:pt x="3314" y="5496"/>
                  <a:pt x="3543" y="5480"/>
                  <a:pt x="3773" y="5441"/>
                </a:cubicBezTo>
                <a:cubicBezTo>
                  <a:pt x="4053" y="5395"/>
                  <a:pt x="4327" y="5316"/>
                  <a:pt x="4606" y="5257"/>
                </a:cubicBezTo>
                <a:cubicBezTo>
                  <a:pt x="4715" y="5234"/>
                  <a:pt x="4829" y="5230"/>
                  <a:pt x="4940" y="5218"/>
                </a:cubicBezTo>
                <a:cubicBezTo>
                  <a:pt x="4951" y="5234"/>
                  <a:pt x="4962" y="5251"/>
                  <a:pt x="4974" y="5268"/>
                </a:cubicBezTo>
                <a:cubicBezTo>
                  <a:pt x="4897" y="5350"/>
                  <a:pt x="4830" y="5445"/>
                  <a:pt x="4741" y="5509"/>
                </a:cubicBezTo>
                <a:cubicBezTo>
                  <a:pt x="4537" y="5656"/>
                  <a:pt x="4311" y="5729"/>
                  <a:pt x="4062" y="5729"/>
                </a:cubicBezTo>
                <a:cubicBezTo>
                  <a:pt x="4031" y="5729"/>
                  <a:pt x="4001" y="5728"/>
                  <a:pt x="3969" y="5726"/>
                </a:cubicBezTo>
                <a:cubicBezTo>
                  <a:pt x="3831" y="5716"/>
                  <a:pt x="3693" y="5711"/>
                  <a:pt x="3555" y="5711"/>
                </a:cubicBezTo>
                <a:cubicBezTo>
                  <a:pt x="2972" y="5711"/>
                  <a:pt x="2400" y="5803"/>
                  <a:pt x="1856" y="6031"/>
                </a:cubicBezTo>
                <a:cubicBezTo>
                  <a:pt x="1409" y="6219"/>
                  <a:pt x="991" y="6481"/>
                  <a:pt x="562" y="6714"/>
                </a:cubicBezTo>
                <a:cubicBezTo>
                  <a:pt x="447" y="6776"/>
                  <a:pt x="338" y="6850"/>
                  <a:pt x="228" y="6919"/>
                </a:cubicBezTo>
                <a:cubicBezTo>
                  <a:pt x="184" y="6946"/>
                  <a:pt x="129" y="6968"/>
                  <a:pt x="105" y="7008"/>
                </a:cubicBezTo>
                <a:cubicBezTo>
                  <a:pt x="60" y="7079"/>
                  <a:pt x="34" y="7163"/>
                  <a:pt x="0" y="7242"/>
                </a:cubicBezTo>
                <a:cubicBezTo>
                  <a:pt x="68" y="7267"/>
                  <a:pt x="137" y="7315"/>
                  <a:pt x="202" y="7315"/>
                </a:cubicBezTo>
                <a:cubicBezTo>
                  <a:pt x="206" y="7315"/>
                  <a:pt x="210" y="7315"/>
                  <a:pt x="213" y="7314"/>
                </a:cubicBezTo>
                <a:cubicBezTo>
                  <a:pt x="775" y="7264"/>
                  <a:pt x="1338" y="7223"/>
                  <a:pt x="1894" y="7140"/>
                </a:cubicBezTo>
                <a:cubicBezTo>
                  <a:pt x="2684" y="7022"/>
                  <a:pt x="3325" y="6580"/>
                  <a:pt x="3964" y="6136"/>
                </a:cubicBezTo>
                <a:cubicBezTo>
                  <a:pt x="4209" y="5967"/>
                  <a:pt x="4479" y="5834"/>
                  <a:pt x="4761" y="5671"/>
                </a:cubicBezTo>
                <a:lnTo>
                  <a:pt x="4761" y="5671"/>
                </a:lnTo>
                <a:cubicBezTo>
                  <a:pt x="4703" y="6327"/>
                  <a:pt x="4320" y="6828"/>
                  <a:pt x="3643" y="6999"/>
                </a:cubicBezTo>
                <a:cubicBezTo>
                  <a:pt x="2567" y="7271"/>
                  <a:pt x="1770" y="7929"/>
                  <a:pt x="1043" y="8709"/>
                </a:cubicBezTo>
                <a:cubicBezTo>
                  <a:pt x="876" y="8888"/>
                  <a:pt x="718" y="9072"/>
                  <a:pt x="524" y="9289"/>
                </a:cubicBezTo>
                <a:cubicBezTo>
                  <a:pt x="1366" y="9148"/>
                  <a:pt x="2070" y="8816"/>
                  <a:pt x="2681" y="8316"/>
                </a:cubicBezTo>
                <a:cubicBezTo>
                  <a:pt x="3115" y="7960"/>
                  <a:pt x="3493" y="7537"/>
                  <a:pt x="3898" y="7146"/>
                </a:cubicBezTo>
                <a:cubicBezTo>
                  <a:pt x="3997" y="7050"/>
                  <a:pt x="4107" y="6963"/>
                  <a:pt x="4212" y="6872"/>
                </a:cubicBezTo>
                <a:cubicBezTo>
                  <a:pt x="4229" y="6886"/>
                  <a:pt x="4244" y="6899"/>
                  <a:pt x="4261" y="6911"/>
                </a:cubicBezTo>
                <a:cubicBezTo>
                  <a:pt x="4148" y="7103"/>
                  <a:pt x="4069" y="7333"/>
                  <a:pt x="3914" y="7481"/>
                </a:cubicBezTo>
                <a:cubicBezTo>
                  <a:pt x="3436" y="7936"/>
                  <a:pt x="3117" y="8489"/>
                  <a:pt x="2847" y="9074"/>
                </a:cubicBezTo>
                <a:cubicBezTo>
                  <a:pt x="2517" y="9788"/>
                  <a:pt x="2316" y="10540"/>
                  <a:pt x="2233" y="11321"/>
                </a:cubicBezTo>
                <a:cubicBezTo>
                  <a:pt x="2228" y="11372"/>
                  <a:pt x="2227" y="11423"/>
                  <a:pt x="2221" y="11518"/>
                </a:cubicBezTo>
                <a:cubicBezTo>
                  <a:pt x="2374" y="11351"/>
                  <a:pt x="2515" y="11221"/>
                  <a:pt x="2627" y="11070"/>
                </a:cubicBezTo>
                <a:cubicBezTo>
                  <a:pt x="3296" y="10160"/>
                  <a:pt x="3752" y="9157"/>
                  <a:pt x="4027" y="8057"/>
                </a:cubicBezTo>
                <a:cubicBezTo>
                  <a:pt x="4160" y="7526"/>
                  <a:pt x="4413" y="7027"/>
                  <a:pt x="4614" y="6514"/>
                </a:cubicBezTo>
                <a:cubicBezTo>
                  <a:pt x="4623" y="6492"/>
                  <a:pt x="4648" y="6475"/>
                  <a:pt x="4665" y="6456"/>
                </a:cubicBezTo>
                <a:cubicBezTo>
                  <a:pt x="4684" y="6458"/>
                  <a:pt x="4701" y="6460"/>
                  <a:pt x="4719" y="6462"/>
                </a:cubicBezTo>
                <a:cubicBezTo>
                  <a:pt x="4719" y="6621"/>
                  <a:pt x="4747" y="6786"/>
                  <a:pt x="4715" y="6940"/>
                </a:cubicBezTo>
                <a:cubicBezTo>
                  <a:pt x="4515" y="7904"/>
                  <a:pt x="4711" y="8818"/>
                  <a:pt x="5043" y="9717"/>
                </a:cubicBezTo>
                <a:cubicBezTo>
                  <a:pt x="5115" y="9914"/>
                  <a:pt x="5196" y="10108"/>
                  <a:pt x="5307" y="10306"/>
                </a:cubicBezTo>
                <a:cubicBezTo>
                  <a:pt x="5356" y="10091"/>
                  <a:pt x="5413" y="9876"/>
                  <a:pt x="5455" y="9659"/>
                </a:cubicBezTo>
                <a:cubicBezTo>
                  <a:pt x="5582" y="8982"/>
                  <a:pt x="5655" y="8301"/>
                  <a:pt x="5436" y="7630"/>
                </a:cubicBezTo>
                <a:cubicBezTo>
                  <a:pt x="5365" y="7413"/>
                  <a:pt x="5253" y="7199"/>
                  <a:pt x="5118" y="7015"/>
                </a:cubicBezTo>
                <a:cubicBezTo>
                  <a:pt x="4861" y="6664"/>
                  <a:pt x="4818" y="6286"/>
                  <a:pt x="4898" y="5879"/>
                </a:cubicBezTo>
                <a:cubicBezTo>
                  <a:pt x="4913" y="5805"/>
                  <a:pt x="4961" y="5738"/>
                  <a:pt x="5017" y="5617"/>
                </a:cubicBezTo>
                <a:cubicBezTo>
                  <a:pt x="5071" y="5721"/>
                  <a:pt x="5109" y="5778"/>
                  <a:pt x="5132" y="5841"/>
                </a:cubicBezTo>
                <a:cubicBezTo>
                  <a:pt x="5255" y="6176"/>
                  <a:pt x="5287" y="6547"/>
                  <a:pt x="5517" y="6837"/>
                </a:cubicBezTo>
                <a:cubicBezTo>
                  <a:pt x="5738" y="7119"/>
                  <a:pt x="5970" y="7394"/>
                  <a:pt x="6204" y="7666"/>
                </a:cubicBezTo>
                <a:cubicBezTo>
                  <a:pt x="6511" y="8024"/>
                  <a:pt x="6825" y="8378"/>
                  <a:pt x="7135" y="8735"/>
                </a:cubicBezTo>
                <a:cubicBezTo>
                  <a:pt x="7164" y="8768"/>
                  <a:pt x="7178" y="8813"/>
                  <a:pt x="7199" y="8853"/>
                </a:cubicBezTo>
                <a:cubicBezTo>
                  <a:pt x="7224" y="8838"/>
                  <a:pt x="7248" y="8824"/>
                  <a:pt x="7273" y="8809"/>
                </a:cubicBezTo>
                <a:cubicBezTo>
                  <a:pt x="7248" y="8634"/>
                  <a:pt x="7244" y="8451"/>
                  <a:pt x="7197" y="8282"/>
                </a:cubicBezTo>
                <a:cubicBezTo>
                  <a:pt x="7023" y="7663"/>
                  <a:pt x="6754" y="7085"/>
                  <a:pt x="6389" y="6558"/>
                </a:cubicBezTo>
                <a:cubicBezTo>
                  <a:pt x="6184" y="6261"/>
                  <a:pt x="5907" y="6041"/>
                  <a:pt x="5544" y="5962"/>
                </a:cubicBezTo>
                <a:cubicBezTo>
                  <a:pt x="5416" y="5934"/>
                  <a:pt x="5353" y="5858"/>
                  <a:pt x="5302" y="5747"/>
                </a:cubicBezTo>
                <a:cubicBezTo>
                  <a:pt x="5119" y="5345"/>
                  <a:pt x="5229" y="4984"/>
                  <a:pt x="5453" y="4599"/>
                </a:cubicBezTo>
                <a:cubicBezTo>
                  <a:pt x="5698" y="5199"/>
                  <a:pt x="6059" y="5690"/>
                  <a:pt x="6522" y="6099"/>
                </a:cubicBezTo>
                <a:cubicBezTo>
                  <a:pt x="6982" y="6505"/>
                  <a:pt x="7458" y="6890"/>
                  <a:pt x="7942" y="7297"/>
                </a:cubicBezTo>
                <a:cubicBezTo>
                  <a:pt x="8026" y="7050"/>
                  <a:pt x="7951" y="6836"/>
                  <a:pt x="7834" y="6652"/>
                </a:cubicBezTo>
                <a:cubicBezTo>
                  <a:pt x="7562" y="6230"/>
                  <a:pt x="7269" y="5818"/>
                  <a:pt x="6865" y="5512"/>
                </a:cubicBezTo>
                <a:cubicBezTo>
                  <a:pt x="6642" y="5344"/>
                  <a:pt x="6387" y="5206"/>
                  <a:pt x="6128" y="5100"/>
                </a:cubicBezTo>
                <a:cubicBezTo>
                  <a:pt x="5683" y="4918"/>
                  <a:pt x="5517" y="4681"/>
                  <a:pt x="5607" y="4201"/>
                </a:cubicBezTo>
                <a:cubicBezTo>
                  <a:pt x="5647" y="3984"/>
                  <a:pt x="5743" y="3776"/>
                  <a:pt x="5821" y="3542"/>
                </a:cubicBezTo>
                <a:cubicBezTo>
                  <a:pt x="6870" y="5200"/>
                  <a:pt x="7529" y="5398"/>
                  <a:pt x="8637" y="5901"/>
                </a:cubicBezTo>
                <a:cubicBezTo>
                  <a:pt x="8611" y="5799"/>
                  <a:pt x="8604" y="5718"/>
                  <a:pt x="8571" y="5649"/>
                </a:cubicBezTo>
                <a:cubicBezTo>
                  <a:pt x="8203" y="4883"/>
                  <a:pt x="7631" y="4360"/>
                  <a:pt x="6791" y="4153"/>
                </a:cubicBezTo>
                <a:cubicBezTo>
                  <a:pt x="6730" y="4138"/>
                  <a:pt x="6669" y="4125"/>
                  <a:pt x="6609" y="4110"/>
                </a:cubicBezTo>
                <a:cubicBezTo>
                  <a:pt x="6166" y="4002"/>
                  <a:pt x="5908" y="3621"/>
                  <a:pt x="5988" y="3168"/>
                </a:cubicBezTo>
                <a:cubicBezTo>
                  <a:pt x="6009" y="3050"/>
                  <a:pt x="6086" y="2942"/>
                  <a:pt x="6134" y="2835"/>
                </a:cubicBezTo>
                <a:cubicBezTo>
                  <a:pt x="6542" y="3231"/>
                  <a:pt x="6908" y="3671"/>
                  <a:pt x="7357" y="3997"/>
                </a:cubicBezTo>
                <a:cubicBezTo>
                  <a:pt x="7802" y="4320"/>
                  <a:pt x="8330" y="4528"/>
                  <a:pt x="8844" y="4800"/>
                </a:cubicBezTo>
                <a:cubicBezTo>
                  <a:pt x="8847" y="4441"/>
                  <a:pt x="8697" y="4183"/>
                  <a:pt x="8479" y="3961"/>
                </a:cubicBezTo>
                <a:cubicBezTo>
                  <a:pt x="8051" y="3524"/>
                  <a:pt x="7507" y="3297"/>
                  <a:pt x="6940" y="3110"/>
                </a:cubicBezTo>
                <a:cubicBezTo>
                  <a:pt x="6770" y="3054"/>
                  <a:pt x="6598" y="2984"/>
                  <a:pt x="6449" y="2886"/>
                </a:cubicBezTo>
                <a:cubicBezTo>
                  <a:pt x="6254" y="2756"/>
                  <a:pt x="6216" y="2546"/>
                  <a:pt x="6307" y="2327"/>
                </a:cubicBezTo>
                <a:cubicBezTo>
                  <a:pt x="6348" y="2226"/>
                  <a:pt x="6386" y="2126"/>
                  <a:pt x="6425" y="2025"/>
                </a:cubicBezTo>
                <a:cubicBezTo>
                  <a:pt x="6471" y="1902"/>
                  <a:pt x="6518" y="1841"/>
                  <a:pt x="6584" y="1841"/>
                </a:cubicBezTo>
                <a:cubicBezTo>
                  <a:pt x="6629" y="1841"/>
                  <a:pt x="6682" y="1868"/>
                  <a:pt x="6750" y="1922"/>
                </a:cubicBezTo>
                <a:cubicBezTo>
                  <a:pt x="6935" y="2070"/>
                  <a:pt x="7114" y="2234"/>
                  <a:pt x="7269" y="2414"/>
                </a:cubicBezTo>
                <a:cubicBezTo>
                  <a:pt x="7704" y="2917"/>
                  <a:pt x="8207" y="3327"/>
                  <a:pt x="8807" y="3615"/>
                </a:cubicBezTo>
                <a:cubicBezTo>
                  <a:pt x="8930" y="3673"/>
                  <a:pt x="9057" y="3728"/>
                  <a:pt x="9188" y="3761"/>
                </a:cubicBezTo>
                <a:cubicBezTo>
                  <a:pt x="9204" y="3765"/>
                  <a:pt x="9221" y="3766"/>
                  <a:pt x="9238" y="3766"/>
                </a:cubicBezTo>
                <a:cubicBezTo>
                  <a:pt x="9299" y="3766"/>
                  <a:pt x="9365" y="3746"/>
                  <a:pt x="9428" y="3739"/>
                </a:cubicBezTo>
                <a:cubicBezTo>
                  <a:pt x="9407" y="3665"/>
                  <a:pt x="9407" y="3574"/>
                  <a:pt x="9363" y="3521"/>
                </a:cubicBezTo>
                <a:cubicBezTo>
                  <a:pt x="9092" y="3208"/>
                  <a:pt x="8826" y="2887"/>
                  <a:pt x="8529" y="2599"/>
                </a:cubicBezTo>
                <a:cubicBezTo>
                  <a:pt x="8175" y="2258"/>
                  <a:pt x="7735" y="2076"/>
                  <a:pt x="7245" y="2013"/>
                </a:cubicBezTo>
                <a:cubicBezTo>
                  <a:pt x="7141" y="1999"/>
                  <a:pt x="7034" y="1962"/>
                  <a:pt x="6939" y="1914"/>
                </a:cubicBezTo>
                <a:cubicBezTo>
                  <a:pt x="6659" y="1772"/>
                  <a:pt x="6590" y="1573"/>
                  <a:pt x="6700" y="1282"/>
                </a:cubicBezTo>
                <a:cubicBezTo>
                  <a:pt x="6838" y="915"/>
                  <a:pt x="6976" y="547"/>
                  <a:pt x="7106" y="177"/>
                </a:cubicBezTo>
                <a:cubicBezTo>
                  <a:pt x="7123" y="127"/>
                  <a:pt x="7093" y="60"/>
                  <a:pt x="7085" y="1"/>
                </a:cubicBezTo>
                <a:close/>
              </a:path>
            </a:pathLst>
          </a:cu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rot="-755287">
            <a:off x="-154788" y="-114744"/>
            <a:ext cx="884027" cy="1308493"/>
          </a:xfrm>
          <a:custGeom>
            <a:avLst/>
            <a:gdLst/>
            <a:ahLst/>
            <a:cxnLst/>
            <a:rect l="l" t="t" r="r" b="b"/>
            <a:pathLst>
              <a:path w="14298" h="21163" extrusionOk="0">
                <a:moveTo>
                  <a:pt x="2261" y="1"/>
                </a:moveTo>
                <a:cubicBezTo>
                  <a:pt x="2223" y="1"/>
                  <a:pt x="2180" y="33"/>
                  <a:pt x="2189" y="83"/>
                </a:cubicBezTo>
                <a:cubicBezTo>
                  <a:pt x="2248" y="409"/>
                  <a:pt x="2319" y="732"/>
                  <a:pt x="2401" y="1052"/>
                </a:cubicBezTo>
                <a:cubicBezTo>
                  <a:pt x="2384" y="1059"/>
                  <a:pt x="2373" y="1077"/>
                  <a:pt x="2384" y="1098"/>
                </a:cubicBezTo>
                <a:cubicBezTo>
                  <a:pt x="2400" y="1124"/>
                  <a:pt x="2416" y="1148"/>
                  <a:pt x="2432" y="1175"/>
                </a:cubicBezTo>
                <a:cubicBezTo>
                  <a:pt x="2634" y="1945"/>
                  <a:pt x="2894" y="2702"/>
                  <a:pt x="3196" y="3439"/>
                </a:cubicBezTo>
                <a:cubicBezTo>
                  <a:pt x="2709" y="4688"/>
                  <a:pt x="1435" y="5472"/>
                  <a:pt x="743" y="6629"/>
                </a:cubicBezTo>
                <a:cubicBezTo>
                  <a:pt x="3" y="7866"/>
                  <a:pt x="0" y="9392"/>
                  <a:pt x="19" y="10834"/>
                </a:cubicBezTo>
                <a:cubicBezTo>
                  <a:pt x="33" y="11973"/>
                  <a:pt x="47" y="13114"/>
                  <a:pt x="62" y="14253"/>
                </a:cubicBezTo>
                <a:cubicBezTo>
                  <a:pt x="666" y="13136"/>
                  <a:pt x="1429" y="12115"/>
                  <a:pt x="2126" y="11053"/>
                </a:cubicBezTo>
                <a:cubicBezTo>
                  <a:pt x="2823" y="9992"/>
                  <a:pt x="3462" y="8870"/>
                  <a:pt x="3779" y="7641"/>
                </a:cubicBezTo>
                <a:cubicBezTo>
                  <a:pt x="3974" y="6884"/>
                  <a:pt x="4039" y="6084"/>
                  <a:pt x="3916" y="5309"/>
                </a:cubicBezTo>
                <a:cubicBezTo>
                  <a:pt x="3890" y="5139"/>
                  <a:pt x="3854" y="4970"/>
                  <a:pt x="3808" y="4804"/>
                </a:cubicBezTo>
                <a:lnTo>
                  <a:pt x="3808" y="4804"/>
                </a:lnTo>
                <a:cubicBezTo>
                  <a:pt x="4133" y="5481"/>
                  <a:pt x="4484" y="6146"/>
                  <a:pt x="4846" y="6804"/>
                </a:cubicBezTo>
                <a:cubicBezTo>
                  <a:pt x="5236" y="7510"/>
                  <a:pt x="5637" y="8209"/>
                  <a:pt x="6037" y="8910"/>
                </a:cubicBezTo>
                <a:cubicBezTo>
                  <a:pt x="6036" y="8917"/>
                  <a:pt x="6037" y="8926"/>
                  <a:pt x="6042" y="8933"/>
                </a:cubicBezTo>
                <a:cubicBezTo>
                  <a:pt x="6055" y="8952"/>
                  <a:pt x="6069" y="8968"/>
                  <a:pt x="6081" y="8986"/>
                </a:cubicBezTo>
                <a:cubicBezTo>
                  <a:pt x="6273" y="9323"/>
                  <a:pt x="6465" y="9661"/>
                  <a:pt x="6655" y="9999"/>
                </a:cubicBezTo>
                <a:cubicBezTo>
                  <a:pt x="6910" y="10456"/>
                  <a:pt x="7158" y="10916"/>
                  <a:pt x="7400" y="11380"/>
                </a:cubicBezTo>
                <a:cubicBezTo>
                  <a:pt x="7384" y="11361"/>
                  <a:pt x="7368" y="11345"/>
                  <a:pt x="7347" y="11333"/>
                </a:cubicBezTo>
                <a:cubicBezTo>
                  <a:pt x="6948" y="12189"/>
                  <a:pt x="6216" y="12776"/>
                  <a:pt x="5668" y="13527"/>
                </a:cubicBezTo>
                <a:cubicBezTo>
                  <a:pt x="5130" y="14262"/>
                  <a:pt x="4721" y="15093"/>
                  <a:pt x="4478" y="15971"/>
                </a:cubicBezTo>
                <a:cubicBezTo>
                  <a:pt x="4003" y="17678"/>
                  <a:pt x="4150" y="19551"/>
                  <a:pt x="4885" y="21162"/>
                </a:cubicBezTo>
                <a:cubicBezTo>
                  <a:pt x="6329" y="20085"/>
                  <a:pt x="7595" y="18693"/>
                  <a:pt x="8215" y="17002"/>
                </a:cubicBezTo>
                <a:cubicBezTo>
                  <a:pt x="8507" y="16205"/>
                  <a:pt x="8637" y="15346"/>
                  <a:pt x="8582" y="14499"/>
                </a:cubicBezTo>
                <a:cubicBezTo>
                  <a:pt x="8559" y="14141"/>
                  <a:pt x="8499" y="13811"/>
                  <a:pt x="8409" y="13496"/>
                </a:cubicBezTo>
                <a:lnTo>
                  <a:pt x="8409" y="13496"/>
                </a:lnTo>
                <a:cubicBezTo>
                  <a:pt x="8846" y="14525"/>
                  <a:pt x="9209" y="15585"/>
                  <a:pt x="9448" y="16678"/>
                </a:cubicBezTo>
                <a:cubicBezTo>
                  <a:pt x="9479" y="16824"/>
                  <a:pt x="9509" y="16970"/>
                  <a:pt x="9539" y="17116"/>
                </a:cubicBezTo>
                <a:cubicBezTo>
                  <a:pt x="9542" y="17129"/>
                  <a:pt x="9550" y="17134"/>
                  <a:pt x="9560" y="17134"/>
                </a:cubicBezTo>
                <a:cubicBezTo>
                  <a:pt x="9574" y="17134"/>
                  <a:pt x="9590" y="17122"/>
                  <a:pt x="9587" y="17103"/>
                </a:cubicBezTo>
                <a:cubicBezTo>
                  <a:pt x="9424" y="15913"/>
                  <a:pt x="9050" y="14742"/>
                  <a:pt x="8600" y="13632"/>
                </a:cubicBezTo>
                <a:cubicBezTo>
                  <a:pt x="8250" y="12769"/>
                  <a:pt x="7842" y="11931"/>
                  <a:pt x="7407" y="11107"/>
                </a:cubicBezTo>
                <a:cubicBezTo>
                  <a:pt x="7401" y="11089"/>
                  <a:pt x="7396" y="11071"/>
                  <a:pt x="7390" y="11052"/>
                </a:cubicBezTo>
                <a:cubicBezTo>
                  <a:pt x="7385" y="11039"/>
                  <a:pt x="7376" y="11033"/>
                  <a:pt x="7366" y="11030"/>
                </a:cubicBezTo>
                <a:cubicBezTo>
                  <a:pt x="7247" y="10808"/>
                  <a:pt x="7128" y="10585"/>
                  <a:pt x="7007" y="10364"/>
                </a:cubicBezTo>
                <a:cubicBezTo>
                  <a:pt x="6888" y="10148"/>
                  <a:pt x="6767" y="9931"/>
                  <a:pt x="6646" y="9716"/>
                </a:cubicBezTo>
                <a:lnTo>
                  <a:pt x="6646" y="9716"/>
                </a:lnTo>
                <a:cubicBezTo>
                  <a:pt x="6739" y="9830"/>
                  <a:pt x="6840" y="9940"/>
                  <a:pt x="6947" y="10046"/>
                </a:cubicBezTo>
                <a:cubicBezTo>
                  <a:pt x="7600" y="10684"/>
                  <a:pt x="8352" y="11222"/>
                  <a:pt x="9168" y="11631"/>
                </a:cubicBezTo>
                <a:cubicBezTo>
                  <a:pt x="10790" y="12445"/>
                  <a:pt x="12621" y="12744"/>
                  <a:pt x="14298" y="13434"/>
                </a:cubicBezTo>
                <a:cubicBezTo>
                  <a:pt x="14070" y="12948"/>
                  <a:pt x="13843" y="12461"/>
                  <a:pt x="13615" y="11973"/>
                </a:cubicBezTo>
                <a:cubicBezTo>
                  <a:pt x="13379" y="11467"/>
                  <a:pt x="13140" y="10957"/>
                  <a:pt x="12809" y="10506"/>
                </a:cubicBezTo>
                <a:cubicBezTo>
                  <a:pt x="12452" y="10017"/>
                  <a:pt x="11995" y="9609"/>
                  <a:pt x="11516" y="9237"/>
                </a:cubicBezTo>
                <a:cubicBezTo>
                  <a:pt x="10940" y="8789"/>
                  <a:pt x="10319" y="8386"/>
                  <a:pt x="9630" y="8143"/>
                </a:cubicBezTo>
                <a:cubicBezTo>
                  <a:pt x="8324" y="7683"/>
                  <a:pt x="6893" y="7838"/>
                  <a:pt x="5512" y="7721"/>
                </a:cubicBezTo>
                <a:cubicBezTo>
                  <a:pt x="5408" y="7537"/>
                  <a:pt x="5303" y="7354"/>
                  <a:pt x="5199" y="7169"/>
                </a:cubicBezTo>
                <a:cubicBezTo>
                  <a:pt x="4605" y="6109"/>
                  <a:pt x="4033" y="5036"/>
                  <a:pt x="3544" y="3923"/>
                </a:cubicBezTo>
                <a:cubicBezTo>
                  <a:pt x="3372" y="3534"/>
                  <a:pt x="3211" y="3139"/>
                  <a:pt x="3063" y="2739"/>
                </a:cubicBezTo>
                <a:lnTo>
                  <a:pt x="3063" y="2739"/>
                </a:lnTo>
                <a:cubicBezTo>
                  <a:pt x="3420" y="3393"/>
                  <a:pt x="3894" y="3983"/>
                  <a:pt x="4461" y="4469"/>
                </a:cubicBezTo>
                <a:cubicBezTo>
                  <a:pt x="5345" y="5226"/>
                  <a:pt x="6424" y="5738"/>
                  <a:pt x="7555" y="6012"/>
                </a:cubicBezTo>
                <a:cubicBezTo>
                  <a:pt x="9139" y="6394"/>
                  <a:pt x="10809" y="6317"/>
                  <a:pt x="12382" y="6741"/>
                </a:cubicBezTo>
                <a:cubicBezTo>
                  <a:pt x="11545" y="5427"/>
                  <a:pt x="10541" y="4206"/>
                  <a:pt x="9321" y="3236"/>
                </a:cubicBezTo>
                <a:cubicBezTo>
                  <a:pt x="8102" y="2266"/>
                  <a:pt x="6657" y="1553"/>
                  <a:pt x="5119" y="1310"/>
                </a:cubicBezTo>
                <a:cubicBezTo>
                  <a:pt x="4232" y="1170"/>
                  <a:pt x="3364" y="1110"/>
                  <a:pt x="2494" y="890"/>
                </a:cubicBezTo>
                <a:cubicBezTo>
                  <a:pt x="2462" y="756"/>
                  <a:pt x="2430" y="623"/>
                  <a:pt x="2402" y="487"/>
                </a:cubicBezTo>
                <a:cubicBezTo>
                  <a:pt x="2371" y="342"/>
                  <a:pt x="2342" y="195"/>
                  <a:pt x="2316" y="48"/>
                </a:cubicBezTo>
                <a:cubicBezTo>
                  <a:pt x="2310" y="15"/>
                  <a:pt x="2286" y="1"/>
                  <a:pt x="2261" y="1"/>
                </a:cubicBezTo>
                <a:close/>
              </a:path>
            </a:pathLst>
          </a:custGeom>
          <a:solidFill>
            <a:srgbClr val="2E4E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rot="546456">
            <a:off x="8482810" y="3740268"/>
            <a:ext cx="942260" cy="1115400"/>
          </a:xfrm>
          <a:custGeom>
            <a:avLst/>
            <a:gdLst/>
            <a:ahLst/>
            <a:cxnLst/>
            <a:rect l="l" t="t" r="r" b="b"/>
            <a:pathLst>
              <a:path w="9649" h="11422" extrusionOk="0">
                <a:moveTo>
                  <a:pt x="6256" y="6999"/>
                </a:moveTo>
                <a:lnTo>
                  <a:pt x="6273" y="7002"/>
                </a:lnTo>
                <a:cubicBezTo>
                  <a:pt x="6272" y="7005"/>
                  <a:pt x="6271" y="7008"/>
                  <a:pt x="6271" y="7009"/>
                </a:cubicBezTo>
                <a:cubicBezTo>
                  <a:pt x="6266" y="7006"/>
                  <a:pt x="6260" y="7002"/>
                  <a:pt x="6256" y="6999"/>
                </a:cubicBezTo>
                <a:close/>
                <a:moveTo>
                  <a:pt x="718" y="0"/>
                </a:moveTo>
                <a:cubicBezTo>
                  <a:pt x="667" y="0"/>
                  <a:pt x="616" y="7"/>
                  <a:pt x="567" y="22"/>
                </a:cubicBezTo>
                <a:cubicBezTo>
                  <a:pt x="379" y="80"/>
                  <a:pt x="261" y="244"/>
                  <a:pt x="242" y="435"/>
                </a:cubicBezTo>
                <a:cubicBezTo>
                  <a:pt x="223" y="631"/>
                  <a:pt x="297" y="831"/>
                  <a:pt x="385" y="1001"/>
                </a:cubicBezTo>
                <a:cubicBezTo>
                  <a:pt x="493" y="1211"/>
                  <a:pt x="635" y="1406"/>
                  <a:pt x="773" y="1597"/>
                </a:cubicBezTo>
                <a:cubicBezTo>
                  <a:pt x="1100" y="2048"/>
                  <a:pt x="1474" y="2465"/>
                  <a:pt x="1886" y="2842"/>
                </a:cubicBezTo>
                <a:cubicBezTo>
                  <a:pt x="1902" y="2856"/>
                  <a:pt x="1919" y="2862"/>
                  <a:pt x="1936" y="2862"/>
                </a:cubicBezTo>
                <a:cubicBezTo>
                  <a:pt x="1946" y="2862"/>
                  <a:pt x="1957" y="2860"/>
                  <a:pt x="1966" y="2856"/>
                </a:cubicBezTo>
                <a:cubicBezTo>
                  <a:pt x="2007" y="3247"/>
                  <a:pt x="2069" y="3647"/>
                  <a:pt x="2186" y="4027"/>
                </a:cubicBezTo>
                <a:cubicBezTo>
                  <a:pt x="1948" y="3742"/>
                  <a:pt x="1687" y="3477"/>
                  <a:pt x="1402" y="3237"/>
                </a:cubicBezTo>
                <a:cubicBezTo>
                  <a:pt x="1217" y="3082"/>
                  <a:pt x="1025" y="2934"/>
                  <a:pt x="823" y="2802"/>
                </a:cubicBezTo>
                <a:cubicBezTo>
                  <a:pt x="710" y="2729"/>
                  <a:pt x="577" y="2668"/>
                  <a:pt x="446" y="2668"/>
                </a:cubicBezTo>
                <a:cubicBezTo>
                  <a:pt x="370" y="2668"/>
                  <a:pt x="295" y="2688"/>
                  <a:pt x="225" y="2739"/>
                </a:cubicBezTo>
                <a:cubicBezTo>
                  <a:pt x="75" y="2847"/>
                  <a:pt x="1" y="3045"/>
                  <a:pt x="18" y="3226"/>
                </a:cubicBezTo>
                <a:cubicBezTo>
                  <a:pt x="41" y="3456"/>
                  <a:pt x="182" y="3649"/>
                  <a:pt x="326" y="3821"/>
                </a:cubicBezTo>
                <a:cubicBezTo>
                  <a:pt x="600" y="4145"/>
                  <a:pt x="943" y="4417"/>
                  <a:pt x="1322" y="4610"/>
                </a:cubicBezTo>
                <a:cubicBezTo>
                  <a:pt x="1617" y="4759"/>
                  <a:pt x="1950" y="4867"/>
                  <a:pt x="2282" y="4867"/>
                </a:cubicBezTo>
                <a:cubicBezTo>
                  <a:pt x="2375" y="4867"/>
                  <a:pt x="2468" y="4858"/>
                  <a:pt x="2559" y="4840"/>
                </a:cubicBezTo>
                <a:cubicBezTo>
                  <a:pt x="2590" y="4886"/>
                  <a:pt x="2620" y="4930"/>
                  <a:pt x="2654" y="4974"/>
                </a:cubicBezTo>
                <a:cubicBezTo>
                  <a:pt x="2874" y="5267"/>
                  <a:pt x="3149" y="5485"/>
                  <a:pt x="3451" y="5664"/>
                </a:cubicBezTo>
                <a:cubicBezTo>
                  <a:pt x="3452" y="5666"/>
                  <a:pt x="3452" y="5666"/>
                  <a:pt x="3452" y="5667"/>
                </a:cubicBezTo>
                <a:cubicBezTo>
                  <a:pt x="3466" y="5703"/>
                  <a:pt x="3497" y="5718"/>
                  <a:pt x="3527" y="5718"/>
                </a:cubicBezTo>
                <a:cubicBezTo>
                  <a:pt x="3533" y="5718"/>
                  <a:pt x="3538" y="5718"/>
                  <a:pt x="3543" y="5717"/>
                </a:cubicBezTo>
                <a:cubicBezTo>
                  <a:pt x="3583" y="5740"/>
                  <a:pt x="3624" y="5762"/>
                  <a:pt x="3665" y="5783"/>
                </a:cubicBezTo>
                <a:cubicBezTo>
                  <a:pt x="3662" y="5825"/>
                  <a:pt x="3701" y="5865"/>
                  <a:pt x="3746" y="5865"/>
                </a:cubicBezTo>
                <a:cubicBezTo>
                  <a:pt x="3761" y="5865"/>
                  <a:pt x="3778" y="5860"/>
                  <a:pt x="3793" y="5848"/>
                </a:cubicBezTo>
                <a:cubicBezTo>
                  <a:pt x="4020" y="5961"/>
                  <a:pt x="4254" y="6062"/>
                  <a:pt x="4486" y="6165"/>
                </a:cubicBezTo>
                <a:cubicBezTo>
                  <a:pt x="4395" y="6143"/>
                  <a:pt x="4304" y="6121"/>
                  <a:pt x="4213" y="6099"/>
                </a:cubicBezTo>
                <a:cubicBezTo>
                  <a:pt x="4000" y="6049"/>
                  <a:pt x="3786" y="5991"/>
                  <a:pt x="3568" y="5972"/>
                </a:cubicBezTo>
                <a:cubicBezTo>
                  <a:pt x="3532" y="5969"/>
                  <a:pt x="3496" y="5967"/>
                  <a:pt x="3459" y="5967"/>
                </a:cubicBezTo>
                <a:cubicBezTo>
                  <a:pt x="3142" y="5967"/>
                  <a:pt x="2799" y="6090"/>
                  <a:pt x="2667" y="6400"/>
                </a:cubicBezTo>
                <a:cubicBezTo>
                  <a:pt x="2535" y="6708"/>
                  <a:pt x="2712" y="7039"/>
                  <a:pt x="2969" y="7218"/>
                </a:cubicBezTo>
                <a:cubicBezTo>
                  <a:pt x="3121" y="7324"/>
                  <a:pt x="3295" y="7365"/>
                  <a:pt x="3473" y="7365"/>
                </a:cubicBezTo>
                <a:cubicBezTo>
                  <a:pt x="3671" y="7365"/>
                  <a:pt x="3873" y="7313"/>
                  <a:pt x="4054" y="7239"/>
                </a:cubicBezTo>
                <a:cubicBezTo>
                  <a:pt x="4489" y="7060"/>
                  <a:pt x="4858" y="6741"/>
                  <a:pt x="5317" y="6617"/>
                </a:cubicBezTo>
                <a:cubicBezTo>
                  <a:pt x="5331" y="6613"/>
                  <a:pt x="5343" y="6605"/>
                  <a:pt x="5351" y="6595"/>
                </a:cubicBezTo>
                <a:cubicBezTo>
                  <a:pt x="5580" y="6725"/>
                  <a:pt x="5803" y="6865"/>
                  <a:pt x="6019" y="7015"/>
                </a:cubicBezTo>
                <a:cubicBezTo>
                  <a:pt x="6021" y="7018"/>
                  <a:pt x="6024" y="7020"/>
                  <a:pt x="6027" y="7021"/>
                </a:cubicBezTo>
                <a:cubicBezTo>
                  <a:pt x="6217" y="7153"/>
                  <a:pt x="6402" y="7293"/>
                  <a:pt x="6580" y="7441"/>
                </a:cubicBezTo>
                <a:cubicBezTo>
                  <a:pt x="6873" y="7685"/>
                  <a:pt x="7149" y="7950"/>
                  <a:pt x="7404" y="8233"/>
                </a:cubicBezTo>
                <a:cubicBezTo>
                  <a:pt x="6961" y="7939"/>
                  <a:pt x="6428" y="7776"/>
                  <a:pt x="5896" y="7776"/>
                </a:cubicBezTo>
                <a:cubicBezTo>
                  <a:pt x="5668" y="7776"/>
                  <a:pt x="5439" y="7806"/>
                  <a:pt x="5218" y="7868"/>
                </a:cubicBezTo>
                <a:cubicBezTo>
                  <a:pt x="5051" y="7916"/>
                  <a:pt x="4873" y="7998"/>
                  <a:pt x="4801" y="8166"/>
                </a:cubicBezTo>
                <a:cubicBezTo>
                  <a:pt x="4727" y="8336"/>
                  <a:pt x="4794" y="8511"/>
                  <a:pt x="4915" y="8639"/>
                </a:cubicBezTo>
                <a:cubicBezTo>
                  <a:pt x="5188" y="8928"/>
                  <a:pt x="5651" y="8990"/>
                  <a:pt x="6029" y="8991"/>
                </a:cubicBezTo>
                <a:cubicBezTo>
                  <a:pt x="6508" y="8991"/>
                  <a:pt x="6986" y="8853"/>
                  <a:pt x="7389" y="8592"/>
                </a:cubicBezTo>
                <a:cubicBezTo>
                  <a:pt x="7432" y="8564"/>
                  <a:pt x="7430" y="8514"/>
                  <a:pt x="7408" y="8480"/>
                </a:cubicBezTo>
                <a:lnTo>
                  <a:pt x="7448" y="8448"/>
                </a:lnTo>
                <a:cubicBezTo>
                  <a:pt x="7451" y="8450"/>
                  <a:pt x="7452" y="8452"/>
                  <a:pt x="7455" y="8453"/>
                </a:cubicBezTo>
                <a:cubicBezTo>
                  <a:pt x="7471" y="8465"/>
                  <a:pt x="7487" y="8470"/>
                  <a:pt x="7504" y="8470"/>
                </a:cubicBezTo>
                <a:cubicBezTo>
                  <a:pt x="7533" y="8470"/>
                  <a:pt x="7560" y="8454"/>
                  <a:pt x="7575" y="8432"/>
                </a:cubicBezTo>
                <a:cubicBezTo>
                  <a:pt x="7748" y="8639"/>
                  <a:pt x="7910" y="8857"/>
                  <a:pt x="8056" y="9084"/>
                </a:cubicBezTo>
                <a:cubicBezTo>
                  <a:pt x="8178" y="9272"/>
                  <a:pt x="8289" y="9465"/>
                  <a:pt x="8389" y="9664"/>
                </a:cubicBezTo>
                <a:cubicBezTo>
                  <a:pt x="8389" y="9665"/>
                  <a:pt x="8389" y="9665"/>
                  <a:pt x="8389" y="9665"/>
                </a:cubicBezTo>
                <a:cubicBezTo>
                  <a:pt x="8392" y="9673"/>
                  <a:pt x="8396" y="9680"/>
                  <a:pt x="8400" y="9686"/>
                </a:cubicBezTo>
                <a:cubicBezTo>
                  <a:pt x="8621" y="10131"/>
                  <a:pt x="8787" y="10602"/>
                  <a:pt x="8883" y="11091"/>
                </a:cubicBezTo>
                <a:cubicBezTo>
                  <a:pt x="8901" y="11183"/>
                  <a:pt x="8916" y="11275"/>
                  <a:pt x="8930" y="11367"/>
                </a:cubicBezTo>
                <a:cubicBezTo>
                  <a:pt x="8935" y="11405"/>
                  <a:pt x="8962" y="11422"/>
                  <a:pt x="8991" y="11422"/>
                </a:cubicBezTo>
                <a:cubicBezTo>
                  <a:pt x="9035" y="11422"/>
                  <a:pt x="9085" y="11384"/>
                  <a:pt x="9076" y="11327"/>
                </a:cubicBezTo>
                <a:cubicBezTo>
                  <a:pt x="9000" y="10798"/>
                  <a:pt x="8843" y="10284"/>
                  <a:pt x="8622" y="9799"/>
                </a:cubicBezTo>
                <a:lnTo>
                  <a:pt x="8622" y="9799"/>
                </a:lnTo>
                <a:cubicBezTo>
                  <a:pt x="8628" y="9801"/>
                  <a:pt x="8634" y="9802"/>
                  <a:pt x="8640" y="9802"/>
                </a:cubicBezTo>
                <a:cubicBezTo>
                  <a:pt x="8652" y="9802"/>
                  <a:pt x="8665" y="9798"/>
                  <a:pt x="8678" y="9789"/>
                </a:cubicBezTo>
                <a:cubicBezTo>
                  <a:pt x="9309" y="9385"/>
                  <a:pt x="9648" y="8605"/>
                  <a:pt x="9538" y="7868"/>
                </a:cubicBezTo>
                <a:cubicBezTo>
                  <a:pt x="9510" y="7682"/>
                  <a:pt x="9456" y="7496"/>
                  <a:pt x="9343" y="7345"/>
                </a:cubicBezTo>
                <a:cubicBezTo>
                  <a:pt x="9248" y="7218"/>
                  <a:pt x="9111" y="7109"/>
                  <a:pt x="8951" y="7109"/>
                </a:cubicBezTo>
                <a:cubicBezTo>
                  <a:pt x="8933" y="7109"/>
                  <a:pt x="8916" y="7111"/>
                  <a:pt x="8898" y="7113"/>
                </a:cubicBezTo>
                <a:cubicBezTo>
                  <a:pt x="8693" y="7143"/>
                  <a:pt x="8585" y="7337"/>
                  <a:pt x="8507" y="7508"/>
                </a:cubicBezTo>
                <a:cubicBezTo>
                  <a:pt x="8413" y="7717"/>
                  <a:pt x="8343" y="7936"/>
                  <a:pt x="8299" y="8160"/>
                </a:cubicBezTo>
                <a:cubicBezTo>
                  <a:pt x="8236" y="8484"/>
                  <a:pt x="8228" y="8818"/>
                  <a:pt x="8271" y="9143"/>
                </a:cubicBezTo>
                <a:cubicBezTo>
                  <a:pt x="7918" y="8565"/>
                  <a:pt x="7474" y="8041"/>
                  <a:pt x="6975" y="7584"/>
                </a:cubicBezTo>
                <a:cubicBezTo>
                  <a:pt x="6783" y="7410"/>
                  <a:pt x="6584" y="7245"/>
                  <a:pt x="6377" y="7089"/>
                </a:cubicBezTo>
                <a:cubicBezTo>
                  <a:pt x="6386" y="7085"/>
                  <a:pt x="6394" y="7081"/>
                  <a:pt x="6403" y="7074"/>
                </a:cubicBezTo>
                <a:cubicBezTo>
                  <a:pt x="6720" y="6798"/>
                  <a:pt x="6879" y="6385"/>
                  <a:pt x="6903" y="5971"/>
                </a:cubicBezTo>
                <a:cubicBezTo>
                  <a:pt x="6931" y="5502"/>
                  <a:pt x="6776" y="5042"/>
                  <a:pt x="6565" y="4630"/>
                </a:cubicBezTo>
                <a:cubicBezTo>
                  <a:pt x="6510" y="4522"/>
                  <a:pt x="6451" y="4416"/>
                  <a:pt x="6388" y="4312"/>
                </a:cubicBezTo>
                <a:cubicBezTo>
                  <a:pt x="6335" y="4222"/>
                  <a:pt x="6279" y="4126"/>
                  <a:pt x="6187" y="4071"/>
                </a:cubicBezTo>
                <a:cubicBezTo>
                  <a:pt x="6135" y="4040"/>
                  <a:pt x="6079" y="4025"/>
                  <a:pt x="6022" y="4025"/>
                </a:cubicBezTo>
                <a:cubicBezTo>
                  <a:pt x="5897" y="4025"/>
                  <a:pt x="5771" y="4095"/>
                  <a:pt x="5693" y="4195"/>
                </a:cubicBezTo>
                <a:cubicBezTo>
                  <a:pt x="5554" y="4373"/>
                  <a:pt x="5556" y="4619"/>
                  <a:pt x="5555" y="4833"/>
                </a:cubicBezTo>
                <a:cubicBezTo>
                  <a:pt x="5554" y="5062"/>
                  <a:pt x="5566" y="5291"/>
                  <a:pt x="5592" y="5519"/>
                </a:cubicBezTo>
                <a:cubicBezTo>
                  <a:pt x="5638" y="5936"/>
                  <a:pt x="5728" y="6354"/>
                  <a:pt x="5888" y="6744"/>
                </a:cubicBezTo>
                <a:cubicBezTo>
                  <a:pt x="5651" y="6589"/>
                  <a:pt x="5407" y="6447"/>
                  <a:pt x="5158" y="6317"/>
                </a:cubicBezTo>
                <a:cubicBezTo>
                  <a:pt x="4805" y="6133"/>
                  <a:pt x="4437" y="5984"/>
                  <a:pt x="4076" y="5820"/>
                </a:cubicBezTo>
                <a:cubicBezTo>
                  <a:pt x="4018" y="5794"/>
                  <a:pt x="3961" y="5767"/>
                  <a:pt x="3905" y="5740"/>
                </a:cubicBezTo>
                <a:cubicBezTo>
                  <a:pt x="4399" y="5206"/>
                  <a:pt x="4506" y="4333"/>
                  <a:pt x="4303" y="3659"/>
                </a:cubicBezTo>
                <a:cubicBezTo>
                  <a:pt x="4248" y="3477"/>
                  <a:pt x="4167" y="3299"/>
                  <a:pt x="4055" y="3145"/>
                </a:cubicBezTo>
                <a:cubicBezTo>
                  <a:pt x="3949" y="3001"/>
                  <a:pt x="3780" y="2794"/>
                  <a:pt x="3589" y="2780"/>
                </a:cubicBezTo>
                <a:cubicBezTo>
                  <a:pt x="3581" y="2779"/>
                  <a:pt x="3573" y="2779"/>
                  <a:pt x="3566" y="2779"/>
                </a:cubicBezTo>
                <a:cubicBezTo>
                  <a:pt x="3333" y="2779"/>
                  <a:pt x="3265" y="3067"/>
                  <a:pt x="3232" y="3250"/>
                </a:cubicBezTo>
                <a:cubicBezTo>
                  <a:pt x="3189" y="3492"/>
                  <a:pt x="3170" y="3738"/>
                  <a:pt x="3170" y="3985"/>
                </a:cubicBezTo>
                <a:cubicBezTo>
                  <a:pt x="3169" y="4473"/>
                  <a:pt x="3229" y="4975"/>
                  <a:pt x="3376" y="5444"/>
                </a:cubicBezTo>
                <a:cubicBezTo>
                  <a:pt x="3256" y="5365"/>
                  <a:pt x="3142" y="5278"/>
                  <a:pt x="3039" y="5180"/>
                </a:cubicBezTo>
                <a:cubicBezTo>
                  <a:pt x="2912" y="5061"/>
                  <a:pt x="2805" y="4930"/>
                  <a:pt x="2710" y="4791"/>
                </a:cubicBezTo>
                <a:cubicBezTo>
                  <a:pt x="2748" y="4746"/>
                  <a:pt x="2719" y="4663"/>
                  <a:pt x="2656" y="4663"/>
                </a:cubicBezTo>
                <a:cubicBezTo>
                  <a:pt x="2649" y="4663"/>
                  <a:pt x="2641" y="4664"/>
                  <a:pt x="2633" y="4667"/>
                </a:cubicBezTo>
                <a:cubicBezTo>
                  <a:pt x="2633" y="4667"/>
                  <a:pt x="2633" y="4667"/>
                  <a:pt x="2632" y="4668"/>
                </a:cubicBezTo>
                <a:cubicBezTo>
                  <a:pt x="2348" y="4189"/>
                  <a:pt x="2213" y="3621"/>
                  <a:pt x="2143" y="3073"/>
                </a:cubicBezTo>
                <a:cubicBezTo>
                  <a:pt x="2130" y="2975"/>
                  <a:pt x="2119" y="2876"/>
                  <a:pt x="2110" y="2776"/>
                </a:cubicBezTo>
                <a:cubicBezTo>
                  <a:pt x="2110" y="2774"/>
                  <a:pt x="2109" y="2771"/>
                  <a:pt x="2108" y="2768"/>
                </a:cubicBezTo>
                <a:cubicBezTo>
                  <a:pt x="2133" y="2753"/>
                  <a:pt x="2152" y="2724"/>
                  <a:pt x="2146" y="2687"/>
                </a:cubicBezTo>
                <a:cubicBezTo>
                  <a:pt x="2079" y="2236"/>
                  <a:pt x="1978" y="1792"/>
                  <a:pt x="1815" y="1365"/>
                </a:cubicBezTo>
                <a:cubicBezTo>
                  <a:pt x="1732" y="1150"/>
                  <a:pt x="1637" y="939"/>
                  <a:pt x="1534" y="732"/>
                </a:cubicBezTo>
                <a:cubicBezTo>
                  <a:pt x="1433" y="530"/>
                  <a:pt x="1326" y="316"/>
                  <a:pt x="1150" y="167"/>
                </a:cubicBezTo>
                <a:cubicBezTo>
                  <a:pt x="1030" y="67"/>
                  <a:pt x="875" y="0"/>
                  <a:pt x="718" y="0"/>
                </a:cubicBezTo>
                <a:close/>
              </a:path>
            </a:pathLst>
          </a:cu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 name="Google Shape;93;p8"/>
          <p:cNvGrpSpPr/>
          <p:nvPr/>
        </p:nvGrpSpPr>
        <p:grpSpPr>
          <a:xfrm>
            <a:off x="7985107" y="4284525"/>
            <a:ext cx="1444799" cy="1037918"/>
            <a:chOff x="7985107" y="4284525"/>
            <a:chExt cx="1444799" cy="1037918"/>
          </a:xfrm>
        </p:grpSpPr>
        <p:sp>
          <p:nvSpPr>
            <p:cNvPr id="94" name="Google Shape;94;p8"/>
            <p:cNvSpPr/>
            <p:nvPr/>
          </p:nvSpPr>
          <p:spPr>
            <a:xfrm rot="1190550">
              <a:off x="8053428" y="4487801"/>
              <a:ext cx="1308157" cy="631368"/>
            </a:xfrm>
            <a:custGeom>
              <a:avLst/>
              <a:gdLst/>
              <a:ahLst/>
              <a:cxnLst/>
              <a:rect l="l" t="t" r="r" b="b"/>
              <a:pathLst>
                <a:path w="17021" h="8215" extrusionOk="0">
                  <a:moveTo>
                    <a:pt x="0" y="1"/>
                  </a:moveTo>
                  <a:lnTo>
                    <a:pt x="0" y="1"/>
                  </a:lnTo>
                  <a:cubicBezTo>
                    <a:pt x="1565" y="1845"/>
                    <a:pt x="3180" y="3669"/>
                    <a:pt x="5086" y="5157"/>
                  </a:cubicBezTo>
                  <a:cubicBezTo>
                    <a:pt x="6992" y="6646"/>
                    <a:pt x="9221" y="7795"/>
                    <a:pt x="11618" y="8114"/>
                  </a:cubicBezTo>
                  <a:cubicBezTo>
                    <a:pt x="12155" y="8185"/>
                    <a:pt x="12694" y="8214"/>
                    <a:pt x="13234" y="8214"/>
                  </a:cubicBezTo>
                  <a:cubicBezTo>
                    <a:pt x="14497" y="8214"/>
                    <a:pt x="15765" y="8054"/>
                    <a:pt x="17020" y="7893"/>
                  </a:cubicBezTo>
                  <a:cubicBezTo>
                    <a:pt x="16274" y="7201"/>
                    <a:pt x="15527" y="6511"/>
                    <a:pt x="14781" y="5819"/>
                  </a:cubicBezTo>
                  <a:lnTo>
                    <a:pt x="13506" y="4654"/>
                  </a:lnTo>
                  <a:cubicBezTo>
                    <a:pt x="11124" y="2898"/>
                    <a:pt x="8613" y="1086"/>
                    <a:pt x="5685" y="661"/>
                  </a:cubicBezTo>
                  <a:cubicBezTo>
                    <a:pt x="3789" y="386"/>
                    <a:pt x="1782" y="706"/>
                    <a:pt x="0" y="1"/>
                  </a:cubicBezTo>
                  <a:close/>
                </a:path>
              </a:pathLst>
            </a:cu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8"/>
            <p:cNvSpPr/>
            <p:nvPr/>
          </p:nvSpPr>
          <p:spPr>
            <a:xfrm rot="1190550">
              <a:off x="8066274" y="4497266"/>
              <a:ext cx="1252667" cy="607158"/>
            </a:xfrm>
            <a:custGeom>
              <a:avLst/>
              <a:gdLst/>
              <a:ahLst/>
              <a:cxnLst/>
              <a:rect l="l" t="t" r="r" b="b"/>
              <a:pathLst>
                <a:path w="16299" h="7900" extrusionOk="0">
                  <a:moveTo>
                    <a:pt x="55" y="105"/>
                  </a:moveTo>
                  <a:cubicBezTo>
                    <a:pt x="2194" y="1033"/>
                    <a:pt x="4320" y="1989"/>
                    <a:pt x="6433" y="2973"/>
                  </a:cubicBezTo>
                  <a:lnTo>
                    <a:pt x="6433" y="2973"/>
                  </a:lnTo>
                  <a:cubicBezTo>
                    <a:pt x="8547" y="3956"/>
                    <a:pt x="10648" y="4968"/>
                    <a:pt x="12735" y="6007"/>
                  </a:cubicBezTo>
                  <a:lnTo>
                    <a:pt x="12735" y="6007"/>
                  </a:lnTo>
                  <a:cubicBezTo>
                    <a:pt x="13315" y="6296"/>
                    <a:pt x="13893" y="6587"/>
                    <a:pt x="14471" y="6879"/>
                  </a:cubicBezTo>
                  <a:lnTo>
                    <a:pt x="14471" y="6879"/>
                  </a:lnTo>
                  <a:cubicBezTo>
                    <a:pt x="14764" y="7029"/>
                    <a:pt x="15058" y="7178"/>
                    <a:pt x="15352" y="7328"/>
                  </a:cubicBezTo>
                  <a:lnTo>
                    <a:pt x="15352" y="7328"/>
                  </a:lnTo>
                  <a:cubicBezTo>
                    <a:pt x="15498" y="7403"/>
                    <a:pt x="15645" y="7478"/>
                    <a:pt x="15792" y="7554"/>
                  </a:cubicBezTo>
                  <a:lnTo>
                    <a:pt x="15792" y="7554"/>
                  </a:lnTo>
                  <a:cubicBezTo>
                    <a:pt x="15865" y="7592"/>
                    <a:pt x="15938" y="7629"/>
                    <a:pt x="16012" y="7667"/>
                  </a:cubicBezTo>
                  <a:lnTo>
                    <a:pt x="16012" y="7667"/>
                  </a:lnTo>
                  <a:cubicBezTo>
                    <a:pt x="16037" y="7680"/>
                    <a:pt x="16086" y="7696"/>
                    <a:pt x="16106" y="7716"/>
                  </a:cubicBezTo>
                  <a:lnTo>
                    <a:pt x="16106" y="7716"/>
                  </a:lnTo>
                  <a:cubicBezTo>
                    <a:pt x="16130" y="7723"/>
                    <a:pt x="16137" y="7736"/>
                    <a:pt x="16126" y="7753"/>
                  </a:cubicBezTo>
                  <a:lnTo>
                    <a:pt x="16126" y="7753"/>
                  </a:lnTo>
                  <a:cubicBezTo>
                    <a:pt x="16123" y="7763"/>
                    <a:pt x="16119" y="7767"/>
                    <a:pt x="16114" y="7764"/>
                  </a:cubicBezTo>
                  <a:lnTo>
                    <a:pt x="16114" y="7764"/>
                  </a:lnTo>
                  <a:cubicBezTo>
                    <a:pt x="16049" y="7747"/>
                    <a:pt x="16010" y="7846"/>
                    <a:pt x="16075" y="7863"/>
                  </a:cubicBezTo>
                  <a:lnTo>
                    <a:pt x="16075" y="7863"/>
                  </a:lnTo>
                  <a:cubicBezTo>
                    <a:pt x="16214" y="7900"/>
                    <a:pt x="16299" y="7709"/>
                    <a:pt x="16176" y="7633"/>
                  </a:cubicBezTo>
                  <a:lnTo>
                    <a:pt x="16176" y="7633"/>
                  </a:lnTo>
                  <a:cubicBezTo>
                    <a:pt x="16047" y="7553"/>
                    <a:pt x="15902" y="7492"/>
                    <a:pt x="15767" y="7422"/>
                  </a:cubicBezTo>
                  <a:lnTo>
                    <a:pt x="15767" y="7422"/>
                  </a:lnTo>
                  <a:cubicBezTo>
                    <a:pt x="15636" y="7355"/>
                    <a:pt x="15505" y="7288"/>
                    <a:pt x="15374" y="7222"/>
                  </a:cubicBezTo>
                  <a:lnTo>
                    <a:pt x="15374" y="7222"/>
                  </a:lnTo>
                  <a:cubicBezTo>
                    <a:pt x="14829" y="6942"/>
                    <a:pt x="14284" y="6665"/>
                    <a:pt x="13736" y="6390"/>
                  </a:cubicBezTo>
                  <a:lnTo>
                    <a:pt x="13736" y="6390"/>
                  </a:lnTo>
                  <a:cubicBezTo>
                    <a:pt x="12648" y="5843"/>
                    <a:pt x="11555" y="5302"/>
                    <a:pt x="10459" y="4770"/>
                  </a:cubicBezTo>
                  <a:lnTo>
                    <a:pt x="10459" y="4770"/>
                  </a:lnTo>
                  <a:cubicBezTo>
                    <a:pt x="9364" y="4237"/>
                    <a:pt x="8264" y="3712"/>
                    <a:pt x="7161" y="3195"/>
                  </a:cubicBezTo>
                  <a:lnTo>
                    <a:pt x="7161" y="3195"/>
                  </a:lnTo>
                  <a:cubicBezTo>
                    <a:pt x="6062" y="2680"/>
                    <a:pt x="4961" y="2173"/>
                    <a:pt x="3856" y="1673"/>
                  </a:cubicBezTo>
                  <a:lnTo>
                    <a:pt x="3856" y="1673"/>
                  </a:lnTo>
                  <a:cubicBezTo>
                    <a:pt x="2746" y="1171"/>
                    <a:pt x="1632" y="676"/>
                    <a:pt x="515" y="188"/>
                  </a:cubicBezTo>
                  <a:lnTo>
                    <a:pt x="515" y="188"/>
                  </a:lnTo>
                  <a:cubicBezTo>
                    <a:pt x="375" y="127"/>
                    <a:pt x="234" y="67"/>
                    <a:pt x="94" y="6"/>
                  </a:cubicBezTo>
                  <a:lnTo>
                    <a:pt x="94" y="6"/>
                  </a:lnTo>
                  <a:cubicBezTo>
                    <a:pt x="87" y="2"/>
                    <a:pt x="80" y="1"/>
                    <a:pt x="73" y="1"/>
                  </a:cubicBezTo>
                  <a:lnTo>
                    <a:pt x="73" y="1"/>
                  </a:lnTo>
                  <a:cubicBezTo>
                    <a:pt x="24" y="1"/>
                    <a:pt x="0" y="81"/>
                    <a:pt x="55" y="105"/>
                  </a:cubicBezTo>
                </a:path>
              </a:pathLst>
            </a:custGeom>
            <a:solidFill>
              <a:srgbClr val="F2FC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8"/>
            <p:cNvSpPr/>
            <p:nvPr/>
          </p:nvSpPr>
          <p:spPr>
            <a:xfrm rot="1190550">
              <a:off x="8603624" y="4512313"/>
              <a:ext cx="98221" cy="224495"/>
            </a:xfrm>
            <a:custGeom>
              <a:avLst/>
              <a:gdLst/>
              <a:ahLst/>
              <a:cxnLst/>
              <a:rect l="l" t="t" r="r" b="b"/>
              <a:pathLst>
                <a:path w="1278" h="2921" extrusionOk="0">
                  <a:moveTo>
                    <a:pt x="15" y="76"/>
                  </a:moveTo>
                  <a:cubicBezTo>
                    <a:pt x="326" y="1029"/>
                    <a:pt x="705" y="1960"/>
                    <a:pt x="1150" y="2860"/>
                  </a:cubicBezTo>
                  <a:lnTo>
                    <a:pt x="1150" y="2860"/>
                  </a:lnTo>
                  <a:cubicBezTo>
                    <a:pt x="1180" y="2921"/>
                    <a:pt x="1277" y="2879"/>
                    <a:pt x="1247" y="2817"/>
                  </a:cubicBezTo>
                  <a:lnTo>
                    <a:pt x="1247" y="2817"/>
                  </a:lnTo>
                  <a:cubicBezTo>
                    <a:pt x="802" y="1917"/>
                    <a:pt x="423" y="988"/>
                    <a:pt x="112" y="33"/>
                  </a:cubicBezTo>
                  <a:lnTo>
                    <a:pt x="112" y="33"/>
                  </a:lnTo>
                  <a:cubicBezTo>
                    <a:pt x="105" y="10"/>
                    <a:pt x="87" y="1"/>
                    <a:pt x="70" y="1"/>
                  </a:cubicBezTo>
                  <a:lnTo>
                    <a:pt x="70" y="1"/>
                  </a:lnTo>
                  <a:cubicBezTo>
                    <a:pt x="38" y="1"/>
                    <a:pt x="1" y="34"/>
                    <a:pt x="15" y="76"/>
                  </a:cubicBezTo>
                </a:path>
              </a:pathLst>
            </a:custGeom>
            <a:solidFill>
              <a:srgbClr val="F2FC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8"/>
            <p:cNvSpPr/>
            <p:nvPr/>
          </p:nvSpPr>
          <p:spPr>
            <a:xfrm rot="1190550">
              <a:off x="8548433" y="4805370"/>
              <a:ext cx="190832" cy="133882"/>
            </a:xfrm>
            <a:custGeom>
              <a:avLst/>
              <a:gdLst/>
              <a:ahLst/>
              <a:cxnLst/>
              <a:rect l="l" t="t" r="r" b="b"/>
              <a:pathLst>
                <a:path w="2483" h="1742" extrusionOk="0">
                  <a:moveTo>
                    <a:pt x="2385" y="4"/>
                  </a:moveTo>
                  <a:cubicBezTo>
                    <a:pt x="1501" y="376"/>
                    <a:pt x="703" y="931"/>
                    <a:pt x="47" y="1628"/>
                  </a:cubicBezTo>
                  <a:lnTo>
                    <a:pt x="47" y="1628"/>
                  </a:lnTo>
                  <a:cubicBezTo>
                    <a:pt x="0" y="1678"/>
                    <a:pt x="86" y="1741"/>
                    <a:pt x="132" y="1692"/>
                  </a:cubicBezTo>
                  <a:lnTo>
                    <a:pt x="132" y="1692"/>
                  </a:lnTo>
                  <a:cubicBezTo>
                    <a:pt x="776" y="1008"/>
                    <a:pt x="1561" y="465"/>
                    <a:pt x="2428" y="101"/>
                  </a:cubicBezTo>
                  <a:lnTo>
                    <a:pt x="2428" y="101"/>
                  </a:lnTo>
                  <a:cubicBezTo>
                    <a:pt x="2483" y="78"/>
                    <a:pt x="2456" y="0"/>
                    <a:pt x="2406" y="0"/>
                  </a:cubicBezTo>
                  <a:lnTo>
                    <a:pt x="2406" y="0"/>
                  </a:lnTo>
                  <a:cubicBezTo>
                    <a:pt x="2399" y="0"/>
                    <a:pt x="2392" y="1"/>
                    <a:pt x="2385" y="4"/>
                  </a:cubicBezTo>
                  <a:close/>
                </a:path>
              </a:pathLst>
            </a:custGeom>
            <a:solidFill>
              <a:srgbClr val="F2FC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8"/>
            <p:cNvSpPr/>
            <p:nvPr/>
          </p:nvSpPr>
          <p:spPr>
            <a:xfrm rot="1190550">
              <a:off x="8600614" y="4851771"/>
              <a:ext cx="179458" cy="163779"/>
            </a:xfrm>
            <a:custGeom>
              <a:avLst/>
              <a:gdLst/>
              <a:ahLst/>
              <a:cxnLst/>
              <a:rect l="l" t="t" r="r" b="b"/>
              <a:pathLst>
                <a:path w="2335" h="2131" extrusionOk="0">
                  <a:moveTo>
                    <a:pt x="2238" y="5"/>
                  </a:moveTo>
                  <a:cubicBezTo>
                    <a:pt x="1332" y="447"/>
                    <a:pt x="560" y="1147"/>
                    <a:pt x="35" y="2008"/>
                  </a:cubicBezTo>
                  <a:lnTo>
                    <a:pt x="35" y="2008"/>
                  </a:lnTo>
                  <a:cubicBezTo>
                    <a:pt x="0" y="2067"/>
                    <a:pt x="85" y="2131"/>
                    <a:pt x="121" y="2072"/>
                  </a:cubicBezTo>
                  <a:lnTo>
                    <a:pt x="121" y="2072"/>
                  </a:lnTo>
                  <a:cubicBezTo>
                    <a:pt x="636" y="1226"/>
                    <a:pt x="1390" y="537"/>
                    <a:pt x="2281" y="103"/>
                  </a:cubicBezTo>
                  <a:lnTo>
                    <a:pt x="2281" y="103"/>
                  </a:lnTo>
                  <a:cubicBezTo>
                    <a:pt x="2334" y="77"/>
                    <a:pt x="2310" y="0"/>
                    <a:pt x="2262" y="0"/>
                  </a:cubicBezTo>
                  <a:lnTo>
                    <a:pt x="2262" y="0"/>
                  </a:lnTo>
                  <a:cubicBezTo>
                    <a:pt x="2255" y="0"/>
                    <a:pt x="2247" y="2"/>
                    <a:pt x="2238" y="5"/>
                  </a:cubicBezTo>
                  <a:close/>
                </a:path>
              </a:pathLst>
            </a:custGeom>
            <a:solidFill>
              <a:srgbClr val="F2FC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8"/>
            <p:cNvSpPr/>
            <p:nvPr/>
          </p:nvSpPr>
          <p:spPr>
            <a:xfrm rot="1190550">
              <a:off x="8879410" y="4781055"/>
              <a:ext cx="66864" cy="209815"/>
            </a:xfrm>
            <a:custGeom>
              <a:avLst/>
              <a:gdLst/>
              <a:ahLst/>
              <a:cxnLst/>
              <a:rect l="l" t="t" r="r" b="b"/>
              <a:pathLst>
                <a:path w="870" h="2730" extrusionOk="0">
                  <a:moveTo>
                    <a:pt x="7" y="60"/>
                  </a:moveTo>
                  <a:cubicBezTo>
                    <a:pt x="167" y="951"/>
                    <a:pt x="415" y="1824"/>
                    <a:pt x="747" y="2666"/>
                  </a:cubicBezTo>
                  <a:lnTo>
                    <a:pt x="747" y="2666"/>
                  </a:lnTo>
                  <a:cubicBezTo>
                    <a:pt x="773" y="2730"/>
                    <a:pt x="870" y="2687"/>
                    <a:pt x="844" y="2623"/>
                  </a:cubicBezTo>
                  <a:lnTo>
                    <a:pt x="844" y="2623"/>
                  </a:lnTo>
                  <a:cubicBezTo>
                    <a:pt x="515" y="1790"/>
                    <a:pt x="270" y="926"/>
                    <a:pt x="113" y="44"/>
                  </a:cubicBezTo>
                  <a:lnTo>
                    <a:pt x="113" y="44"/>
                  </a:lnTo>
                  <a:cubicBezTo>
                    <a:pt x="107" y="14"/>
                    <a:pt x="84" y="0"/>
                    <a:pt x="60" y="0"/>
                  </a:cubicBezTo>
                  <a:lnTo>
                    <a:pt x="60" y="0"/>
                  </a:lnTo>
                  <a:cubicBezTo>
                    <a:pt x="31" y="0"/>
                    <a:pt x="1" y="22"/>
                    <a:pt x="7" y="60"/>
                  </a:cubicBezTo>
                </a:path>
              </a:pathLst>
            </a:custGeom>
            <a:solidFill>
              <a:srgbClr val="F2FC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8"/>
            <p:cNvSpPr/>
            <p:nvPr/>
          </p:nvSpPr>
          <p:spPr>
            <a:xfrm rot="1190550">
              <a:off x="8929407" y="4859698"/>
              <a:ext cx="65635" cy="174616"/>
            </a:xfrm>
            <a:custGeom>
              <a:avLst/>
              <a:gdLst/>
              <a:ahLst/>
              <a:cxnLst/>
              <a:rect l="l" t="t" r="r" b="b"/>
              <a:pathLst>
                <a:path w="854" h="2272" extrusionOk="0">
                  <a:moveTo>
                    <a:pt x="16" y="74"/>
                  </a:moveTo>
                  <a:cubicBezTo>
                    <a:pt x="289" y="773"/>
                    <a:pt x="527" y="1484"/>
                    <a:pt x="730" y="2206"/>
                  </a:cubicBezTo>
                  <a:lnTo>
                    <a:pt x="730" y="2206"/>
                  </a:lnTo>
                  <a:cubicBezTo>
                    <a:pt x="748" y="2271"/>
                    <a:pt x="854" y="2255"/>
                    <a:pt x="835" y="2189"/>
                  </a:cubicBezTo>
                  <a:lnTo>
                    <a:pt x="835" y="2189"/>
                  </a:lnTo>
                  <a:cubicBezTo>
                    <a:pt x="630" y="1459"/>
                    <a:pt x="389" y="739"/>
                    <a:pt x="114" y="32"/>
                  </a:cubicBezTo>
                  <a:lnTo>
                    <a:pt x="114" y="32"/>
                  </a:lnTo>
                  <a:cubicBezTo>
                    <a:pt x="106" y="10"/>
                    <a:pt x="88" y="0"/>
                    <a:pt x="70" y="0"/>
                  </a:cubicBezTo>
                  <a:lnTo>
                    <a:pt x="70" y="0"/>
                  </a:lnTo>
                  <a:cubicBezTo>
                    <a:pt x="37" y="0"/>
                    <a:pt x="1" y="33"/>
                    <a:pt x="16" y="74"/>
                  </a:cubicBezTo>
                  <a:close/>
                </a:path>
              </a:pathLst>
            </a:custGeom>
            <a:solidFill>
              <a:srgbClr val="F2FC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8"/>
            <p:cNvSpPr/>
            <p:nvPr/>
          </p:nvSpPr>
          <p:spPr>
            <a:xfrm rot="1190550">
              <a:off x="8652172" y="4798768"/>
              <a:ext cx="23441" cy="16524"/>
            </a:xfrm>
            <a:custGeom>
              <a:avLst/>
              <a:gdLst/>
              <a:ahLst/>
              <a:cxnLst/>
              <a:rect l="l" t="t" r="r" b="b"/>
              <a:pathLst>
                <a:path w="305" h="215" extrusionOk="0">
                  <a:moveTo>
                    <a:pt x="151" y="1"/>
                  </a:moveTo>
                  <a:cubicBezTo>
                    <a:pt x="49" y="1"/>
                    <a:pt x="0" y="163"/>
                    <a:pt x="114" y="207"/>
                  </a:cubicBezTo>
                  <a:cubicBezTo>
                    <a:pt x="128" y="213"/>
                    <a:pt x="141" y="215"/>
                    <a:pt x="154" y="215"/>
                  </a:cubicBezTo>
                  <a:cubicBezTo>
                    <a:pt x="256" y="215"/>
                    <a:pt x="305" y="53"/>
                    <a:pt x="192" y="9"/>
                  </a:cubicBezTo>
                  <a:cubicBezTo>
                    <a:pt x="177" y="3"/>
                    <a:pt x="164" y="1"/>
                    <a:pt x="151" y="1"/>
                  </a:cubicBezTo>
                  <a:close/>
                </a:path>
              </a:pathLst>
            </a:custGeom>
            <a:solidFill>
              <a:srgbClr val="F2FC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8"/>
            <p:cNvSpPr/>
            <p:nvPr/>
          </p:nvSpPr>
          <p:spPr>
            <a:xfrm rot="1190550">
              <a:off x="8780673" y="4750183"/>
              <a:ext cx="23364" cy="16447"/>
            </a:xfrm>
            <a:custGeom>
              <a:avLst/>
              <a:gdLst/>
              <a:ahLst/>
              <a:cxnLst/>
              <a:rect l="l" t="t" r="r" b="b"/>
              <a:pathLst>
                <a:path w="304" h="214" extrusionOk="0">
                  <a:moveTo>
                    <a:pt x="150" y="1"/>
                  </a:moveTo>
                  <a:cubicBezTo>
                    <a:pt x="48" y="1"/>
                    <a:pt x="0" y="162"/>
                    <a:pt x="114" y="206"/>
                  </a:cubicBezTo>
                  <a:cubicBezTo>
                    <a:pt x="128" y="211"/>
                    <a:pt x="141" y="214"/>
                    <a:pt x="154" y="214"/>
                  </a:cubicBezTo>
                  <a:cubicBezTo>
                    <a:pt x="255" y="214"/>
                    <a:pt x="304" y="52"/>
                    <a:pt x="190" y="9"/>
                  </a:cubicBezTo>
                  <a:cubicBezTo>
                    <a:pt x="176" y="3"/>
                    <a:pt x="163" y="1"/>
                    <a:pt x="150" y="1"/>
                  </a:cubicBezTo>
                  <a:close/>
                </a:path>
              </a:pathLst>
            </a:custGeom>
            <a:solidFill>
              <a:srgbClr val="F2FC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8"/>
            <p:cNvSpPr/>
            <p:nvPr/>
          </p:nvSpPr>
          <p:spPr>
            <a:xfrm rot="1190550">
              <a:off x="8762039" y="5005110"/>
              <a:ext cx="23518" cy="16524"/>
            </a:xfrm>
            <a:custGeom>
              <a:avLst/>
              <a:gdLst/>
              <a:ahLst/>
              <a:cxnLst/>
              <a:rect l="l" t="t" r="r" b="b"/>
              <a:pathLst>
                <a:path w="306" h="215" extrusionOk="0">
                  <a:moveTo>
                    <a:pt x="152" y="1"/>
                  </a:moveTo>
                  <a:cubicBezTo>
                    <a:pt x="50" y="1"/>
                    <a:pt x="1" y="162"/>
                    <a:pt x="114" y="207"/>
                  </a:cubicBezTo>
                  <a:cubicBezTo>
                    <a:pt x="128" y="212"/>
                    <a:pt x="141" y="215"/>
                    <a:pt x="154" y="215"/>
                  </a:cubicBezTo>
                  <a:cubicBezTo>
                    <a:pt x="256" y="215"/>
                    <a:pt x="305" y="53"/>
                    <a:pt x="192" y="8"/>
                  </a:cubicBezTo>
                  <a:cubicBezTo>
                    <a:pt x="178" y="3"/>
                    <a:pt x="164" y="1"/>
                    <a:pt x="152" y="1"/>
                  </a:cubicBezTo>
                  <a:close/>
                </a:path>
              </a:pathLst>
            </a:custGeom>
            <a:solidFill>
              <a:srgbClr val="F2FC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8"/>
            <p:cNvSpPr/>
            <p:nvPr/>
          </p:nvSpPr>
          <p:spPr>
            <a:xfrm rot="1190550">
              <a:off x="8956148" y="5142862"/>
              <a:ext cx="23364" cy="16447"/>
            </a:xfrm>
            <a:custGeom>
              <a:avLst/>
              <a:gdLst/>
              <a:ahLst/>
              <a:cxnLst/>
              <a:rect l="l" t="t" r="r" b="b"/>
              <a:pathLst>
                <a:path w="304" h="214" extrusionOk="0">
                  <a:moveTo>
                    <a:pt x="150" y="0"/>
                  </a:moveTo>
                  <a:cubicBezTo>
                    <a:pt x="48" y="0"/>
                    <a:pt x="0" y="162"/>
                    <a:pt x="113" y="206"/>
                  </a:cubicBezTo>
                  <a:cubicBezTo>
                    <a:pt x="127" y="212"/>
                    <a:pt x="141" y="214"/>
                    <a:pt x="153" y="214"/>
                  </a:cubicBezTo>
                  <a:cubicBezTo>
                    <a:pt x="255" y="214"/>
                    <a:pt x="304" y="52"/>
                    <a:pt x="190" y="8"/>
                  </a:cubicBezTo>
                  <a:cubicBezTo>
                    <a:pt x="176" y="3"/>
                    <a:pt x="163" y="0"/>
                    <a:pt x="150" y="0"/>
                  </a:cubicBezTo>
                  <a:close/>
                </a:path>
              </a:pathLst>
            </a:custGeom>
            <a:solidFill>
              <a:srgbClr val="F2FC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 name="Google Shape;105;p8"/>
          <p:cNvGrpSpPr/>
          <p:nvPr/>
        </p:nvGrpSpPr>
        <p:grpSpPr>
          <a:xfrm flipH="1">
            <a:off x="8400478" y="2883289"/>
            <a:ext cx="1147997" cy="1096667"/>
            <a:chOff x="-3867050" y="1607428"/>
            <a:chExt cx="726121" cy="693654"/>
          </a:xfrm>
        </p:grpSpPr>
        <p:sp>
          <p:nvSpPr>
            <p:cNvPr id="106" name="Google Shape;106;p8"/>
            <p:cNvSpPr/>
            <p:nvPr/>
          </p:nvSpPr>
          <p:spPr>
            <a:xfrm rot="4500026">
              <a:off x="-3782323" y="1652965"/>
              <a:ext cx="556666" cy="602580"/>
            </a:xfrm>
            <a:custGeom>
              <a:avLst/>
              <a:gdLst/>
              <a:ahLst/>
              <a:cxnLst/>
              <a:rect l="l" t="t" r="r" b="b"/>
              <a:pathLst>
                <a:path w="8014" h="8675" extrusionOk="0">
                  <a:moveTo>
                    <a:pt x="871" y="1"/>
                  </a:moveTo>
                  <a:cubicBezTo>
                    <a:pt x="766" y="1"/>
                    <a:pt x="679" y="16"/>
                    <a:pt x="614" y="46"/>
                  </a:cubicBezTo>
                  <a:cubicBezTo>
                    <a:pt x="0" y="327"/>
                    <a:pt x="1123" y="3747"/>
                    <a:pt x="2282" y="5234"/>
                  </a:cubicBezTo>
                  <a:cubicBezTo>
                    <a:pt x="4207" y="7704"/>
                    <a:pt x="6068" y="8675"/>
                    <a:pt x="6897" y="8675"/>
                  </a:cubicBezTo>
                  <a:cubicBezTo>
                    <a:pt x="7019" y="8675"/>
                    <a:pt x="7120" y="8653"/>
                    <a:pt x="7194" y="8612"/>
                  </a:cubicBezTo>
                  <a:cubicBezTo>
                    <a:pt x="8014" y="8162"/>
                    <a:pt x="7175" y="5049"/>
                    <a:pt x="5965" y="3546"/>
                  </a:cubicBezTo>
                  <a:cubicBezTo>
                    <a:pt x="3984" y="1081"/>
                    <a:pt x="1759" y="1"/>
                    <a:pt x="871" y="1"/>
                  </a:cubicBezTo>
                  <a:close/>
                </a:path>
              </a:pathLst>
            </a:cu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8"/>
            <p:cNvSpPr/>
            <p:nvPr/>
          </p:nvSpPr>
          <p:spPr>
            <a:xfrm rot="4500026">
              <a:off x="-3745758" y="1653988"/>
              <a:ext cx="481995" cy="597996"/>
            </a:xfrm>
            <a:custGeom>
              <a:avLst/>
              <a:gdLst/>
              <a:ahLst/>
              <a:cxnLst/>
              <a:rect l="l" t="t" r="r" b="b"/>
              <a:pathLst>
                <a:path w="6939" h="8609" extrusionOk="0">
                  <a:moveTo>
                    <a:pt x="4440" y="6116"/>
                  </a:moveTo>
                  <a:cubicBezTo>
                    <a:pt x="4442" y="6116"/>
                    <a:pt x="4457" y="6126"/>
                    <a:pt x="4505" y="6158"/>
                  </a:cubicBezTo>
                  <a:lnTo>
                    <a:pt x="4459" y="6145"/>
                  </a:lnTo>
                  <a:cubicBezTo>
                    <a:pt x="4458" y="6146"/>
                    <a:pt x="4457" y="6146"/>
                    <a:pt x="4456" y="6146"/>
                  </a:cubicBezTo>
                  <a:cubicBezTo>
                    <a:pt x="4450" y="6146"/>
                    <a:pt x="4437" y="6142"/>
                    <a:pt x="4415" y="6132"/>
                  </a:cubicBezTo>
                  <a:lnTo>
                    <a:pt x="4415" y="6132"/>
                  </a:lnTo>
                  <a:lnTo>
                    <a:pt x="4459" y="6145"/>
                  </a:lnTo>
                  <a:cubicBezTo>
                    <a:pt x="4469" y="6142"/>
                    <a:pt x="4438" y="6116"/>
                    <a:pt x="4440" y="6116"/>
                  </a:cubicBezTo>
                  <a:close/>
                  <a:moveTo>
                    <a:pt x="112" y="1"/>
                  </a:moveTo>
                  <a:cubicBezTo>
                    <a:pt x="107" y="3"/>
                    <a:pt x="102" y="4"/>
                    <a:pt x="97" y="7"/>
                  </a:cubicBezTo>
                  <a:cubicBezTo>
                    <a:pt x="85" y="12"/>
                    <a:pt x="73" y="19"/>
                    <a:pt x="63" y="27"/>
                  </a:cubicBezTo>
                  <a:cubicBezTo>
                    <a:pt x="345" y="408"/>
                    <a:pt x="708" y="908"/>
                    <a:pt x="1027" y="1321"/>
                  </a:cubicBezTo>
                  <a:cubicBezTo>
                    <a:pt x="1129" y="1454"/>
                    <a:pt x="1231" y="1587"/>
                    <a:pt x="1332" y="1720"/>
                  </a:cubicBezTo>
                  <a:cubicBezTo>
                    <a:pt x="863" y="1406"/>
                    <a:pt x="440" y="1299"/>
                    <a:pt x="0" y="1151"/>
                  </a:cubicBezTo>
                  <a:lnTo>
                    <a:pt x="0" y="1151"/>
                  </a:lnTo>
                  <a:cubicBezTo>
                    <a:pt x="11" y="1209"/>
                    <a:pt x="24" y="1269"/>
                    <a:pt x="38" y="1330"/>
                  </a:cubicBezTo>
                  <a:cubicBezTo>
                    <a:pt x="173" y="1387"/>
                    <a:pt x="309" y="1443"/>
                    <a:pt x="444" y="1498"/>
                  </a:cubicBezTo>
                  <a:cubicBezTo>
                    <a:pt x="770" y="1635"/>
                    <a:pt x="1132" y="1742"/>
                    <a:pt x="1406" y="1909"/>
                  </a:cubicBezTo>
                  <a:cubicBezTo>
                    <a:pt x="1426" y="1917"/>
                    <a:pt x="1430" y="1919"/>
                    <a:pt x="1429" y="1919"/>
                  </a:cubicBezTo>
                  <a:cubicBezTo>
                    <a:pt x="1428" y="1919"/>
                    <a:pt x="1421" y="1917"/>
                    <a:pt x="1420" y="1917"/>
                  </a:cubicBezTo>
                  <a:lnTo>
                    <a:pt x="1420" y="1917"/>
                  </a:lnTo>
                  <a:cubicBezTo>
                    <a:pt x="1419" y="1917"/>
                    <a:pt x="1424" y="1919"/>
                    <a:pt x="1446" y="1929"/>
                  </a:cubicBezTo>
                  <a:cubicBezTo>
                    <a:pt x="1454" y="1932"/>
                    <a:pt x="1465" y="1934"/>
                    <a:pt x="1477" y="1934"/>
                  </a:cubicBezTo>
                  <a:cubicBezTo>
                    <a:pt x="1482" y="1934"/>
                    <a:pt x="1487" y="1933"/>
                    <a:pt x="1492" y="1932"/>
                  </a:cubicBezTo>
                  <a:cubicBezTo>
                    <a:pt x="1847" y="2403"/>
                    <a:pt x="2194" y="2877"/>
                    <a:pt x="2534" y="3355"/>
                  </a:cubicBezTo>
                  <a:cubicBezTo>
                    <a:pt x="2086" y="3076"/>
                    <a:pt x="1184" y="2712"/>
                    <a:pt x="351" y="2402"/>
                  </a:cubicBezTo>
                  <a:lnTo>
                    <a:pt x="351" y="2402"/>
                  </a:lnTo>
                  <a:cubicBezTo>
                    <a:pt x="371" y="2460"/>
                    <a:pt x="392" y="2516"/>
                    <a:pt x="413" y="2574"/>
                  </a:cubicBezTo>
                  <a:cubicBezTo>
                    <a:pt x="1008" y="2824"/>
                    <a:pt x="1595" y="3081"/>
                    <a:pt x="2240" y="3315"/>
                  </a:cubicBezTo>
                  <a:cubicBezTo>
                    <a:pt x="2323" y="3347"/>
                    <a:pt x="2316" y="3357"/>
                    <a:pt x="2493" y="3422"/>
                  </a:cubicBezTo>
                  <a:cubicBezTo>
                    <a:pt x="2497" y="3424"/>
                    <a:pt x="2555" y="3441"/>
                    <a:pt x="2602" y="3450"/>
                  </a:cubicBezTo>
                  <a:cubicBezTo>
                    <a:pt x="2681" y="3562"/>
                    <a:pt x="2761" y="3674"/>
                    <a:pt x="2840" y="3788"/>
                  </a:cubicBezTo>
                  <a:cubicBezTo>
                    <a:pt x="2476" y="3611"/>
                    <a:pt x="2032" y="3456"/>
                    <a:pt x="1711" y="3319"/>
                  </a:cubicBezTo>
                  <a:cubicBezTo>
                    <a:pt x="1314" y="3150"/>
                    <a:pt x="919" y="2978"/>
                    <a:pt x="508" y="2827"/>
                  </a:cubicBezTo>
                  <a:lnTo>
                    <a:pt x="508" y="2827"/>
                  </a:lnTo>
                  <a:cubicBezTo>
                    <a:pt x="524" y="2868"/>
                    <a:pt x="540" y="2909"/>
                    <a:pt x="556" y="2950"/>
                  </a:cubicBezTo>
                  <a:cubicBezTo>
                    <a:pt x="1103" y="3155"/>
                    <a:pt x="1516" y="3331"/>
                    <a:pt x="2001" y="3535"/>
                  </a:cubicBezTo>
                  <a:cubicBezTo>
                    <a:pt x="2035" y="3549"/>
                    <a:pt x="2069" y="3563"/>
                    <a:pt x="2104" y="3577"/>
                  </a:cubicBezTo>
                  <a:cubicBezTo>
                    <a:pt x="2206" y="3618"/>
                    <a:pt x="2309" y="3658"/>
                    <a:pt x="2411" y="3698"/>
                  </a:cubicBezTo>
                  <a:cubicBezTo>
                    <a:pt x="2444" y="3712"/>
                    <a:pt x="2477" y="3726"/>
                    <a:pt x="2510" y="3739"/>
                  </a:cubicBezTo>
                  <a:cubicBezTo>
                    <a:pt x="2660" y="3803"/>
                    <a:pt x="2837" y="3886"/>
                    <a:pt x="2944" y="3937"/>
                  </a:cubicBezTo>
                  <a:cubicBezTo>
                    <a:pt x="3243" y="4364"/>
                    <a:pt x="3535" y="4794"/>
                    <a:pt x="3823" y="5227"/>
                  </a:cubicBezTo>
                  <a:cubicBezTo>
                    <a:pt x="2902" y="4746"/>
                    <a:pt x="1923" y="4340"/>
                    <a:pt x="1014" y="3968"/>
                  </a:cubicBezTo>
                  <a:lnTo>
                    <a:pt x="1014" y="3968"/>
                  </a:lnTo>
                  <a:cubicBezTo>
                    <a:pt x="1043" y="4025"/>
                    <a:pt x="1071" y="4082"/>
                    <a:pt x="1101" y="4138"/>
                  </a:cubicBezTo>
                  <a:cubicBezTo>
                    <a:pt x="1171" y="4165"/>
                    <a:pt x="1240" y="4194"/>
                    <a:pt x="1308" y="4223"/>
                  </a:cubicBezTo>
                  <a:cubicBezTo>
                    <a:pt x="2130" y="4588"/>
                    <a:pt x="2874" y="4954"/>
                    <a:pt x="3771" y="5346"/>
                  </a:cubicBezTo>
                  <a:cubicBezTo>
                    <a:pt x="3845" y="5379"/>
                    <a:pt x="3906" y="5405"/>
                    <a:pt x="3954" y="5424"/>
                  </a:cubicBezTo>
                  <a:cubicBezTo>
                    <a:pt x="4061" y="5588"/>
                    <a:pt x="4168" y="5752"/>
                    <a:pt x="4275" y="5917"/>
                  </a:cubicBezTo>
                  <a:cubicBezTo>
                    <a:pt x="3288" y="5431"/>
                    <a:pt x="2247" y="4898"/>
                    <a:pt x="1285" y="4472"/>
                  </a:cubicBezTo>
                  <a:lnTo>
                    <a:pt x="1285" y="4472"/>
                  </a:lnTo>
                  <a:cubicBezTo>
                    <a:pt x="1325" y="4540"/>
                    <a:pt x="1364" y="4606"/>
                    <a:pt x="1404" y="4671"/>
                  </a:cubicBezTo>
                  <a:cubicBezTo>
                    <a:pt x="1651" y="4805"/>
                    <a:pt x="1900" y="4943"/>
                    <a:pt x="2164" y="5077"/>
                  </a:cubicBezTo>
                  <a:cubicBezTo>
                    <a:pt x="2164" y="5077"/>
                    <a:pt x="2711" y="5346"/>
                    <a:pt x="3037" y="5504"/>
                  </a:cubicBezTo>
                  <a:cubicBezTo>
                    <a:pt x="3478" y="5713"/>
                    <a:pt x="3926" y="5910"/>
                    <a:pt x="4373" y="6114"/>
                  </a:cubicBezTo>
                  <a:cubicBezTo>
                    <a:pt x="4389" y="6122"/>
                    <a:pt x="4403" y="6128"/>
                    <a:pt x="4415" y="6132"/>
                  </a:cubicBezTo>
                  <a:lnTo>
                    <a:pt x="4414" y="6132"/>
                  </a:lnTo>
                  <a:cubicBezTo>
                    <a:pt x="4548" y="6342"/>
                    <a:pt x="4682" y="6551"/>
                    <a:pt x="4813" y="6762"/>
                  </a:cubicBezTo>
                  <a:cubicBezTo>
                    <a:pt x="4789" y="6766"/>
                    <a:pt x="4775" y="6770"/>
                    <a:pt x="4778" y="6772"/>
                  </a:cubicBezTo>
                  <a:cubicBezTo>
                    <a:pt x="4680" y="6756"/>
                    <a:pt x="4670" y="6747"/>
                    <a:pt x="4607" y="6740"/>
                  </a:cubicBezTo>
                  <a:cubicBezTo>
                    <a:pt x="4015" y="6683"/>
                    <a:pt x="3438" y="6501"/>
                    <a:pt x="2677" y="6265"/>
                  </a:cubicBezTo>
                  <a:lnTo>
                    <a:pt x="2677" y="6265"/>
                  </a:lnTo>
                  <a:cubicBezTo>
                    <a:pt x="2760" y="6353"/>
                    <a:pt x="2843" y="6439"/>
                    <a:pt x="2925" y="6522"/>
                  </a:cubicBezTo>
                  <a:cubicBezTo>
                    <a:pt x="3183" y="6605"/>
                    <a:pt x="3444" y="6681"/>
                    <a:pt x="3711" y="6763"/>
                  </a:cubicBezTo>
                  <a:cubicBezTo>
                    <a:pt x="3983" y="6842"/>
                    <a:pt x="4285" y="6898"/>
                    <a:pt x="4561" y="6898"/>
                  </a:cubicBezTo>
                  <a:cubicBezTo>
                    <a:pt x="4671" y="6898"/>
                    <a:pt x="4777" y="6889"/>
                    <a:pt x="4875" y="6869"/>
                  </a:cubicBezTo>
                  <a:cubicBezTo>
                    <a:pt x="4876" y="6868"/>
                    <a:pt x="4878" y="6868"/>
                    <a:pt x="4880" y="6868"/>
                  </a:cubicBezTo>
                  <a:cubicBezTo>
                    <a:pt x="5061" y="7157"/>
                    <a:pt x="5239" y="7448"/>
                    <a:pt x="5414" y="7739"/>
                  </a:cubicBezTo>
                  <a:cubicBezTo>
                    <a:pt x="5392" y="7738"/>
                    <a:pt x="5369" y="7737"/>
                    <a:pt x="5341" y="7737"/>
                  </a:cubicBezTo>
                  <a:cubicBezTo>
                    <a:pt x="5341" y="7737"/>
                    <a:pt x="4872" y="7690"/>
                    <a:pt x="4611" y="7651"/>
                  </a:cubicBezTo>
                  <a:cubicBezTo>
                    <a:pt x="4437" y="7624"/>
                    <a:pt x="4267" y="7596"/>
                    <a:pt x="4099" y="7563"/>
                  </a:cubicBezTo>
                  <a:lnTo>
                    <a:pt x="4099" y="7563"/>
                  </a:lnTo>
                  <a:cubicBezTo>
                    <a:pt x="4170" y="7618"/>
                    <a:pt x="4242" y="7671"/>
                    <a:pt x="4312" y="7722"/>
                  </a:cubicBezTo>
                  <a:cubicBezTo>
                    <a:pt x="4469" y="7750"/>
                    <a:pt x="4633" y="7776"/>
                    <a:pt x="4807" y="7800"/>
                  </a:cubicBezTo>
                  <a:cubicBezTo>
                    <a:pt x="4936" y="7816"/>
                    <a:pt x="5065" y="7824"/>
                    <a:pt x="5193" y="7824"/>
                  </a:cubicBezTo>
                  <a:cubicBezTo>
                    <a:pt x="5207" y="7824"/>
                    <a:pt x="5221" y="7824"/>
                    <a:pt x="5235" y="7823"/>
                  </a:cubicBezTo>
                  <a:cubicBezTo>
                    <a:pt x="5355" y="7821"/>
                    <a:pt x="5425" y="7821"/>
                    <a:pt x="5463" y="7819"/>
                  </a:cubicBezTo>
                  <a:cubicBezTo>
                    <a:pt x="5588" y="8027"/>
                    <a:pt x="5712" y="8235"/>
                    <a:pt x="5834" y="8443"/>
                  </a:cubicBezTo>
                  <a:cubicBezTo>
                    <a:pt x="5857" y="8482"/>
                    <a:pt x="5881" y="8520"/>
                    <a:pt x="5903" y="8559"/>
                  </a:cubicBezTo>
                  <a:cubicBezTo>
                    <a:pt x="5977" y="8580"/>
                    <a:pt x="6046" y="8596"/>
                    <a:pt x="6113" y="8608"/>
                  </a:cubicBezTo>
                  <a:cubicBezTo>
                    <a:pt x="6021" y="8458"/>
                    <a:pt x="5929" y="8308"/>
                    <a:pt x="5835" y="8158"/>
                  </a:cubicBezTo>
                  <a:lnTo>
                    <a:pt x="5829" y="8146"/>
                  </a:lnTo>
                  <a:lnTo>
                    <a:pt x="5809" y="8114"/>
                  </a:lnTo>
                  <a:cubicBezTo>
                    <a:pt x="5944" y="8036"/>
                    <a:pt x="6375" y="7716"/>
                    <a:pt x="6604" y="7420"/>
                  </a:cubicBezTo>
                  <a:cubicBezTo>
                    <a:pt x="6717" y="7273"/>
                    <a:pt x="6829" y="7126"/>
                    <a:pt x="6939" y="6977"/>
                  </a:cubicBezTo>
                  <a:cubicBezTo>
                    <a:pt x="6927" y="6907"/>
                    <a:pt x="6913" y="6836"/>
                    <a:pt x="6899" y="6764"/>
                  </a:cubicBezTo>
                  <a:cubicBezTo>
                    <a:pt x="6622" y="7129"/>
                    <a:pt x="6338" y="7492"/>
                    <a:pt x="6033" y="7856"/>
                  </a:cubicBezTo>
                  <a:cubicBezTo>
                    <a:pt x="5988" y="7911"/>
                    <a:pt x="5937" y="7962"/>
                    <a:pt x="5888" y="8015"/>
                  </a:cubicBezTo>
                  <a:cubicBezTo>
                    <a:pt x="5855" y="8049"/>
                    <a:pt x="5846" y="8058"/>
                    <a:pt x="5845" y="8059"/>
                  </a:cubicBezTo>
                  <a:lnTo>
                    <a:pt x="5845" y="8059"/>
                  </a:lnTo>
                  <a:cubicBezTo>
                    <a:pt x="5846" y="8058"/>
                    <a:pt x="5854" y="8049"/>
                    <a:pt x="5852" y="8049"/>
                  </a:cubicBezTo>
                  <a:lnTo>
                    <a:pt x="5852" y="8049"/>
                  </a:lnTo>
                  <a:cubicBezTo>
                    <a:pt x="5850" y="8049"/>
                    <a:pt x="5837" y="8058"/>
                    <a:pt x="5796" y="8095"/>
                  </a:cubicBezTo>
                  <a:lnTo>
                    <a:pt x="5796" y="8095"/>
                  </a:lnTo>
                  <a:cubicBezTo>
                    <a:pt x="5637" y="7835"/>
                    <a:pt x="5475" y="7576"/>
                    <a:pt x="5312" y="7317"/>
                  </a:cubicBezTo>
                  <a:cubicBezTo>
                    <a:pt x="5416" y="7227"/>
                    <a:pt x="5652" y="7017"/>
                    <a:pt x="5802" y="6832"/>
                  </a:cubicBezTo>
                  <a:cubicBezTo>
                    <a:pt x="6001" y="6588"/>
                    <a:pt x="6188" y="6338"/>
                    <a:pt x="6363" y="6082"/>
                  </a:cubicBezTo>
                  <a:cubicBezTo>
                    <a:pt x="6443" y="5964"/>
                    <a:pt x="6528" y="5845"/>
                    <a:pt x="6611" y="5725"/>
                  </a:cubicBezTo>
                  <a:cubicBezTo>
                    <a:pt x="6600" y="5694"/>
                    <a:pt x="6589" y="5662"/>
                    <a:pt x="6577" y="5631"/>
                  </a:cubicBezTo>
                  <a:cubicBezTo>
                    <a:pt x="6294" y="6061"/>
                    <a:pt x="5946" y="6475"/>
                    <a:pt x="5613" y="6884"/>
                  </a:cubicBezTo>
                  <a:cubicBezTo>
                    <a:pt x="5509" y="7010"/>
                    <a:pt x="5338" y="7109"/>
                    <a:pt x="5255" y="7227"/>
                  </a:cubicBezTo>
                  <a:cubicBezTo>
                    <a:pt x="5176" y="7100"/>
                    <a:pt x="5096" y="6973"/>
                    <a:pt x="5014" y="6845"/>
                  </a:cubicBezTo>
                  <a:cubicBezTo>
                    <a:pt x="5061" y="6778"/>
                    <a:pt x="5016" y="6755"/>
                    <a:pt x="4954" y="6750"/>
                  </a:cubicBezTo>
                  <a:cubicBezTo>
                    <a:pt x="4852" y="6590"/>
                    <a:pt x="4749" y="6429"/>
                    <a:pt x="4646" y="6268"/>
                  </a:cubicBezTo>
                  <a:cubicBezTo>
                    <a:pt x="4658" y="6264"/>
                    <a:pt x="4666" y="6260"/>
                    <a:pt x="4666" y="6260"/>
                  </a:cubicBezTo>
                  <a:cubicBezTo>
                    <a:pt x="5162" y="5719"/>
                    <a:pt x="5693" y="5142"/>
                    <a:pt x="6087" y="4505"/>
                  </a:cubicBezTo>
                  <a:cubicBezTo>
                    <a:pt x="6061" y="4456"/>
                    <a:pt x="6035" y="4408"/>
                    <a:pt x="6010" y="4361"/>
                  </a:cubicBezTo>
                  <a:cubicBezTo>
                    <a:pt x="5630" y="5022"/>
                    <a:pt x="5083" y="5614"/>
                    <a:pt x="4605" y="6205"/>
                  </a:cubicBezTo>
                  <a:cubicBezTo>
                    <a:pt x="4588" y="6178"/>
                    <a:pt x="4572" y="6153"/>
                    <a:pt x="4555" y="6128"/>
                  </a:cubicBezTo>
                  <a:cubicBezTo>
                    <a:pt x="4605" y="6034"/>
                    <a:pt x="4671" y="5861"/>
                    <a:pt x="4742" y="5710"/>
                  </a:cubicBezTo>
                  <a:cubicBezTo>
                    <a:pt x="4901" y="5379"/>
                    <a:pt x="5089" y="5058"/>
                    <a:pt x="5251" y="4727"/>
                  </a:cubicBezTo>
                  <a:lnTo>
                    <a:pt x="5356" y="4516"/>
                  </a:lnTo>
                  <a:cubicBezTo>
                    <a:pt x="5467" y="4284"/>
                    <a:pt x="5576" y="4051"/>
                    <a:pt x="5676" y="3815"/>
                  </a:cubicBezTo>
                  <a:cubicBezTo>
                    <a:pt x="5644" y="3767"/>
                    <a:pt x="5611" y="3721"/>
                    <a:pt x="5577" y="3674"/>
                  </a:cubicBezTo>
                  <a:cubicBezTo>
                    <a:pt x="5468" y="3918"/>
                    <a:pt x="5354" y="4159"/>
                    <a:pt x="5240" y="4400"/>
                  </a:cubicBezTo>
                  <a:cubicBezTo>
                    <a:pt x="5240" y="4400"/>
                    <a:pt x="5067" y="4774"/>
                    <a:pt x="4959" y="5014"/>
                  </a:cubicBezTo>
                  <a:cubicBezTo>
                    <a:pt x="4879" y="5187"/>
                    <a:pt x="4789" y="5358"/>
                    <a:pt x="4707" y="5530"/>
                  </a:cubicBezTo>
                  <a:cubicBezTo>
                    <a:pt x="4633" y="5690"/>
                    <a:pt x="4518" y="5861"/>
                    <a:pt x="4482" y="6015"/>
                  </a:cubicBezTo>
                  <a:cubicBezTo>
                    <a:pt x="4368" y="5841"/>
                    <a:pt x="4254" y="5665"/>
                    <a:pt x="4139" y="5490"/>
                  </a:cubicBezTo>
                  <a:lnTo>
                    <a:pt x="4139" y="5490"/>
                  </a:lnTo>
                  <a:cubicBezTo>
                    <a:pt x="4143" y="5490"/>
                    <a:pt x="4145" y="5491"/>
                    <a:pt x="4146" y="5491"/>
                  </a:cubicBezTo>
                  <a:cubicBezTo>
                    <a:pt x="4148" y="5491"/>
                    <a:pt x="4148" y="5490"/>
                    <a:pt x="4148" y="5490"/>
                  </a:cubicBezTo>
                  <a:lnTo>
                    <a:pt x="4109" y="5444"/>
                  </a:lnTo>
                  <a:cubicBezTo>
                    <a:pt x="3983" y="5254"/>
                    <a:pt x="3856" y="5063"/>
                    <a:pt x="3728" y="4873"/>
                  </a:cubicBezTo>
                  <a:cubicBezTo>
                    <a:pt x="3761" y="4773"/>
                    <a:pt x="3891" y="4386"/>
                    <a:pt x="4020" y="4109"/>
                  </a:cubicBezTo>
                  <a:cubicBezTo>
                    <a:pt x="4250" y="3611"/>
                    <a:pt x="4437" y="3099"/>
                    <a:pt x="4641" y="2588"/>
                  </a:cubicBezTo>
                  <a:cubicBezTo>
                    <a:pt x="4602" y="2549"/>
                    <a:pt x="4564" y="2509"/>
                    <a:pt x="4525" y="2470"/>
                  </a:cubicBezTo>
                  <a:cubicBezTo>
                    <a:pt x="4164" y="3185"/>
                    <a:pt x="3842" y="3922"/>
                    <a:pt x="3661" y="4688"/>
                  </a:cubicBezTo>
                  <a:cubicBezTo>
                    <a:pt x="3656" y="4712"/>
                    <a:pt x="3653" y="4737"/>
                    <a:pt x="3652" y="4761"/>
                  </a:cubicBezTo>
                  <a:cubicBezTo>
                    <a:pt x="3542" y="4598"/>
                    <a:pt x="3431" y="4436"/>
                    <a:pt x="3320" y="4272"/>
                  </a:cubicBezTo>
                  <a:cubicBezTo>
                    <a:pt x="3362" y="4164"/>
                    <a:pt x="3451" y="3932"/>
                    <a:pt x="3492" y="3752"/>
                  </a:cubicBezTo>
                  <a:cubicBezTo>
                    <a:pt x="3631" y="3136"/>
                    <a:pt x="3825" y="2523"/>
                    <a:pt x="3927" y="1901"/>
                  </a:cubicBezTo>
                  <a:cubicBezTo>
                    <a:pt x="3894" y="1871"/>
                    <a:pt x="3860" y="1842"/>
                    <a:pt x="3827" y="1812"/>
                  </a:cubicBezTo>
                  <a:cubicBezTo>
                    <a:pt x="3692" y="2626"/>
                    <a:pt x="3444" y="3428"/>
                    <a:pt x="3289" y="4226"/>
                  </a:cubicBezTo>
                  <a:lnTo>
                    <a:pt x="3289" y="4229"/>
                  </a:lnTo>
                  <a:cubicBezTo>
                    <a:pt x="3229" y="4141"/>
                    <a:pt x="3169" y="4054"/>
                    <a:pt x="3108" y="3967"/>
                  </a:cubicBezTo>
                  <a:cubicBezTo>
                    <a:pt x="3107" y="3951"/>
                    <a:pt x="3100" y="3926"/>
                    <a:pt x="3068" y="3907"/>
                  </a:cubicBezTo>
                  <a:lnTo>
                    <a:pt x="3066" y="3906"/>
                  </a:lnTo>
                  <a:cubicBezTo>
                    <a:pt x="2778" y="3494"/>
                    <a:pt x="2486" y="3085"/>
                    <a:pt x="2186" y="2677"/>
                  </a:cubicBezTo>
                  <a:cubicBezTo>
                    <a:pt x="2194" y="2617"/>
                    <a:pt x="2203" y="2528"/>
                    <a:pt x="2209" y="2399"/>
                  </a:cubicBezTo>
                  <a:cubicBezTo>
                    <a:pt x="2235" y="1853"/>
                    <a:pt x="2372" y="1311"/>
                    <a:pt x="2433" y="774"/>
                  </a:cubicBezTo>
                  <a:cubicBezTo>
                    <a:pt x="2389" y="747"/>
                    <a:pt x="2346" y="720"/>
                    <a:pt x="2303" y="695"/>
                  </a:cubicBezTo>
                  <a:cubicBezTo>
                    <a:pt x="2301" y="720"/>
                    <a:pt x="2299" y="745"/>
                    <a:pt x="2296" y="767"/>
                  </a:cubicBezTo>
                  <a:cubicBezTo>
                    <a:pt x="2233" y="1372"/>
                    <a:pt x="2058" y="1978"/>
                    <a:pt x="2117" y="2585"/>
                  </a:cubicBezTo>
                  <a:cubicBezTo>
                    <a:pt x="1890" y="2276"/>
                    <a:pt x="1659" y="1970"/>
                    <a:pt x="1424" y="1666"/>
                  </a:cubicBezTo>
                  <a:cubicBezTo>
                    <a:pt x="1417" y="1617"/>
                    <a:pt x="1405" y="1547"/>
                    <a:pt x="1384" y="1448"/>
                  </a:cubicBezTo>
                  <a:cubicBezTo>
                    <a:pt x="1308" y="1055"/>
                    <a:pt x="1368" y="651"/>
                    <a:pt x="1440" y="248"/>
                  </a:cubicBezTo>
                  <a:cubicBezTo>
                    <a:pt x="1407" y="234"/>
                    <a:pt x="1374" y="221"/>
                    <a:pt x="1342" y="208"/>
                  </a:cubicBezTo>
                  <a:cubicBezTo>
                    <a:pt x="1264" y="712"/>
                    <a:pt x="1220" y="1099"/>
                    <a:pt x="1306" y="1515"/>
                  </a:cubicBezTo>
                  <a:cubicBezTo>
                    <a:pt x="996" y="1117"/>
                    <a:pt x="679" y="722"/>
                    <a:pt x="355" y="332"/>
                  </a:cubicBezTo>
                  <a:cubicBezTo>
                    <a:pt x="265" y="225"/>
                    <a:pt x="188" y="113"/>
                    <a:pt x="112" y="1"/>
                  </a:cubicBezTo>
                  <a:close/>
                </a:path>
              </a:pathLst>
            </a:custGeom>
            <a:solidFill>
              <a:srgbClr val="2E4E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 name="Google Shape;108;p8"/>
          <p:cNvSpPr/>
          <p:nvPr/>
        </p:nvSpPr>
        <p:spPr>
          <a:xfrm>
            <a:off x="6495200" y="991000"/>
            <a:ext cx="2648810" cy="969663"/>
          </a:xfrm>
          <a:custGeom>
            <a:avLst/>
            <a:gdLst/>
            <a:ahLst/>
            <a:cxnLst/>
            <a:rect l="l" t="t" r="r" b="b"/>
            <a:pathLst>
              <a:path w="35938" h="13156" fill="none" extrusionOk="0">
                <a:moveTo>
                  <a:pt x="35937" y="4597"/>
                </a:moveTo>
                <a:cubicBezTo>
                  <a:pt x="30113" y="476"/>
                  <a:pt x="20920" y="3061"/>
                  <a:pt x="21871" y="8108"/>
                </a:cubicBezTo>
                <a:cubicBezTo>
                  <a:pt x="22823" y="13156"/>
                  <a:pt x="29796" y="3487"/>
                  <a:pt x="22823" y="1744"/>
                </a:cubicBezTo>
                <a:cubicBezTo>
                  <a:pt x="15849" y="0"/>
                  <a:pt x="11094" y="11887"/>
                  <a:pt x="5547" y="7450"/>
                </a:cubicBezTo>
                <a:cubicBezTo>
                  <a:pt x="0" y="3012"/>
                  <a:pt x="6815" y="793"/>
                  <a:pt x="6815" y="793"/>
                </a:cubicBezTo>
              </a:path>
            </a:pathLst>
          </a:custGeom>
          <a:noFill/>
          <a:ln w="19050" cap="flat" cmpd="sng">
            <a:solidFill>
              <a:srgbClr val="529BAB"/>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8"/>
          <p:cNvSpPr txBox="1">
            <a:spLocks noGrp="1"/>
          </p:cNvSpPr>
          <p:nvPr>
            <p:ph type="title"/>
          </p:nvPr>
        </p:nvSpPr>
        <p:spPr>
          <a:xfrm>
            <a:off x="690300" y="2796475"/>
            <a:ext cx="7763400" cy="1476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72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0"/>
        <p:cNvGrpSpPr/>
        <p:nvPr/>
      </p:nvGrpSpPr>
      <p:grpSpPr>
        <a:xfrm>
          <a:off x="0" y="0"/>
          <a:ext cx="0" cy="0"/>
          <a:chOff x="0" y="0"/>
          <a:chExt cx="0" cy="0"/>
        </a:xfrm>
      </p:grpSpPr>
      <p:sp>
        <p:nvSpPr>
          <p:cNvPr id="111" name="Google Shape;111;p9"/>
          <p:cNvSpPr/>
          <p:nvPr/>
        </p:nvSpPr>
        <p:spPr>
          <a:xfrm rot="5400000">
            <a:off x="-268671" y="-43485"/>
            <a:ext cx="1127468" cy="978912"/>
          </a:xfrm>
          <a:custGeom>
            <a:avLst/>
            <a:gdLst/>
            <a:ahLst/>
            <a:cxnLst/>
            <a:rect l="l" t="t" r="r" b="b"/>
            <a:pathLst>
              <a:path w="10724" h="9311" extrusionOk="0">
                <a:moveTo>
                  <a:pt x="0" y="7667"/>
                </a:moveTo>
                <a:cubicBezTo>
                  <a:pt x="1167" y="7289"/>
                  <a:pt x="1478" y="5922"/>
                  <a:pt x="1446" y="4594"/>
                </a:cubicBezTo>
                <a:cubicBezTo>
                  <a:pt x="1435" y="4132"/>
                  <a:pt x="1439" y="2945"/>
                  <a:pt x="2017" y="2955"/>
                </a:cubicBezTo>
                <a:cubicBezTo>
                  <a:pt x="2244" y="2960"/>
                  <a:pt x="2282" y="3528"/>
                  <a:pt x="2281" y="3679"/>
                </a:cubicBezTo>
                <a:cubicBezTo>
                  <a:pt x="2276" y="4325"/>
                  <a:pt x="2007" y="4812"/>
                  <a:pt x="1915" y="5418"/>
                </a:cubicBezTo>
                <a:cubicBezTo>
                  <a:pt x="1882" y="5638"/>
                  <a:pt x="1808" y="6048"/>
                  <a:pt x="2126" y="5948"/>
                </a:cubicBezTo>
                <a:cubicBezTo>
                  <a:pt x="2463" y="5843"/>
                  <a:pt x="2604" y="5386"/>
                  <a:pt x="2722" y="5042"/>
                </a:cubicBezTo>
                <a:cubicBezTo>
                  <a:pt x="3012" y="4194"/>
                  <a:pt x="2992" y="3246"/>
                  <a:pt x="3405" y="2460"/>
                </a:cubicBezTo>
                <a:cubicBezTo>
                  <a:pt x="3546" y="2193"/>
                  <a:pt x="3709" y="1888"/>
                  <a:pt x="3942" y="1723"/>
                </a:cubicBezTo>
                <a:cubicBezTo>
                  <a:pt x="3982" y="1696"/>
                  <a:pt x="4159" y="1576"/>
                  <a:pt x="4209" y="1633"/>
                </a:cubicBezTo>
                <a:cubicBezTo>
                  <a:pt x="4388" y="1831"/>
                  <a:pt x="4340" y="2271"/>
                  <a:pt x="4305" y="2493"/>
                </a:cubicBezTo>
                <a:cubicBezTo>
                  <a:pt x="4192" y="3204"/>
                  <a:pt x="3839" y="3806"/>
                  <a:pt x="3515" y="4385"/>
                </a:cubicBezTo>
                <a:cubicBezTo>
                  <a:pt x="3438" y="4525"/>
                  <a:pt x="2972" y="5129"/>
                  <a:pt x="3306" y="5170"/>
                </a:cubicBezTo>
                <a:cubicBezTo>
                  <a:pt x="3784" y="5229"/>
                  <a:pt x="4145" y="4779"/>
                  <a:pt x="4395" y="4383"/>
                </a:cubicBezTo>
                <a:cubicBezTo>
                  <a:pt x="4973" y="3469"/>
                  <a:pt x="5210" y="2252"/>
                  <a:pt x="5697" y="1255"/>
                </a:cubicBezTo>
                <a:cubicBezTo>
                  <a:pt x="5879" y="884"/>
                  <a:pt x="6056" y="461"/>
                  <a:pt x="6348" y="198"/>
                </a:cubicBezTo>
                <a:cubicBezTo>
                  <a:pt x="6412" y="140"/>
                  <a:pt x="6615" y="1"/>
                  <a:pt x="6708" y="74"/>
                </a:cubicBezTo>
                <a:cubicBezTo>
                  <a:pt x="6913" y="238"/>
                  <a:pt x="6798" y="732"/>
                  <a:pt x="6753" y="924"/>
                </a:cubicBezTo>
                <a:cubicBezTo>
                  <a:pt x="6570" y="1697"/>
                  <a:pt x="6074" y="2260"/>
                  <a:pt x="5753" y="2935"/>
                </a:cubicBezTo>
                <a:cubicBezTo>
                  <a:pt x="5668" y="3114"/>
                  <a:pt x="5291" y="3694"/>
                  <a:pt x="5593" y="3870"/>
                </a:cubicBezTo>
                <a:cubicBezTo>
                  <a:pt x="5991" y="4102"/>
                  <a:pt x="6472" y="3741"/>
                  <a:pt x="6770" y="3520"/>
                </a:cubicBezTo>
                <a:cubicBezTo>
                  <a:pt x="7593" y="2909"/>
                  <a:pt x="8323" y="2088"/>
                  <a:pt x="9096" y="1393"/>
                </a:cubicBezTo>
                <a:cubicBezTo>
                  <a:pt x="9409" y="1111"/>
                  <a:pt x="10102" y="541"/>
                  <a:pt x="10562" y="966"/>
                </a:cubicBezTo>
                <a:cubicBezTo>
                  <a:pt x="10724" y="1114"/>
                  <a:pt x="10637" y="1412"/>
                  <a:pt x="10568" y="1568"/>
                </a:cubicBezTo>
                <a:cubicBezTo>
                  <a:pt x="10382" y="1997"/>
                  <a:pt x="9968" y="2298"/>
                  <a:pt x="9645" y="2566"/>
                </a:cubicBezTo>
                <a:cubicBezTo>
                  <a:pt x="8617" y="3419"/>
                  <a:pt x="7481" y="3871"/>
                  <a:pt x="6253" y="4242"/>
                </a:cubicBezTo>
                <a:cubicBezTo>
                  <a:pt x="5843" y="4366"/>
                  <a:pt x="5437" y="4496"/>
                  <a:pt x="5051" y="4690"/>
                </a:cubicBezTo>
                <a:cubicBezTo>
                  <a:pt x="4970" y="4731"/>
                  <a:pt x="4712" y="4803"/>
                  <a:pt x="4659" y="4915"/>
                </a:cubicBezTo>
                <a:cubicBezTo>
                  <a:pt x="4648" y="4939"/>
                  <a:pt x="4789" y="5071"/>
                  <a:pt x="4798" y="5079"/>
                </a:cubicBezTo>
                <a:cubicBezTo>
                  <a:pt x="4984" y="5250"/>
                  <a:pt x="5214" y="5304"/>
                  <a:pt x="5432" y="5329"/>
                </a:cubicBezTo>
                <a:cubicBezTo>
                  <a:pt x="6092" y="5405"/>
                  <a:pt x="6730" y="5193"/>
                  <a:pt x="7390" y="5247"/>
                </a:cubicBezTo>
                <a:cubicBezTo>
                  <a:pt x="7609" y="5265"/>
                  <a:pt x="8005" y="5360"/>
                  <a:pt x="8014" y="5715"/>
                </a:cubicBezTo>
                <a:cubicBezTo>
                  <a:pt x="8027" y="6231"/>
                  <a:pt x="7478" y="6529"/>
                  <a:pt x="7134" y="6640"/>
                </a:cubicBezTo>
                <a:cubicBezTo>
                  <a:pt x="6150" y="6954"/>
                  <a:pt x="5197" y="6300"/>
                  <a:pt x="4210" y="6103"/>
                </a:cubicBezTo>
                <a:cubicBezTo>
                  <a:pt x="3867" y="6035"/>
                  <a:pt x="3517" y="6029"/>
                  <a:pt x="3186" y="6099"/>
                </a:cubicBezTo>
                <a:cubicBezTo>
                  <a:pt x="3158" y="6105"/>
                  <a:pt x="2874" y="6157"/>
                  <a:pt x="2878" y="6218"/>
                </a:cubicBezTo>
                <a:cubicBezTo>
                  <a:pt x="2898" y="6452"/>
                  <a:pt x="3237" y="6637"/>
                  <a:pt x="3386" y="6715"/>
                </a:cubicBezTo>
                <a:cubicBezTo>
                  <a:pt x="3941" y="7004"/>
                  <a:pt x="4565" y="7022"/>
                  <a:pt x="5138" y="7216"/>
                </a:cubicBezTo>
                <a:cubicBezTo>
                  <a:pt x="5256" y="7256"/>
                  <a:pt x="5749" y="7362"/>
                  <a:pt x="5792" y="7575"/>
                </a:cubicBezTo>
                <a:cubicBezTo>
                  <a:pt x="5903" y="8110"/>
                  <a:pt x="5200" y="8189"/>
                  <a:pt x="4905" y="8173"/>
                </a:cubicBezTo>
                <a:cubicBezTo>
                  <a:pt x="4138" y="8133"/>
                  <a:pt x="3576" y="7731"/>
                  <a:pt x="2924" y="7224"/>
                </a:cubicBezTo>
                <a:cubicBezTo>
                  <a:pt x="2701" y="7051"/>
                  <a:pt x="2227" y="6622"/>
                  <a:pt x="1960" y="6831"/>
                </a:cubicBezTo>
                <a:cubicBezTo>
                  <a:pt x="1853" y="6916"/>
                  <a:pt x="2281" y="7361"/>
                  <a:pt x="2308" y="7388"/>
                </a:cubicBezTo>
                <a:cubicBezTo>
                  <a:pt x="2722" y="7786"/>
                  <a:pt x="3204" y="8063"/>
                  <a:pt x="3610" y="8476"/>
                </a:cubicBezTo>
                <a:cubicBezTo>
                  <a:pt x="3700" y="8568"/>
                  <a:pt x="3986" y="8820"/>
                  <a:pt x="3886" y="8991"/>
                </a:cubicBezTo>
                <a:cubicBezTo>
                  <a:pt x="3697" y="9310"/>
                  <a:pt x="3171" y="9002"/>
                  <a:pt x="2950" y="8841"/>
                </a:cubicBezTo>
                <a:cubicBezTo>
                  <a:pt x="2255" y="8334"/>
                  <a:pt x="1718" y="7441"/>
                  <a:pt x="865" y="7563"/>
                </a:cubicBezTo>
                <a:close/>
              </a:path>
            </a:pathLst>
          </a:cu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 name="Google Shape;112;p9"/>
          <p:cNvGrpSpPr/>
          <p:nvPr/>
        </p:nvGrpSpPr>
        <p:grpSpPr>
          <a:xfrm>
            <a:off x="8476505" y="4352104"/>
            <a:ext cx="842552" cy="912046"/>
            <a:chOff x="1964825" y="1974925"/>
            <a:chExt cx="200350" cy="216875"/>
          </a:xfrm>
        </p:grpSpPr>
        <p:sp>
          <p:nvSpPr>
            <p:cNvPr id="113" name="Google Shape;113;p9"/>
            <p:cNvSpPr/>
            <p:nvPr/>
          </p:nvSpPr>
          <p:spPr>
            <a:xfrm>
              <a:off x="1964825" y="1974925"/>
              <a:ext cx="200350" cy="216875"/>
            </a:xfrm>
            <a:custGeom>
              <a:avLst/>
              <a:gdLst/>
              <a:ahLst/>
              <a:cxnLst/>
              <a:rect l="l" t="t" r="r" b="b"/>
              <a:pathLst>
                <a:path w="8014" h="8675" extrusionOk="0">
                  <a:moveTo>
                    <a:pt x="871" y="0"/>
                  </a:moveTo>
                  <a:cubicBezTo>
                    <a:pt x="765" y="0"/>
                    <a:pt x="679" y="16"/>
                    <a:pt x="614" y="45"/>
                  </a:cubicBezTo>
                  <a:cubicBezTo>
                    <a:pt x="0" y="326"/>
                    <a:pt x="1123" y="3747"/>
                    <a:pt x="2282" y="5234"/>
                  </a:cubicBezTo>
                  <a:cubicBezTo>
                    <a:pt x="4207" y="7704"/>
                    <a:pt x="6068" y="8675"/>
                    <a:pt x="6897" y="8675"/>
                  </a:cubicBezTo>
                  <a:cubicBezTo>
                    <a:pt x="7020" y="8675"/>
                    <a:pt x="7120" y="8653"/>
                    <a:pt x="7194" y="8613"/>
                  </a:cubicBezTo>
                  <a:cubicBezTo>
                    <a:pt x="8014" y="8161"/>
                    <a:pt x="7175" y="5048"/>
                    <a:pt x="5966" y="3546"/>
                  </a:cubicBezTo>
                  <a:cubicBezTo>
                    <a:pt x="3983" y="1080"/>
                    <a:pt x="1758" y="0"/>
                    <a:pt x="871" y="0"/>
                  </a:cubicBezTo>
                  <a:close/>
                </a:path>
              </a:pathLst>
            </a:cu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9"/>
            <p:cNvSpPr/>
            <p:nvPr/>
          </p:nvSpPr>
          <p:spPr>
            <a:xfrm>
              <a:off x="1977750" y="1975900"/>
              <a:ext cx="173500" cy="215200"/>
            </a:xfrm>
            <a:custGeom>
              <a:avLst/>
              <a:gdLst/>
              <a:ahLst/>
              <a:cxnLst/>
              <a:rect l="l" t="t" r="r" b="b"/>
              <a:pathLst>
                <a:path w="6940" h="8608" extrusionOk="0">
                  <a:moveTo>
                    <a:pt x="4440" y="6115"/>
                  </a:moveTo>
                  <a:cubicBezTo>
                    <a:pt x="4442" y="6115"/>
                    <a:pt x="4457" y="6125"/>
                    <a:pt x="4505" y="6158"/>
                  </a:cubicBezTo>
                  <a:lnTo>
                    <a:pt x="4459" y="6144"/>
                  </a:lnTo>
                  <a:cubicBezTo>
                    <a:pt x="4458" y="6145"/>
                    <a:pt x="4457" y="6145"/>
                    <a:pt x="4456" y="6145"/>
                  </a:cubicBezTo>
                  <a:cubicBezTo>
                    <a:pt x="4449" y="6145"/>
                    <a:pt x="4437" y="6142"/>
                    <a:pt x="4415" y="6132"/>
                  </a:cubicBezTo>
                  <a:lnTo>
                    <a:pt x="4415" y="6132"/>
                  </a:lnTo>
                  <a:lnTo>
                    <a:pt x="4459" y="6144"/>
                  </a:lnTo>
                  <a:cubicBezTo>
                    <a:pt x="4470" y="6141"/>
                    <a:pt x="4438" y="6115"/>
                    <a:pt x="4440" y="6115"/>
                  </a:cubicBezTo>
                  <a:close/>
                  <a:moveTo>
                    <a:pt x="112" y="0"/>
                  </a:moveTo>
                  <a:cubicBezTo>
                    <a:pt x="108" y="2"/>
                    <a:pt x="102" y="4"/>
                    <a:pt x="97" y="6"/>
                  </a:cubicBezTo>
                  <a:cubicBezTo>
                    <a:pt x="85" y="12"/>
                    <a:pt x="74" y="19"/>
                    <a:pt x="63" y="27"/>
                  </a:cubicBezTo>
                  <a:cubicBezTo>
                    <a:pt x="345" y="408"/>
                    <a:pt x="708" y="907"/>
                    <a:pt x="1027" y="1320"/>
                  </a:cubicBezTo>
                  <a:cubicBezTo>
                    <a:pt x="1129" y="1453"/>
                    <a:pt x="1231" y="1587"/>
                    <a:pt x="1332" y="1720"/>
                  </a:cubicBezTo>
                  <a:cubicBezTo>
                    <a:pt x="863" y="1405"/>
                    <a:pt x="440" y="1299"/>
                    <a:pt x="0" y="1150"/>
                  </a:cubicBezTo>
                  <a:lnTo>
                    <a:pt x="0" y="1150"/>
                  </a:lnTo>
                  <a:cubicBezTo>
                    <a:pt x="12" y="1209"/>
                    <a:pt x="25" y="1269"/>
                    <a:pt x="38" y="1330"/>
                  </a:cubicBezTo>
                  <a:cubicBezTo>
                    <a:pt x="173" y="1386"/>
                    <a:pt x="309" y="1442"/>
                    <a:pt x="445" y="1499"/>
                  </a:cubicBezTo>
                  <a:cubicBezTo>
                    <a:pt x="770" y="1635"/>
                    <a:pt x="1132" y="1741"/>
                    <a:pt x="1406" y="1908"/>
                  </a:cubicBezTo>
                  <a:cubicBezTo>
                    <a:pt x="1426" y="1917"/>
                    <a:pt x="1430" y="1919"/>
                    <a:pt x="1429" y="1919"/>
                  </a:cubicBezTo>
                  <a:cubicBezTo>
                    <a:pt x="1428" y="1919"/>
                    <a:pt x="1422" y="1917"/>
                    <a:pt x="1421" y="1917"/>
                  </a:cubicBezTo>
                  <a:lnTo>
                    <a:pt x="1421" y="1917"/>
                  </a:lnTo>
                  <a:cubicBezTo>
                    <a:pt x="1420" y="1917"/>
                    <a:pt x="1424" y="1919"/>
                    <a:pt x="1446" y="1928"/>
                  </a:cubicBezTo>
                  <a:cubicBezTo>
                    <a:pt x="1454" y="1932"/>
                    <a:pt x="1464" y="1933"/>
                    <a:pt x="1475" y="1933"/>
                  </a:cubicBezTo>
                  <a:cubicBezTo>
                    <a:pt x="1481" y="1933"/>
                    <a:pt x="1487" y="1933"/>
                    <a:pt x="1492" y="1932"/>
                  </a:cubicBezTo>
                  <a:cubicBezTo>
                    <a:pt x="1847" y="2403"/>
                    <a:pt x="2194" y="2877"/>
                    <a:pt x="2534" y="3355"/>
                  </a:cubicBezTo>
                  <a:cubicBezTo>
                    <a:pt x="2086" y="3076"/>
                    <a:pt x="1184" y="2711"/>
                    <a:pt x="351" y="2401"/>
                  </a:cubicBezTo>
                  <a:lnTo>
                    <a:pt x="351" y="2401"/>
                  </a:lnTo>
                  <a:cubicBezTo>
                    <a:pt x="371" y="2459"/>
                    <a:pt x="392" y="2517"/>
                    <a:pt x="413" y="2574"/>
                  </a:cubicBezTo>
                  <a:cubicBezTo>
                    <a:pt x="1008" y="2823"/>
                    <a:pt x="1595" y="3082"/>
                    <a:pt x="2241" y="3316"/>
                  </a:cubicBezTo>
                  <a:cubicBezTo>
                    <a:pt x="2323" y="3347"/>
                    <a:pt x="2317" y="3357"/>
                    <a:pt x="2493" y="3421"/>
                  </a:cubicBezTo>
                  <a:cubicBezTo>
                    <a:pt x="2497" y="3423"/>
                    <a:pt x="2555" y="3440"/>
                    <a:pt x="2602" y="3449"/>
                  </a:cubicBezTo>
                  <a:cubicBezTo>
                    <a:pt x="2682" y="3562"/>
                    <a:pt x="2761" y="3674"/>
                    <a:pt x="2841" y="3787"/>
                  </a:cubicBezTo>
                  <a:cubicBezTo>
                    <a:pt x="2476" y="3612"/>
                    <a:pt x="2032" y="3456"/>
                    <a:pt x="1712" y="3318"/>
                  </a:cubicBezTo>
                  <a:cubicBezTo>
                    <a:pt x="1314" y="3149"/>
                    <a:pt x="919" y="2978"/>
                    <a:pt x="508" y="2827"/>
                  </a:cubicBezTo>
                  <a:lnTo>
                    <a:pt x="508" y="2827"/>
                  </a:lnTo>
                  <a:cubicBezTo>
                    <a:pt x="524" y="2868"/>
                    <a:pt x="540" y="2909"/>
                    <a:pt x="556" y="2949"/>
                  </a:cubicBezTo>
                  <a:cubicBezTo>
                    <a:pt x="1103" y="3155"/>
                    <a:pt x="1516" y="3330"/>
                    <a:pt x="2001" y="3535"/>
                  </a:cubicBezTo>
                  <a:cubicBezTo>
                    <a:pt x="2036" y="3550"/>
                    <a:pt x="2070" y="3564"/>
                    <a:pt x="2104" y="3577"/>
                  </a:cubicBezTo>
                  <a:cubicBezTo>
                    <a:pt x="2207" y="3618"/>
                    <a:pt x="2309" y="3657"/>
                    <a:pt x="2411" y="3698"/>
                  </a:cubicBezTo>
                  <a:cubicBezTo>
                    <a:pt x="2444" y="3711"/>
                    <a:pt x="2477" y="3725"/>
                    <a:pt x="2510" y="3739"/>
                  </a:cubicBezTo>
                  <a:cubicBezTo>
                    <a:pt x="2660" y="3804"/>
                    <a:pt x="2837" y="3886"/>
                    <a:pt x="2944" y="3936"/>
                  </a:cubicBezTo>
                  <a:cubicBezTo>
                    <a:pt x="3243" y="4364"/>
                    <a:pt x="3536" y="4794"/>
                    <a:pt x="3823" y="5226"/>
                  </a:cubicBezTo>
                  <a:cubicBezTo>
                    <a:pt x="2903" y="4745"/>
                    <a:pt x="1923" y="4340"/>
                    <a:pt x="1014" y="3967"/>
                  </a:cubicBezTo>
                  <a:lnTo>
                    <a:pt x="1014" y="3967"/>
                  </a:lnTo>
                  <a:cubicBezTo>
                    <a:pt x="1043" y="4025"/>
                    <a:pt x="1072" y="4081"/>
                    <a:pt x="1101" y="4137"/>
                  </a:cubicBezTo>
                  <a:cubicBezTo>
                    <a:pt x="1171" y="4165"/>
                    <a:pt x="1240" y="4194"/>
                    <a:pt x="1308" y="4224"/>
                  </a:cubicBezTo>
                  <a:cubicBezTo>
                    <a:pt x="2130" y="4589"/>
                    <a:pt x="2874" y="4954"/>
                    <a:pt x="3771" y="5346"/>
                  </a:cubicBezTo>
                  <a:cubicBezTo>
                    <a:pt x="3846" y="5379"/>
                    <a:pt x="3906" y="5404"/>
                    <a:pt x="3954" y="5423"/>
                  </a:cubicBezTo>
                  <a:cubicBezTo>
                    <a:pt x="4061" y="5587"/>
                    <a:pt x="4169" y="5752"/>
                    <a:pt x="4275" y="5917"/>
                  </a:cubicBezTo>
                  <a:cubicBezTo>
                    <a:pt x="3288" y="5430"/>
                    <a:pt x="2247" y="4898"/>
                    <a:pt x="1285" y="4472"/>
                  </a:cubicBezTo>
                  <a:lnTo>
                    <a:pt x="1285" y="4472"/>
                  </a:lnTo>
                  <a:cubicBezTo>
                    <a:pt x="1325" y="4539"/>
                    <a:pt x="1364" y="4605"/>
                    <a:pt x="1404" y="4670"/>
                  </a:cubicBezTo>
                  <a:cubicBezTo>
                    <a:pt x="1651" y="4804"/>
                    <a:pt x="1900" y="4942"/>
                    <a:pt x="2164" y="5076"/>
                  </a:cubicBezTo>
                  <a:cubicBezTo>
                    <a:pt x="2164" y="5076"/>
                    <a:pt x="2711" y="5346"/>
                    <a:pt x="3037" y="5504"/>
                  </a:cubicBezTo>
                  <a:cubicBezTo>
                    <a:pt x="3478" y="5712"/>
                    <a:pt x="3926" y="5910"/>
                    <a:pt x="4373" y="6113"/>
                  </a:cubicBezTo>
                  <a:cubicBezTo>
                    <a:pt x="4389" y="6121"/>
                    <a:pt x="4403" y="6127"/>
                    <a:pt x="4415" y="6132"/>
                  </a:cubicBezTo>
                  <a:lnTo>
                    <a:pt x="4414" y="6132"/>
                  </a:lnTo>
                  <a:cubicBezTo>
                    <a:pt x="4548" y="6341"/>
                    <a:pt x="4682" y="6551"/>
                    <a:pt x="4813" y="6761"/>
                  </a:cubicBezTo>
                  <a:cubicBezTo>
                    <a:pt x="4789" y="6765"/>
                    <a:pt x="4775" y="6771"/>
                    <a:pt x="4778" y="6771"/>
                  </a:cubicBezTo>
                  <a:cubicBezTo>
                    <a:pt x="4680" y="6757"/>
                    <a:pt x="4671" y="6746"/>
                    <a:pt x="4607" y="6739"/>
                  </a:cubicBezTo>
                  <a:cubicBezTo>
                    <a:pt x="4015" y="6682"/>
                    <a:pt x="3438" y="6502"/>
                    <a:pt x="2677" y="6264"/>
                  </a:cubicBezTo>
                  <a:lnTo>
                    <a:pt x="2677" y="6264"/>
                  </a:lnTo>
                  <a:cubicBezTo>
                    <a:pt x="2760" y="6353"/>
                    <a:pt x="2843" y="6439"/>
                    <a:pt x="2925" y="6522"/>
                  </a:cubicBezTo>
                  <a:cubicBezTo>
                    <a:pt x="3184" y="6604"/>
                    <a:pt x="3444" y="6681"/>
                    <a:pt x="3711" y="6762"/>
                  </a:cubicBezTo>
                  <a:cubicBezTo>
                    <a:pt x="3983" y="6842"/>
                    <a:pt x="4286" y="6897"/>
                    <a:pt x="4561" y="6897"/>
                  </a:cubicBezTo>
                  <a:cubicBezTo>
                    <a:pt x="4671" y="6897"/>
                    <a:pt x="4777" y="6888"/>
                    <a:pt x="4875" y="6868"/>
                  </a:cubicBezTo>
                  <a:cubicBezTo>
                    <a:pt x="4877" y="6868"/>
                    <a:pt x="4878" y="6867"/>
                    <a:pt x="4880" y="6867"/>
                  </a:cubicBezTo>
                  <a:cubicBezTo>
                    <a:pt x="5061" y="7156"/>
                    <a:pt x="5239" y="7447"/>
                    <a:pt x="5415" y="7738"/>
                  </a:cubicBezTo>
                  <a:cubicBezTo>
                    <a:pt x="5393" y="7737"/>
                    <a:pt x="5369" y="7737"/>
                    <a:pt x="5341" y="7737"/>
                  </a:cubicBezTo>
                  <a:cubicBezTo>
                    <a:pt x="5341" y="7737"/>
                    <a:pt x="4872" y="7690"/>
                    <a:pt x="4611" y="7650"/>
                  </a:cubicBezTo>
                  <a:cubicBezTo>
                    <a:pt x="4437" y="7624"/>
                    <a:pt x="4267" y="7597"/>
                    <a:pt x="4099" y="7563"/>
                  </a:cubicBezTo>
                  <a:lnTo>
                    <a:pt x="4099" y="7563"/>
                  </a:lnTo>
                  <a:cubicBezTo>
                    <a:pt x="4170" y="7618"/>
                    <a:pt x="4242" y="7671"/>
                    <a:pt x="4312" y="7721"/>
                  </a:cubicBezTo>
                  <a:cubicBezTo>
                    <a:pt x="4469" y="7750"/>
                    <a:pt x="4633" y="7776"/>
                    <a:pt x="4807" y="7800"/>
                  </a:cubicBezTo>
                  <a:cubicBezTo>
                    <a:pt x="4935" y="7816"/>
                    <a:pt x="5062" y="7823"/>
                    <a:pt x="5189" y="7823"/>
                  </a:cubicBezTo>
                  <a:cubicBezTo>
                    <a:pt x="5205" y="7823"/>
                    <a:pt x="5220" y="7823"/>
                    <a:pt x="5236" y="7823"/>
                  </a:cubicBezTo>
                  <a:cubicBezTo>
                    <a:pt x="5355" y="7821"/>
                    <a:pt x="5425" y="7820"/>
                    <a:pt x="5463" y="7819"/>
                  </a:cubicBezTo>
                  <a:cubicBezTo>
                    <a:pt x="5588" y="8027"/>
                    <a:pt x="5712" y="8235"/>
                    <a:pt x="5835" y="8443"/>
                  </a:cubicBezTo>
                  <a:cubicBezTo>
                    <a:pt x="5857" y="8481"/>
                    <a:pt x="5881" y="8519"/>
                    <a:pt x="5903" y="8558"/>
                  </a:cubicBezTo>
                  <a:cubicBezTo>
                    <a:pt x="5978" y="8579"/>
                    <a:pt x="6047" y="8595"/>
                    <a:pt x="6113" y="8608"/>
                  </a:cubicBezTo>
                  <a:cubicBezTo>
                    <a:pt x="6021" y="8457"/>
                    <a:pt x="5929" y="8307"/>
                    <a:pt x="5835" y="8157"/>
                  </a:cubicBezTo>
                  <a:lnTo>
                    <a:pt x="5829" y="8147"/>
                  </a:lnTo>
                  <a:lnTo>
                    <a:pt x="5809" y="8114"/>
                  </a:lnTo>
                  <a:cubicBezTo>
                    <a:pt x="5945" y="8037"/>
                    <a:pt x="6375" y="7715"/>
                    <a:pt x="6605" y="7419"/>
                  </a:cubicBezTo>
                  <a:cubicBezTo>
                    <a:pt x="6717" y="7273"/>
                    <a:pt x="6829" y="7125"/>
                    <a:pt x="6939" y="6977"/>
                  </a:cubicBezTo>
                  <a:cubicBezTo>
                    <a:pt x="6927" y="6907"/>
                    <a:pt x="6914" y="6836"/>
                    <a:pt x="6899" y="6764"/>
                  </a:cubicBezTo>
                  <a:cubicBezTo>
                    <a:pt x="6622" y="7129"/>
                    <a:pt x="6338" y="7492"/>
                    <a:pt x="6034" y="7855"/>
                  </a:cubicBezTo>
                  <a:cubicBezTo>
                    <a:pt x="5988" y="7910"/>
                    <a:pt x="5938" y="7962"/>
                    <a:pt x="5888" y="8014"/>
                  </a:cubicBezTo>
                  <a:cubicBezTo>
                    <a:pt x="5855" y="8048"/>
                    <a:pt x="5846" y="8058"/>
                    <a:pt x="5845" y="8059"/>
                  </a:cubicBezTo>
                  <a:cubicBezTo>
                    <a:pt x="5846" y="8058"/>
                    <a:pt x="5854" y="8049"/>
                    <a:pt x="5852" y="8049"/>
                  </a:cubicBezTo>
                  <a:cubicBezTo>
                    <a:pt x="5850" y="8049"/>
                    <a:pt x="5837" y="8058"/>
                    <a:pt x="5797" y="8094"/>
                  </a:cubicBezTo>
                  <a:lnTo>
                    <a:pt x="5797" y="8094"/>
                  </a:lnTo>
                  <a:cubicBezTo>
                    <a:pt x="5637" y="7835"/>
                    <a:pt x="5476" y="7576"/>
                    <a:pt x="5312" y="7316"/>
                  </a:cubicBezTo>
                  <a:cubicBezTo>
                    <a:pt x="5416" y="7226"/>
                    <a:pt x="5652" y="7016"/>
                    <a:pt x="5802" y="6833"/>
                  </a:cubicBezTo>
                  <a:cubicBezTo>
                    <a:pt x="6001" y="6588"/>
                    <a:pt x="6188" y="6337"/>
                    <a:pt x="6363" y="6082"/>
                  </a:cubicBezTo>
                  <a:cubicBezTo>
                    <a:pt x="6443" y="5963"/>
                    <a:pt x="6528" y="5844"/>
                    <a:pt x="6611" y="5725"/>
                  </a:cubicBezTo>
                  <a:cubicBezTo>
                    <a:pt x="6600" y="5694"/>
                    <a:pt x="6589" y="5663"/>
                    <a:pt x="6578" y="5631"/>
                  </a:cubicBezTo>
                  <a:cubicBezTo>
                    <a:pt x="6295" y="6062"/>
                    <a:pt x="5946" y="6475"/>
                    <a:pt x="5614" y="6883"/>
                  </a:cubicBezTo>
                  <a:cubicBezTo>
                    <a:pt x="5510" y="7010"/>
                    <a:pt x="5339" y="7108"/>
                    <a:pt x="5256" y="7226"/>
                  </a:cubicBezTo>
                  <a:cubicBezTo>
                    <a:pt x="5176" y="7100"/>
                    <a:pt x="5096" y="6972"/>
                    <a:pt x="5015" y="6846"/>
                  </a:cubicBezTo>
                  <a:cubicBezTo>
                    <a:pt x="5061" y="6778"/>
                    <a:pt x="5016" y="6755"/>
                    <a:pt x="4954" y="6750"/>
                  </a:cubicBezTo>
                  <a:cubicBezTo>
                    <a:pt x="4852" y="6590"/>
                    <a:pt x="4749" y="6428"/>
                    <a:pt x="4646" y="6268"/>
                  </a:cubicBezTo>
                  <a:cubicBezTo>
                    <a:pt x="4658" y="6263"/>
                    <a:pt x="4666" y="6260"/>
                    <a:pt x="4666" y="6260"/>
                  </a:cubicBezTo>
                  <a:cubicBezTo>
                    <a:pt x="5162" y="5718"/>
                    <a:pt x="5693" y="5141"/>
                    <a:pt x="6087" y="4504"/>
                  </a:cubicBezTo>
                  <a:cubicBezTo>
                    <a:pt x="6062" y="4455"/>
                    <a:pt x="6035" y="4407"/>
                    <a:pt x="6010" y="4360"/>
                  </a:cubicBezTo>
                  <a:cubicBezTo>
                    <a:pt x="5630" y="5022"/>
                    <a:pt x="5083" y="5614"/>
                    <a:pt x="4605" y="6204"/>
                  </a:cubicBezTo>
                  <a:cubicBezTo>
                    <a:pt x="4589" y="6179"/>
                    <a:pt x="4572" y="6152"/>
                    <a:pt x="4555" y="6127"/>
                  </a:cubicBezTo>
                  <a:cubicBezTo>
                    <a:pt x="4605" y="6034"/>
                    <a:pt x="4671" y="5861"/>
                    <a:pt x="4742" y="5711"/>
                  </a:cubicBezTo>
                  <a:cubicBezTo>
                    <a:pt x="4901" y="5379"/>
                    <a:pt x="5089" y="5057"/>
                    <a:pt x="5251" y="4727"/>
                  </a:cubicBezTo>
                  <a:lnTo>
                    <a:pt x="5356" y="4516"/>
                  </a:lnTo>
                  <a:cubicBezTo>
                    <a:pt x="5467" y="4283"/>
                    <a:pt x="5576" y="4050"/>
                    <a:pt x="5676" y="3815"/>
                  </a:cubicBezTo>
                  <a:cubicBezTo>
                    <a:pt x="5644" y="3767"/>
                    <a:pt x="5611" y="3720"/>
                    <a:pt x="5577" y="3674"/>
                  </a:cubicBezTo>
                  <a:cubicBezTo>
                    <a:pt x="5469" y="3917"/>
                    <a:pt x="5354" y="4159"/>
                    <a:pt x="5240" y="4399"/>
                  </a:cubicBezTo>
                  <a:cubicBezTo>
                    <a:pt x="5240" y="4399"/>
                    <a:pt x="5067" y="4774"/>
                    <a:pt x="4960" y="5013"/>
                  </a:cubicBezTo>
                  <a:cubicBezTo>
                    <a:pt x="4879" y="5187"/>
                    <a:pt x="4789" y="5357"/>
                    <a:pt x="4707" y="5530"/>
                  </a:cubicBezTo>
                  <a:cubicBezTo>
                    <a:pt x="4633" y="5690"/>
                    <a:pt x="4518" y="5860"/>
                    <a:pt x="4482" y="6014"/>
                  </a:cubicBezTo>
                  <a:cubicBezTo>
                    <a:pt x="4369" y="5840"/>
                    <a:pt x="4254" y="5664"/>
                    <a:pt x="4139" y="5489"/>
                  </a:cubicBezTo>
                  <a:lnTo>
                    <a:pt x="4139" y="5489"/>
                  </a:lnTo>
                  <a:cubicBezTo>
                    <a:pt x="4147" y="5491"/>
                    <a:pt x="4148" y="5491"/>
                    <a:pt x="4148" y="5491"/>
                  </a:cubicBezTo>
                  <a:lnTo>
                    <a:pt x="4109" y="5444"/>
                  </a:lnTo>
                  <a:cubicBezTo>
                    <a:pt x="3983" y="5254"/>
                    <a:pt x="3856" y="5064"/>
                    <a:pt x="3729" y="4873"/>
                  </a:cubicBezTo>
                  <a:cubicBezTo>
                    <a:pt x="3762" y="4773"/>
                    <a:pt x="3891" y="4385"/>
                    <a:pt x="4020" y="4109"/>
                  </a:cubicBezTo>
                  <a:cubicBezTo>
                    <a:pt x="4251" y="3611"/>
                    <a:pt x="4437" y="3099"/>
                    <a:pt x="4641" y="2587"/>
                  </a:cubicBezTo>
                  <a:cubicBezTo>
                    <a:pt x="4603" y="2548"/>
                    <a:pt x="4564" y="2509"/>
                    <a:pt x="4526" y="2469"/>
                  </a:cubicBezTo>
                  <a:cubicBezTo>
                    <a:pt x="4164" y="3185"/>
                    <a:pt x="3842" y="3922"/>
                    <a:pt x="3661" y="4687"/>
                  </a:cubicBezTo>
                  <a:cubicBezTo>
                    <a:pt x="3656" y="4711"/>
                    <a:pt x="3653" y="4736"/>
                    <a:pt x="3653" y="4761"/>
                  </a:cubicBezTo>
                  <a:cubicBezTo>
                    <a:pt x="3543" y="4597"/>
                    <a:pt x="3432" y="4435"/>
                    <a:pt x="3320" y="4272"/>
                  </a:cubicBezTo>
                  <a:cubicBezTo>
                    <a:pt x="3363" y="4163"/>
                    <a:pt x="3451" y="3931"/>
                    <a:pt x="3492" y="3751"/>
                  </a:cubicBezTo>
                  <a:cubicBezTo>
                    <a:pt x="3632" y="3135"/>
                    <a:pt x="3825" y="2522"/>
                    <a:pt x="3928" y="1901"/>
                  </a:cubicBezTo>
                  <a:cubicBezTo>
                    <a:pt x="3894" y="1870"/>
                    <a:pt x="3860" y="1841"/>
                    <a:pt x="3827" y="1812"/>
                  </a:cubicBezTo>
                  <a:cubicBezTo>
                    <a:pt x="3692" y="2625"/>
                    <a:pt x="3444" y="3427"/>
                    <a:pt x="3289" y="4225"/>
                  </a:cubicBezTo>
                  <a:lnTo>
                    <a:pt x="3289" y="4228"/>
                  </a:lnTo>
                  <a:cubicBezTo>
                    <a:pt x="3229" y="4141"/>
                    <a:pt x="3169" y="4053"/>
                    <a:pt x="3108" y="3966"/>
                  </a:cubicBezTo>
                  <a:cubicBezTo>
                    <a:pt x="3107" y="3950"/>
                    <a:pt x="3100" y="3925"/>
                    <a:pt x="3068" y="3907"/>
                  </a:cubicBezTo>
                  <a:lnTo>
                    <a:pt x="3066" y="3906"/>
                  </a:lnTo>
                  <a:cubicBezTo>
                    <a:pt x="2779" y="3495"/>
                    <a:pt x="2486" y="3084"/>
                    <a:pt x="2187" y="2676"/>
                  </a:cubicBezTo>
                  <a:cubicBezTo>
                    <a:pt x="2194" y="2616"/>
                    <a:pt x="2203" y="2527"/>
                    <a:pt x="2209" y="2398"/>
                  </a:cubicBezTo>
                  <a:cubicBezTo>
                    <a:pt x="2235" y="1853"/>
                    <a:pt x="2373" y="1310"/>
                    <a:pt x="2433" y="773"/>
                  </a:cubicBezTo>
                  <a:cubicBezTo>
                    <a:pt x="2389" y="746"/>
                    <a:pt x="2346" y="720"/>
                    <a:pt x="2304" y="694"/>
                  </a:cubicBezTo>
                  <a:cubicBezTo>
                    <a:pt x="2301" y="720"/>
                    <a:pt x="2299" y="744"/>
                    <a:pt x="2297" y="767"/>
                  </a:cubicBezTo>
                  <a:cubicBezTo>
                    <a:pt x="2233" y="1371"/>
                    <a:pt x="2058" y="1978"/>
                    <a:pt x="2118" y="2584"/>
                  </a:cubicBezTo>
                  <a:cubicBezTo>
                    <a:pt x="1891" y="2277"/>
                    <a:pt x="1659" y="1970"/>
                    <a:pt x="1424" y="1665"/>
                  </a:cubicBezTo>
                  <a:cubicBezTo>
                    <a:pt x="1417" y="1617"/>
                    <a:pt x="1405" y="1547"/>
                    <a:pt x="1384" y="1448"/>
                  </a:cubicBezTo>
                  <a:cubicBezTo>
                    <a:pt x="1308" y="1055"/>
                    <a:pt x="1368" y="652"/>
                    <a:pt x="1440" y="248"/>
                  </a:cubicBezTo>
                  <a:cubicBezTo>
                    <a:pt x="1407" y="234"/>
                    <a:pt x="1375" y="220"/>
                    <a:pt x="1342" y="207"/>
                  </a:cubicBezTo>
                  <a:cubicBezTo>
                    <a:pt x="1265" y="711"/>
                    <a:pt x="1220" y="1098"/>
                    <a:pt x="1306" y="1514"/>
                  </a:cubicBezTo>
                  <a:cubicBezTo>
                    <a:pt x="996" y="1116"/>
                    <a:pt x="680" y="721"/>
                    <a:pt x="355" y="331"/>
                  </a:cubicBezTo>
                  <a:cubicBezTo>
                    <a:pt x="266" y="224"/>
                    <a:pt x="188" y="113"/>
                    <a:pt x="112" y="0"/>
                  </a:cubicBezTo>
                  <a:close/>
                </a:path>
              </a:pathLst>
            </a:custGeom>
            <a:solidFill>
              <a:srgbClr val="DB8B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9"/>
          <p:cNvGrpSpPr/>
          <p:nvPr/>
        </p:nvGrpSpPr>
        <p:grpSpPr>
          <a:xfrm>
            <a:off x="891300" y="1095775"/>
            <a:ext cx="542775" cy="606000"/>
            <a:chOff x="2437000" y="628925"/>
            <a:chExt cx="542775" cy="606000"/>
          </a:xfrm>
        </p:grpSpPr>
        <p:sp>
          <p:nvSpPr>
            <p:cNvPr id="116" name="Google Shape;116;p9"/>
            <p:cNvSpPr/>
            <p:nvPr/>
          </p:nvSpPr>
          <p:spPr>
            <a:xfrm>
              <a:off x="2437000" y="802025"/>
              <a:ext cx="259800" cy="259800"/>
            </a:xfrm>
            <a:prstGeom prst="ellipse">
              <a:avLst/>
            </a:pr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9"/>
            <p:cNvSpPr/>
            <p:nvPr/>
          </p:nvSpPr>
          <p:spPr>
            <a:xfrm>
              <a:off x="2806675" y="1061825"/>
              <a:ext cx="173100" cy="173100"/>
            </a:xfrm>
            <a:prstGeom prst="ellipse">
              <a:avLst/>
            </a:pr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9"/>
            <p:cNvSpPr/>
            <p:nvPr/>
          </p:nvSpPr>
          <p:spPr>
            <a:xfrm>
              <a:off x="2806675" y="628925"/>
              <a:ext cx="173100" cy="173100"/>
            </a:xfrm>
            <a:prstGeom prst="ellipse">
              <a:avLst/>
            </a:pr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9"/>
          <p:cNvSpPr/>
          <p:nvPr/>
        </p:nvSpPr>
        <p:spPr>
          <a:xfrm>
            <a:off x="-1" y="3856672"/>
            <a:ext cx="1191979" cy="882724"/>
          </a:xfrm>
          <a:custGeom>
            <a:avLst/>
            <a:gdLst/>
            <a:ahLst/>
            <a:cxnLst/>
            <a:rect l="l" t="t" r="r" b="b"/>
            <a:pathLst>
              <a:path w="16011" h="11857" fill="none" extrusionOk="0">
                <a:moveTo>
                  <a:pt x="0" y="11857"/>
                </a:moveTo>
                <a:cubicBezTo>
                  <a:pt x="16011" y="11371"/>
                  <a:pt x="12827" y="0"/>
                  <a:pt x="7709" y="699"/>
                </a:cubicBezTo>
                <a:cubicBezTo>
                  <a:pt x="2582" y="1398"/>
                  <a:pt x="4651" y="11463"/>
                  <a:pt x="14588" y="5590"/>
                </a:cubicBezTo>
              </a:path>
            </a:pathLst>
          </a:custGeom>
          <a:noFill/>
          <a:ln w="19050" cap="flat" cmpd="sng">
            <a:solidFill>
              <a:srgbClr val="529BAB"/>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9"/>
          <p:cNvSpPr/>
          <p:nvPr/>
        </p:nvSpPr>
        <p:spPr>
          <a:xfrm flipH="1">
            <a:off x="7433959" y="273775"/>
            <a:ext cx="1710043" cy="414374"/>
          </a:xfrm>
          <a:custGeom>
            <a:avLst/>
            <a:gdLst/>
            <a:ahLst/>
            <a:cxnLst/>
            <a:rect l="l" t="t" r="r" b="b"/>
            <a:pathLst>
              <a:path w="25504" h="4755" fill="none" extrusionOk="0">
                <a:moveTo>
                  <a:pt x="25504" y="4596"/>
                </a:moveTo>
                <a:cubicBezTo>
                  <a:pt x="19640" y="0"/>
                  <a:pt x="12508" y="1001"/>
                  <a:pt x="9654" y="2877"/>
                </a:cubicBezTo>
                <a:cubicBezTo>
                  <a:pt x="6802" y="4754"/>
                  <a:pt x="1599" y="4347"/>
                  <a:pt x="0" y="1302"/>
                </a:cubicBezTo>
              </a:path>
            </a:pathLst>
          </a:custGeom>
          <a:noFill/>
          <a:ln w="19050" cap="flat" cmpd="sng">
            <a:solidFill>
              <a:srgbClr val="529BAB"/>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9"/>
          <p:cNvSpPr/>
          <p:nvPr/>
        </p:nvSpPr>
        <p:spPr>
          <a:xfrm rot="-6299989">
            <a:off x="8303261" y="3419684"/>
            <a:ext cx="916631" cy="1127449"/>
          </a:xfrm>
          <a:custGeom>
            <a:avLst/>
            <a:gdLst/>
            <a:ahLst/>
            <a:cxnLst/>
            <a:rect l="l" t="t" r="r" b="b"/>
            <a:pathLst>
              <a:path w="10996" h="13525" extrusionOk="0">
                <a:moveTo>
                  <a:pt x="10427" y="939"/>
                </a:moveTo>
                <a:cubicBezTo>
                  <a:pt x="10433" y="944"/>
                  <a:pt x="10439" y="950"/>
                  <a:pt x="10445" y="955"/>
                </a:cubicBezTo>
                <a:cubicBezTo>
                  <a:pt x="10269" y="1168"/>
                  <a:pt x="10097" y="1384"/>
                  <a:pt x="9917" y="1593"/>
                </a:cubicBezTo>
                <a:cubicBezTo>
                  <a:pt x="9117" y="2525"/>
                  <a:pt x="8201" y="3325"/>
                  <a:pt x="7158" y="3971"/>
                </a:cubicBezTo>
                <a:cubicBezTo>
                  <a:pt x="6592" y="4321"/>
                  <a:pt x="6019" y="4663"/>
                  <a:pt x="5431" y="4974"/>
                </a:cubicBezTo>
                <a:cubicBezTo>
                  <a:pt x="4388" y="5525"/>
                  <a:pt x="3475" y="6239"/>
                  <a:pt x="2688" y="7111"/>
                </a:cubicBezTo>
                <a:cubicBezTo>
                  <a:pt x="2278" y="7565"/>
                  <a:pt x="1907" y="8055"/>
                  <a:pt x="1519" y="8529"/>
                </a:cubicBezTo>
                <a:cubicBezTo>
                  <a:pt x="1502" y="8549"/>
                  <a:pt x="1487" y="8569"/>
                  <a:pt x="1449" y="8576"/>
                </a:cubicBezTo>
                <a:cubicBezTo>
                  <a:pt x="1555" y="8398"/>
                  <a:pt x="1657" y="8217"/>
                  <a:pt x="1767" y="8041"/>
                </a:cubicBezTo>
                <a:cubicBezTo>
                  <a:pt x="2442" y="6961"/>
                  <a:pt x="3297" y="6048"/>
                  <a:pt x="4350" y="5332"/>
                </a:cubicBezTo>
                <a:cubicBezTo>
                  <a:pt x="4878" y="4973"/>
                  <a:pt x="5432" y="4652"/>
                  <a:pt x="5985" y="4331"/>
                </a:cubicBezTo>
                <a:cubicBezTo>
                  <a:pt x="6666" y="3935"/>
                  <a:pt x="7368" y="3574"/>
                  <a:pt x="7999" y="3097"/>
                </a:cubicBezTo>
                <a:cubicBezTo>
                  <a:pt x="8748" y="2531"/>
                  <a:pt x="9450" y="1912"/>
                  <a:pt x="10116" y="1250"/>
                </a:cubicBezTo>
                <a:cubicBezTo>
                  <a:pt x="10219" y="1146"/>
                  <a:pt x="10323" y="1042"/>
                  <a:pt x="10427" y="939"/>
                </a:cubicBezTo>
                <a:close/>
                <a:moveTo>
                  <a:pt x="10867" y="1"/>
                </a:moveTo>
                <a:cubicBezTo>
                  <a:pt x="10836" y="1"/>
                  <a:pt x="10799" y="17"/>
                  <a:pt x="10759" y="49"/>
                </a:cubicBezTo>
                <a:cubicBezTo>
                  <a:pt x="10701" y="96"/>
                  <a:pt x="10647" y="152"/>
                  <a:pt x="10598" y="208"/>
                </a:cubicBezTo>
                <a:cubicBezTo>
                  <a:pt x="10384" y="455"/>
                  <a:pt x="10119" y="602"/>
                  <a:pt x="9796" y="651"/>
                </a:cubicBezTo>
                <a:cubicBezTo>
                  <a:pt x="9450" y="704"/>
                  <a:pt x="9104" y="759"/>
                  <a:pt x="8758" y="821"/>
                </a:cubicBezTo>
                <a:cubicBezTo>
                  <a:pt x="8439" y="876"/>
                  <a:pt x="8118" y="924"/>
                  <a:pt x="7822" y="1068"/>
                </a:cubicBezTo>
                <a:cubicBezTo>
                  <a:pt x="7667" y="1143"/>
                  <a:pt x="7581" y="1264"/>
                  <a:pt x="7571" y="1434"/>
                </a:cubicBezTo>
                <a:cubicBezTo>
                  <a:pt x="7563" y="1598"/>
                  <a:pt x="7560" y="1762"/>
                  <a:pt x="7560" y="1925"/>
                </a:cubicBezTo>
                <a:cubicBezTo>
                  <a:pt x="7561" y="2228"/>
                  <a:pt x="7549" y="2527"/>
                  <a:pt x="7424" y="2810"/>
                </a:cubicBezTo>
                <a:cubicBezTo>
                  <a:pt x="7399" y="2866"/>
                  <a:pt x="7366" y="2918"/>
                  <a:pt x="7337" y="2972"/>
                </a:cubicBezTo>
                <a:cubicBezTo>
                  <a:pt x="7317" y="2943"/>
                  <a:pt x="7321" y="2925"/>
                  <a:pt x="7322" y="2906"/>
                </a:cubicBezTo>
                <a:cubicBezTo>
                  <a:pt x="7340" y="2588"/>
                  <a:pt x="7360" y="2270"/>
                  <a:pt x="7377" y="1950"/>
                </a:cubicBezTo>
                <a:cubicBezTo>
                  <a:pt x="7384" y="1803"/>
                  <a:pt x="7388" y="1655"/>
                  <a:pt x="7390" y="1507"/>
                </a:cubicBezTo>
                <a:cubicBezTo>
                  <a:pt x="7392" y="1419"/>
                  <a:pt x="7386" y="1330"/>
                  <a:pt x="7384" y="1242"/>
                </a:cubicBezTo>
                <a:cubicBezTo>
                  <a:pt x="7294" y="1261"/>
                  <a:pt x="7196" y="1265"/>
                  <a:pt x="7114" y="1303"/>
                </a:cubicBezTo>
                <a:cubicBezTo>
                  <a:pt x="6536" y="1576"/>
                  <a:pt x="5997" y="1915"/>
                  <a:pt x="5489" y="2301"/>
                </a:cubicBezTo>
                <a:cubicBezTo>
                  <a:pt x="5367" y="2394"/>
                  <a:pt x="5295" y="2516"/>
                  <a:pt x="5279" y="2667"/>
                </a:cubicBezTo>
                <a:cubicBezTo>
                  <a:pt x="5254" y="2894"/>
                  <a:pt x="5231" y="3121"/>
                  <a:pt x="5215" y="3348"/>
                </a:cubicBezTo>
                <a:cubicBezTo>
                  <a:pt x="5192" y="3652"/>
                  <a:pt x="5204" y="3960"/>
                  <a:pt x="5089" y="4250"/>
                </a:cubicBezTo>
                <a:cubicBezTo>
                  <a:pt x="5013" y="4441"/>
                  <a:pt x="4907" y="4613"/>
                  <a:pt x="4779" y="4737"/>
                </a:cubicBezTo>
                <a:cubicBezTo>
                  <a:pt x="4828" y="4523"/>
                  <a:pt x="4914" y="4291"/>
                  <a:pt x="4924" y="4057"/>
                </a:cubicBezTo>
                <a:cubicBezTo>
                  <a:pt x="4940" y="3700"/>
                  <a:pt x="5001" y="3353"/>
                  <a:pt x="5073" y="3007"/>
                </a:cubicBezTo>
                <a:cubicBezTo>
                  <a:pt x="5103" y="2866"/>
                  <a:pt x="5125" y="2721"/>
                  <a:pt x="5129" y="2577"/>
                </a:cubicBezTo>
                <a:cubicBezTo>
                  <a:pt x="5132" y="2478"/>
                  <a:pt x="5098" y="2428"/>
                  <a:pt x="5034" y="2428"/>
                </a:cubicBezTo>
                <a:cubicBezTo>
                  <a:pt x="5005" y="2428"/>
                  <a:pt x="4970" y="2439"/>
                  <a:pt x="4929" y="2460"/>
                </a:cubicBezTo>
                <a:cubicBezTo>
                  <a:pt x="4853" y="2500"/>
                  <a:pt x="4782" y="2555"/>
                  <a:pt x="4710" y="2604"/>
                </a:cubicBezTo>
                <a:cubicBezTo>
                  <a:pt x="4391" y="2827"/>
                  <a:pt x="4068" y="3044"/>
                  <a:pt x="3755" y="3275"/>
                </a:cubicBezTo>
                <a:cubicBezTo>
                  <a:pt x="3456" y="3495"/>
                  <a:pt x="3332" y="3792"/>
                  <a:pt x="3402" y="4165"/>
                </a:cubicBezTo>
                <a:cubicBezTo>
                  <a:pt x="3444" y="4390"/>
                  <a:pt x="3484" y="4615"/>
                  <a:pt x="3511" y="4842"/>
                </a:cubicBezTo>
                <a:cubicBezTo>
                  <a:pt x="3541" y="5097"/>
                  <a:pt x="3514" y="5347"/>
                  <a:pt x="3362" y="5574"/>
                </a:cubicBezTo>
                <a:cubicBezTo>
                  <a:pt x="3490" y="4969"/>
                  <a:pt x="3238" y="4383"/>
                  <a:pt x="3295" y="3773"/>
                </a:cubicBezTo>
                <a:lnTo>
                  <a:pt x="3295" y="3773"/>
                </a:lnTo>
                <a:cubicBezTo>
                  <a:pt x="3043" y="3815"/>
                  <a:pt x="2891" y="3974"/>
                  <a:pt x="2779" y="4168"/>
                </a:cubicBezTo>
                <a:cubicBezTo>
                  <a:pt x="2677" y="4345"/>
                  <a:pt x="2535" y="4473"/>
                  <a:pt x="2372" y="4591"/>
                </a:cubicBezTo>
                <a:cubicBezTo>
                  <a:pt x="1702" y="5078"/>
                  <a:pt x="1354" y="5931"/>
                  <a:pt x="1569" y="6773"/>
                </a:cubicBezTo>
                <a:cubicBezTo>
                  <a:pt x="1624" y="6984"/>
                  <a:pt x="1641" y="7207"/>
                  <a:pt x="1658" y="7426"/>
                </a:cubicBezTo>
                <a:cubicBezTo>
                  <a:pt x="1667" y="7553"/>
                  <a:pt x="1641" y="7682"/>
                  <a:pt x="1631" y="7812"/>
                </a:cubicBezTo>
                <a:cubicBezTo>
                  <a:pt x="1622" y="7811"/>
                  <a:pt x="1612" y="7811"/>
                  <a:pt x="1604" y="7810"/>
                </a:cubicBezTo>
                <a:cubicBezTo>
                  <a:pt x="1601" y="7780"/>
                  <a:pt x="1601" y="7751"/>
                  <a:pt x="1596" y="7722"/>
                </a:cubicBezTo>
                <a:cubicBezTo>
                  <a:pt x="1549" y="7471"/>
                  <a:pt x="1523" y="7215"/>
                  <a:pt x="1453" y="6972"/>
                </a:cubicBezTo>
                <a:cubicBezTo>
                  <a:pt x="1337" y="6577"/>
                  <a:pt x="1135" y="6203"/>
                  <a:pt x="1214" y="5760"/>
                </a:cubicBezTo>
                <a:lnTo>
                  <a:pt x="1214" y="5760"/>
                </a:lnTo>
                <a:cubicBezTo>
                  <a:pt x="1182" y="5769"/>
                  <a:pt x="1162" y="5769"/>
                  <a:pt x="1148" y="5778"/>
                </a:cubicBezTo>
                <a:cubicBezTo>
                  <a:pt x="916" y="5923"/>
                  <a:pt x="725" y="6364"/>
                  <a:pt x="793" y="6633"/>
                </a:cubicBezTo>
                <a:cubicBezTo>
                  <a:pt x="837" y="6801"/>
                  <a:pt x="911" y="6962"/>
                  <a:pt x="970" y="7127"/>
                </a:cubicBezTo>
                <a:cubicBezTo>
                  <a:pt x="1031" y="7299"/>
                  <a:pt x="1089" y="7472"/>
                  <a:pt x="1149" y="7645"/>
                </a:cubicBezTo>
                <a:lnTo>
                  <a:pt x="1112" y="7660"/>
                </a:lnTo>
                <a:cubicBezTo>
                  <a:pt x="1008" y="7488"/>
                  <a:pt x="881" y="7325"/>
                  <a:pt x="806" y="7142"/>
                </a:cubicBezTo>
                <a:cubicBezTo>
                  <a:pt x="732" y="6960"/>
                  <a:pt x="713" y="6756"/>
                  <a:pt x="668" y="6556"/>
                </a:cubicBezTo>
                <a:cubicBezTo>
                  <a:pt x="649" y="6569"/>
                  <a:pt x="625" y="6581"/>
                  <a:pt x="609" y="6600"/>
                </a:cubicBezTo>
                <a:cubicBezTo>
                  <a:pt x="425" y="6834"/>
                  <a:pt x="257" y="7079"/>
                  <a:pt x="159" y="7363"/>
                </a:cubicBezTo>
                <a:cubicBezTo>
                  <a:pt x="41" y="7699"/>
                  <a:pt x="61" y="8010"/>
                  <a:pt x="324" y="8285"/>
                </a:cubicBezTo>
                <a:cubicBezTo>
                  <a:pt x="432" y="8396"/>
                  <a:pt x="521" y="8529"/>
                  <a:pt x="598" y="8664"/>
                </a:cubicBezTo>
                <a:cubicBezTo>
                  <a:pt x="797" y="9013"/>
                  <a:pt x="835" y="9373"/>
                  <a:pt x="649" y="9745"/>
                </a:cubicBezTo>
                <a:cubicBezTo>
                  <a:pt x="448" y="10146"/>
                  <a:pt x="284" y="10559"/>
                  <a:pt x="185" y="10997"/>
                </a:cubicBezTo>
                <a:cubicBezTo>
                  <a:pt x="1" y="11809"/>
                  <a:pt x="22" y="12608"/>
                  <a:pt x="323" y="13391"/>
                </a:cubicBezTo>
                <a:cubicBezTo>
                  <a:pt x="340" y="13437"/>
                  <a:pt x="370" y="13480"/>
                  <a:pt x="394" y="13525"/>
                </a:cubicBezTo>
                <a:cubicBezTo>
                  <a:pt x="410" y="13521"/>
                  <a:pt x="427" y="13518"/>
                  <a:pt x="442" y="13514"/>
                </a:cubicBezTo>
                <a:cubicBezTo>
                  <a:pt x="432" y="13341"/>
                  <a:pt x="436" y="13167"/>
                  <a:pt x="410" y="12997"/>
                </a:cubicBezTo>
                <a:cubicBezTo>
                  <a:pt x="302" y="12316"/>
                  <a:pt x="268" y="11639"/>
                  <a:pt x="378" y="10952"/>
                </a:cubicBezTo>
                <a:cubicBezTo>
                  <a:pt x="489" y="10255"/>
                  <a:pt x="1149" y="9560"/>
                  <a:pt x="1916" y="9560"/>
                </a:cubicBezTo>
                <a:cubicBezTo>
                  <a:pt x="2040" y="9560"/>
                  <a:pt x="2167" y="9578"/>
                  <a:pt x="2294" y="9617"/>
                </a:cubicBezTo>
                <a:cubicBezTo>
                  <a:pt x="2414" y="9654"/>
                  <a:pt x="2534" y="9672"/>
                  <a:pt x="2653" y="9672"/>
                </a:cubicBezTo>
                <a:cubicBezTo>
                  <a:pt x="2952" y="9672"/>
                  <a:pt x="3241" y="9560"/>
                  <a:pt x="3491" y="9357"/>
                </a:cubicBezTo>
                <a:cubicBezTo>
                  <a:pt x="3704" y="9184"/>
                  <a:pt x="3889" y="8973"/>
                  <a:pt x="4075" y="8767"/>
                </a:cubicBezTo>
                <a:cubicBezTo>
                  <a:pt x="4178" y="8653"/>
                  <a:pt x="4254" y="8513"/>
                  <a:pt x="4342" y="8384"/>
                </a:cubicBezTo>
                <a:cubicBezTo>
                  <a:pt x="4335" y="8377"/>
                  <a:pt x="4327" y="8369"/>
                  <a:pt x="4320" y="8361"/>
                </a:cubicBezTo>
                <a:cubicBezTo>
                  <a:pt x="4171" y="8426"/>
                  <a:pt x="4019" y="8486"/>
                  <a:pt x="3872" y="8556"/>
                </a:cubicBezTo>
                <a:cubicBezTo>
                  <a:pt x="3785" y="8597"/>
                  <a:pt x="3697" y="8618"/>
                  <a:pt x="3608" y="8618"/>
                </a:cubicBezTo>
                <a:cubicBezTo>
                  <a:pt x="3545" y="8618"/>
                  <a:pt x="3481" y="8607"/>
                  <a:pt x="3416" y="8584"/>
                </a:cubicBezTo>
                <a:cubicBezTo>
                  <a:pt x="3072" y="8463"/>
                  <a:pt x="2729" y="8337"/>
                  <a:pt x="2385" y="8214"/>
                </a:cubicBezTo>
                <a:cubicBezTo>
                  <a:pt x="2387" y="8208"/>
                  <a:pt x="2389" y="8203"/>
                  <a:pt x="2390" y="8197"/>
                </a:cubicBezTo>
                <a:cubicBezTo>
                  <a:pt x="2641" y="8242"/>
                  <a:pt x="2891" y="8301"/>
                  <a:pt x="3143" y="8329"/>
                </a:cubicBezTo>
                <a:cubicBezTo>
                  <a:pt x="3239" y="8339"/>
                  <a:pt x="3336" y="8346"/>
                  <a:pt x="3432" y="8346"/>
                </a:cubicBezTo>
                <a:cubicBezTo>
                  <a:pt x="3686" y="8346"/>
                  <a:pt x="3934" y="8298"/>
                  <a:pt x="4158" y="8149"/>
                </a:cubicBezTo>
                <a:cubicBezTo>
                  <a:pt x="4361" y="8014"/>
                  <a:pt x="4554" y="7865"/>
                  <a:pt x="4745" y="7714"/>
                </a:cubicBezTo>
                <a:cubicBezTo>
                  <a:pt x="4960" y="7544"/>
                  <a:pt x="5168" y="7366"/>
                  <a:pt x="5378" y="7189"/>
                </a:cubicBezTo>
                <a:cubicBezTo>
                  <a:pt x="5411" y="7161"/>
                  <a:pt x="5443" y="7130"/>
                  <a:pt x="5474" y="7099"/>
                </a:cubicBezTo>
                <a:cubicBezTo>
                  <a:pt x="5472" y="7089"/>
                  <a:pt x="5468" y="7078"/>
                  <a:pt x="5465" y="7068"/>
                </a:cubicBezTo>
                <a:cubicBezTo>
                  <a:pt x="5455" y="7068"/>
                  <a:pt x="5445" y="7068"/>
                  <a:pt x="5435" y="7068"/>
                </a:cubicBezTo>
                <a:cubicBezTo>
                  <a:pt x="5409" y="7068"/>
                  <a:pt x="5384" y="7067"/>
                  <a:pt x="5358" y="7067"/>
                </a:cubicBezTo>
                <a:cubicBezTo>
                  <a:pt x="5320" y="7067"/>
                  <a:pt x="5283" y="7069"/>
                  <a:pt x="5247" y="7078"/>
                </a:cubicBezTo>
                <a:cubicBezTo>
                  <a:pt x="5167" y="7098"/>
                  <a:pt x="5088" y="7107"/>
                  <a:pt x="5011" y="7107"/>
                </a:cubicBezTo>
                <a:cubicBezTo>
                  <a:pt x="4804" y="7107"/>
                  <a:pt x="4607" y="7045"/>
                  <a:pt x="4411" y="6969"/>
                </a:cubicBezTo>
                <a:cubicBezTo>
                  <a:pt x="4123" y="6857"/>
                  <a:pt x="3835" y="6748"/>
                  <a:pt x="3559" y="6643"/>
                </a:cubicBezTo>
                <a:cubicBezTo>
                  <a:pt x="3698" y="6602"/>
                  <a:pt x="3838" y="6582"/>
                  <a:pt x="3980" y="6582"/>
                </a:cubicBezTo>
                <a:cubicBezTo>
                  <a:pt x="4181" y="6582"/>
                  <a:pt x="4386" y="6622"/>
                  <a:pt x="4589" y="6699"/>
                </a:cubicBezTo>
                <a:cubicBezTo>
                  <a:pt x="4728" y="6752"/>
                  <a:pt x="4867" y="6805"/>
                  <a:pt x="5011" y="6844"/>
                </a:cubicBezTo>
                <a:cubicBezTo>
                  <a:pt x="5149" y="6883"/>
                  <a:pt x="5290" y="6909"/>
                  <a:pt x="5430" y="6909"/>
                </a:cubicBezTo>
                <a:cubicBezTo>
                  <a:pt x="5550" y="6909"/>
                  <a:pt x="5669" y="6890"/>
                  <a:pt x="5786" y="6844"/>
                </a:cubicBezTo>
                <a:cubicBezTo>
                  <a:pt x="6239" y="6667"/>
                  <a:pt x="6664" y="6437"/>
                  <a:pt x="7030" y="6109"/>
                </a:cubicBezTo>
                <a:cubicBezTo>
                  <a:pt x="7069" y="6074"/>
                  <a:pt x="7095" y="6024"/>
                  <a:pt x="7141" y="5962"/>
                </a:cubicBezTo>
                <a:lnTo>
                  <a:pt x="7141" y="5962"/>
                </a:lnTo>
                <a:cubicBezTo>
                  <a:pt x="6813" y="5964"/>
                  <a:pt x="6506" y="5970"/>
                  <a:pt x="6204" y="5970"/>
                </a:cubicBezTo>
                <a:cubicBezTo>
                  <a:pt x="6124" y="5970"/>
                  <a:pt x="6044" y="5969"/>
                  <a:pt x="5964" y="5969"/>
                </a:cubicBezTo>
                <a:cubicBezTo>
                  <a:pt x="5567" y="5964"/>
                  <a:pt x="5252" y="5692"/>
                  <a:pt x="4854" y="5629"/>
                </a:cubicBezTo>
                <a:cubicBezTo>
                  <a:pt x="4946" y="5599"/>
                  <a:pt x="5062" y="5586"/>
                  <a:pt x="5187" y="5586"/>
                </a:cubicBezTo>
                <a:cubicBezTo>
                  <a:pt x="5390" y="5586"/>
                  <a:pt x="5614" y="5621"/>
                  <a:pt x="5780" y="5680"/>
                </a:cubicBezTo>
                <a:cubicBezTo>
                  <a:pt x="6066" y="5782"/>
                  <a:pt x="6352" y="5839"/>
                  <a:pt x="6636" y="5839"/>
                </a:cubicBezTo>
                <a:cubicBezTo>
                  <a:pt x="6939" y="5839"/>
                  <a:pt x="7240" y="5774"/>
                  <a:pt x="7536" y="5628"/>
                </a:cubicBezTo>
                <a:cubicBezTo>
                  <a:pt x="8083" y="5357"/>
                  <a:pt x="8619" y="5067"/>
                  <a:pt x="9161" y="4785"/>
                </a:cubicBezTo>
                <a:cubicBezTo>
                  <a:pt x="9179" y="4775"/>
                  <a:pt x="9195" y="4760"/>
                  <a:pt x="9211" y="4747"/>
                </a:cubicBezTo>
                <a:cubicBezTo>
                  <a:pt x="9212" y="4735"/>
                  <a:pt x="9213" y="4723"/>
                  <a:pt x="9213" y="4711"/>
                </a:cubicBezTo>
                <a:lnTo>
                  <a:pt x="9213" y="4711"/>
                </a:lnTo>
                <a:cubicBezTo>
                  <a:pt x="9157" y="4714"/>
                  <a:pt x="9101" y="4716"/>
                  <a:pt x="9046" y="4716"/>
                </a:cubicBezTo>
                <a:cubicBezTo>
                  <a:pt x="8375" y="4716"/>
                  <a:pt x="7760" y="4497"/>
                  <a:pt x="7160" y="4218"/>
                </a:cubicBezTo>
                <a:cubicBezTo>
                  <a:pt x="7180" y="4213"/>
                  <a:pt x="7198" y="4211"/>
                  <a:pt x="7216" y="4211"/>
                </a:cubicBezTo>
                <a:cubicBezTo>
                  <a:pt x="7243" y="4211"/>
                  <a:pt x="7269" y="4215"/>
                  <a:pt x="7296" y="4220"/>
                </a:cubicBezTo>
                <a:cubicBezTo>
                  <a:pt x="7729" y="4306"/>
                  <a:pt x="8162" y="4399"/>
                  <a:pt x="8597" y="4475"/>
                </a:cubicBezTo>
                <a:cubicBezTo>
                  <a:pt x="8702" y="4494"/>
                  <a:pt x="8805" y="4503"/>
                  <a:pt x="8905" y="4503"/>
                </a:cubicBezTo>
                <a:cubicBezTo>
                  <a:pt x="9304" y="4503"/>
                  <a:pt x="9662" y="4356"/>
                  <a:pt x="9955" y="4046"/>
                </a:cubicBezTo>
                <a:cubicBezTo>
                  <a:pt x="10179" y="3809"/>
                  <a:pt x="10380" y="3547"/>
                  <a:pt x="10558" y="3274"/>
                </a:cubicBezTo>
                <a:cubicBezTo>
                  <a:pt x="10712" y="3037"/>
                  <a:pt x="10821" y="2769"/>
                  <a:pt x="10943" y="2512"/>
                </a:cubicBezTo>
                <a:cubicBezTo>
                  <a:pt x="10968" y="2460"/>
                  <a:pt x="10961" y="2396"/>
                  <a:pt x="10969" y="2337"/>
                </a:cubicBezTo>
                <a:cubicBezTo>
                  <a:pt x="10957" y="2332"/>
                  <a:pt x="10946" y="2327"/>
                  <a:pt x="10934" y="2321"/>
                </a:cubicBezTo>
                <a:cubicBezTo>
                  <a:pt x="10883" y="2352"/>
                  <a:pt x="10828" y="2378"/>
                  <a:pt x="10783" y="2416"/>
                </a:cubicBezTo>
                <a:cubicBezTo>
                  <a:pt x="10475" y="2663"/>
                  <a:pt x="10125" y="2814"/>
                  <a:pt x="9742" y="2892"/>
                </a:cubicBezTo>
                <a:cubicBezTo>
                  <a:pt x="9609" y="2920"/>
                  <a:pt x="9475" y="2934"/>
                  <a:pt x="9342" y="2934"/>
                </a:cubicBezTo>
                <a:cubicBezTo>
                  <a:pt x="9202" y="2934"/>
                  <a:pt x="9063" y="2918"/>
                  <a:pt x="8923" y="2885"/>
                </a:cubicBezTo>
                <a:cubicBezTo>
                  <a:pt x="8984" y="2863"/>
                  <a:pt x="9045" y="2846"/>
                  <a:pt x="9107" y="2836"/>
                </a:cubicBezTo>
                <a:cubicBezTo>
                  <a:pt x="9677" y="2739"/>
                  <a:pt x="10185" y="2526"/>
                  <a:pt x="10598" y="2101"/>
                </a:cubicBezTo>
                <a:cubicBezTo>
                  <a:pt x="10808" y="1885"/>
                  <a:pt x="10994" y="1678"/>
                  <a:pt x="10983" y="1349"/>
                </a:cubicBezTo>
                <a:cubicBezTo>
                  <a:pt x="10973" y="1083"/>
                  <a:pt x="10996" y="816"/>
                  <a:pt x="10996" y="550"/>
                </a:cubicBezTo>
                <a:cubicBezTo>
                  <a:pt x="10996" y="406"/>
                  <a:pt x="10988" y="260"/>
                  <a:pt x="10965" y="119"/>
                </a:cubicBezTo>
                <a:cubicBezTo>
                  <a:pt x="10953" y="40"/>
                  <a:pt x="10917" y="1"/>
                  <a:pt x="10867" y="1"/>
                </a:cubicBezTo>
                <a:close/>
              </a:path>
            </a:pathLst>
          </a:cu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9"/>
          <p:cNvSpPr/>
          <p:nvPr/>
        </p:nvSpPr>
        <p:spPr>
          <a:xfrm rot="-7254489">
            <a:off x="341402" y="-13371"/>
            <a:ext cx="1202915" cy="669917"/>
          </a:xfrm>
          <a:custGeom>
            <a:avLst/>
            <a:gdLst/>
            <a:ahLst/>
            <a:cxnLst/>
            <a:rect l="l" t="t" r="r" b="b"/>
            <a:pathLst>
              <a:path w="14180" h="7897" extrusionOk="0">
                <a:moveTo>
                  <a:pt x="7801" y="3343"/>
                </a:moveTo>
                <a:cubicBezTo>
                  <a:pt x="7806" y="3352"/>
                  <a:pt x="7810" y="3363"/>
                  <a:pt x="7815" y="3373"/>
                </a:cubicBezTo>
                <a:cubicBezTo>
                  <a:pt x="7696" y="3466"/>
                  <a:pt x="7576" y="3557"/>
                  <a:pt x="7457" y="3650"/>
                </a:cubicBezTo>
                <a:cubicBezTo>
                  <a:pt x="7450" y="3642"/>
                  <a:pt x="7444" y="3634"/>
                  <a:pt x="7438" y="3626"/>
                </a:cubicBezTo>
                <a:cubicBezTo>
                  <a:pt x="7560" y="3532"/>
                  <a:pt x="7680" y="3437"/>
                  <a:pt x="7801" y="3343"/>
                </a:cubicBezTo>
                <a:close/>
                <a:moveTo>
                  <a:pt x="5760" y="0"/>
                </a:moveTo>
                <a:lnTo>
                  <a:pt x="5760" y="0"/>
                </a:lnTo>
                <a:cubicBezTo>
                  <a:pt x="6219" y="293"/>
                  <a:pt x="6675" y="577"/>
                  <a:pt x="7060" y="956"/>
                </a:cubicBezTo>
                <a:cubicBezTo>
                  <a:pt x="7254" y="1147"/>
                  <a:pt x="7416" y="1370"/>
                  <a:pt x="7595" y="1578"/>
                </a:cubicBezTo>
                <a:cubicBezTo>
                  <a:pt x="7922" y="1960"/>
                  <a:pt x="8343" y="2215"/>
                  <a:pt x="8782" y="2442"/>
                </a:cubicBezTo>
                <a:cubicBezTo>
                  <a:pt x="8934" y="2520"/>
                  <a:pt x="9089" y="2590"/>
                  <a:pt x="9244" y="2663"/>
                </a:cubicBezTo>
                <a:cubicBezTo>
                  <a:pt x="8725" y="2629"/>
                  <a:pt x="8255" y="2463"/>
                  <a:pt x="7820" y="2188"/>
                </a:cubicBezTo>
                <a:cubicBezTo>
                  <a:pt x="7465" y="1964"/>
                  <a:pt x="7207" y="1642"/>
                  <a:pt x="6918" y="1349"/>
                </a:cubicBezTo>
                <a:cubicBezTo>
                  <a:pt x="6570" y="997"/>
                  <a:pt x="6211" y="659"/>
                  <a:pt x="5773" y="419"/>
                </a:cubicBezTo>
                <a:cubicBezTo>
                  <a:pt x="5538" y="291"/>
                  <a:pt x="5295" y="184"/>
                  <a:pt x="4998" y="124"/>
                </a:cubicBezTo>
                <a:lnTo>
                  <a:pt x="4998" y="124"/>
                </a:lnTo>
                <a:cubicBezTo>
                  <a:pt x="5035" y="158"/>
                  <a:pt x="5046" y="171"/>
                  <a:pt x="5059" y="179"/>
                </a:cubicBezTo>
                <a:cubicBezTo>
                  <a:pt x="5736" y="618"/>
                  <a:pt x="6289" y="1181"/>
                  <a:pt x="6785" y="1816"/>
                </a:cubicBezTo>
                <a:cubicBezTo>
                  <a:pt x="7237" y="2396"/>
                  <a:pt x="7850" y="2737"/>
                  <a:pt x="8589" y="2830"/>
                </a:cubicBezTo>
                <a:cubicBezTo>
                  <a:pt x="8635" y="2835"/>
                  <a:pt x="8681" y="2844"/>
                  <a:pt x="8756" y="2855"/>
                </a:cubicBezTo>
                <a:cubicBezTo>
                  <a:pt x="8528" y="2939"/>
                  <a:pt x="8444" y="2991"/>
                  <a:pt x="8361" y="2991"/>
                </a:cubicBezTo>
                <a:cubicBezTo>
                  <a:pt x="8285" y="2991"/>
                  <a:pt x="8210" y="2948"/>
                  <a:pt x="8028" y="2848"/>
                </a:cubicBezTo>
                <a:cubicBezTo>
                  <a:pt x="7680" y="2658"/>
                  <a:pt x="7354" y="2421"/>
                  <a:pt x="7046" y="2169"/>
                </a:cubicBezTo>
                <a:cubicBezTo>
                  <a:pt x="6605" y="1809"/>
                  <a:pt x="6191" y="1416"/>
                  <a:pt x="5764" y="1038"/>
                </a:cubicBezTo>
                <a:cubicBezTo>
                  <a:pt x="5365" y="685"/>
                  <a:pt x="4922" y="415"/>
                  <a:pt x="4391" y="318"/>
                </a:cubicBezTo>
                <a:cubicBezTo>
                  <a:pt x="4245" y="292"/>
                  <a:pt x="4094" y="290"/>
                  <a:pt x="3946" y="277"/>
                </a:cubicBezTo>
                <a:cubicBezTo>
                  <a:pt x="3944" y="288"/>
                  <a:pt x="3942" y="299"/>
                  <a:pt x="3941" y="310"/>
                </a:cubicBezTo>
                <a:cubicBezTo>
                  <a:pt x="4594" y="541"/>
                  <a:pt x="5126" y="953"/>
                  <a:pt x="5575" y="1461"/>
                </a:cubicBezTo>
                <a:cubicBezTo>
                  <a:pt x="5924" y="1857"/>
                  <a:pt x="6336" y="2150"/>
                  <a:pt x="6791" y="2394"/>
                </a:cubicBezTo>
                <a:cubicBezTo>
                  <a:pt x="7216" y="2624"/>
                  <a:pt x="7646" y="2845"/>
                  <a:pt x="8091" y="3078"/>
                </a:cubicBezTo>
                <a:cubicBezTo>
                  <a:pt x="8043" y="3068"/>
                  <a:pt x="8012" y="3064"/>
                  <a:pt x="7982" y="3054"/>
                </a:cubicBezTo>
                <a:cubicBezTo>
                  <a:pt x="7751" y="2977"/>
                  <a:pt x="7518" y="2904"/>
                  <a:pt x="7289" y="2819"/>
                </a:cubicBezTo>
                <a:cubicBezTo>
                  <a:pt x="6660" y="2585"/>
                  <a:pt x="6041" y="2324"/>
                  <a:pt x="5509" y="1912"/>
                </a:cubicBezTo>
                <a:cubicBezTo>
                  <a:pt x="5004" y="1523"/>
                  <a:pt x="4449" y="1269"/>
                  <a:pt x="3831" y="1138"/>
                </a:cubicBezTo>
                <a:cubicBezTo>
                  <a:pt x="3445" y="1056"/>
                  <a:pt x="3056" y="1007"/>
                  <a:pt x="2628" y="1007"/>
                </a:cubicBezTo>
                <a:cubicBezTo>
                  <a:pt x="2673" y="1030"/>
                  <a:pt x="2688" y="1038"/>
                  <a:pt x="2702" y="1045"/>
                </a:cubicBezTo>
                <a:cubicBezTo>
                  <a:pt x="3573" y="1438"/>
                  <a:pt x="4450" y="1816"/>
                  <a:pt x="5311" y="2230"/>
                </a:cubicBezTo>
                <a:cubicBezTo>
                  <a:pt x="5888" y="2507"/>
                  <a:pt x="6478" y="2745"/>
                  <a:pt x="7085" y="2945"/>
                </a:cubicBezTo>
                <a:cubicBezTo>
                  <a:pt x="7318" y="3021"/>
                  <a:pt x="7553" y="3089"/>
                  <a:pt x="7788" y="3161"/>
                </a:cubicBezTo>
                <a:cubicBezTo>
                  <a:pt x="7787" y="3172"/>
                  <a:pt x="7786" y="3182"/>
                  <a:pt x="7785" y="3193"/>
                </a:cubicBezTo>
                <a:cubicBezTo>
                  <a:pt x="7752" y="3194"/>
                  <a:pt x="7717" y="3199"/>
                  <a:pt x="7684" y="3199"/>
                </a:cubicBezTo>
                <a:cubicBezTo>
                  <a:pt x="7669" y="3199"/>
                  <a:pt x="7655" y="3198"/>
                  <a:pt x="7641" y="3195"/>
                </a:cubicBezTo>
                <a:cubicBezTo>
                  <a:pt x="6745" y="2998"/>
                  <a:pt x="5854" y="2786"/>
                  <a:pt x="4982" y="2499"/>
                </a:cubicBezTo>
                <a:cubicBezTo>
                  <a:pt x="4149" y="2226"/>
                  <a:pt x="3308" y="1992"/>
                  <a:pt x="2426" y="1954"/>
                </a:cubicBezTo>
                <a:cubicBezTo>
                  <a:pt x="2350" y="1951"/>
                  <a:pt x="2276" y="1950"/>
                  <a:pt x="2201" y="1950"/>
                </a:cubicBezTo>
                <a:cubicBezTo>
                  <a:pt x="1877" y="1950"/>
                  <a:pt x="1554" y="1981"/>
                  <a:pt x="1221" y="2060"/>
                </a:cubicBezTo>
                <a:cubicBezTo>
                  <a:pt x="1257" y="2087"/>
                  <a:pt x="1275" y="2104"/>
                  <a:pt x="1296" y="2114"/>
                </a:cubicBezTo>
                <a:cubicBezTo>
                  <a:pt x="2047" y="2483"/>
                  <a:pt x="2831" y="2752"/>
                  <a:pt x="3664" y="2856"/>
                </a:cubicBezTo>
                <a:cubicBezTo>
                  <a:pt x="4566" y="2970"/>
                  <a:pt x="5468" y="3075"/>
                  <a:pt x="6370" y="3190"/>
                </a:cubicBezTo>
                <a:cubicBezTo>
                  <a:pt x="6649" y="3226"/>
                  <a:pt x="6925" y="3278"/>
                  <a:pt x="7202" y="3323"/>
                </a:cubicBezTo>
                <a:cubicBezTo>
                  <a:pt x="7202" y="3339"/>
                  <a:pt x="7202" y="3357"/>
                  <a:pt x="7202" y="3373"/>
                </a:cubicBezTo>
                <a:cubicBezTo>
                  <a:pt x="7121" y="3376"/>
                  <a:pt x="7039" y="3388"/>
                  <a:pt x="6959" y="3388"/>
                </a:cubicBezTo>
                <a:cubicBezTo>
                  <a:pt x="6926" y="3388"/>
                  <a:pt x="6894" y="3386"/>
                  <a:pt x="6862" y="3380"/>
                </a:cubicBezTo>
                <a:cubicBezTo>
                  <a:pt x="6397" y="3299"/>
                  <a:pt x="5937" y="3197"/>
                  <a:pt x="5473" y="3117"/>
                </a:cubicBezTo>
                <a:cubicBezTo>
                  <a:pt x="4811" y="3004"/>
                  <a:pt x="4146" y="2933"/>
                  <a:pt x="3480" y="2933"/>
                </a:cubicBezTo>
                <a:cubicBezTo>
                  <a:pt x="3132" y="2933"/>
                  <a:pt x="2785" y="2952"/>
                  <a:pt x="2436" y="2995"/>
                </a:cubicBezTo>
                <a:cubicBezTo>
                  <a:pt x="1818" y="3071"/>
                  <a:pt x="1201" y="3154"/>
                  <a:pt x="585" y="3234"/>
                </a:cubicBezTo>
                <a:cubicBezTo>
                  <a:pt x="571" y="3236"/>
                  <a:pt x="559" y="3246"/>
                  <a:pt x="532" y="3258"/>
                </a:cubicBezTo>
                <a:cubicBezTo>
                  <a:pt x="576" y="3281"/>
                  <a:pt x="605" y="3300"/>
                  <a:pt x="637" y="3311"/>
                </a:cubicBezTo>
                <a:cubicBezTo>
                  <a:pt x="1180" y="3500"/>
                  <a:pt x="1736" y="3613"/>
                  <a:pt x="2310" y="3613"/>
                </a:cubicBezTo>
                <a:cubicBezTo>
                  <a:pt x="2363" y="3613"/>
                  <a:pt x="2415" y="3612"/>
                  <a:pt x="2467" y="3610"/>
                </a:cubicBezTo>
                <a:cubicBezTo>
                  <a:pt x="3231" y="3582"/>
                  <a:pt x="3993" y="3543"/>
                  <a:pt x="4757" y="3518"/>
                </a:cubicBezTo>
                <a:cubicBezTo>
                  <a:pt x="4892" y="3513"/>
                  <a:pt x="5027" y="3512"/>
                  <a:pt x="5162" y="3512"/>
                </a:cubicBezTo>
                <a:cubicBezTo>
                  <a:pt x="5380" y="3512"/>
                  <a:pt x="5598" y="3516"/>
                  <a:pt x="5817" y="3516"/>
                </a:cubicBezTo>
                <a:cubicBezTo>
                  <a:pt x="5778" y="3550"/>
                  <a:pt x="5738" y="3557"/>
                  <a:pt x="5699" y="3562"/>
                </a:cubicBezTo>
                <a:cubicBezTo>
                  <a:pt x="5282" y="3619"/>
                  <a:pt x="4860" y="3649"/>
                  <a:pt x="4450" y="3739"/>
                </a:cubicBezTo>
                <a:cubicBezTo>
                  <a:pt x="3861" y="3869"/>
                  <a:pt x="3280" y="4041"/>
                  <a:pt x="2696" y="4197"/>
                </a:cubicBezTo>
                <a:cubicBezTo>
                  <a:pt x="1863" y="4418"/>
                  <a:pt x="1030" y="4641"/>
                  <a:pt x="197" y="4865"/>
                </a:cubicBezTo>
                <a:cubicBezTo>
                  <a:pt x="131" y="4883"/>
                  <a:pt x="66" y="4908"/>
                  <a:pt x="1" y="4930"/>
                </a:cubicBezTo>
                <a:cubicBezTo>
                  <a:pt x="4" y="4941"/>
                  <a:pt x="8" y="4954"/>
                  <a:pt x="11" y="4965"/>
                </a:cubicBezTo>
                <a:cubicBezTo>
                  <a:pt x="1970" y="4963"/>
                  <a:pt x="3904" y="4797"/>
                  <a:pt x="5764" y="4106"/>
                </a:cubicBezTo>
                <a:lnTo>
                  <a:pt x="5764" y="4106"/>
                </a:lnTo>
                <a:cubicBezTo>
                  <a:pt x="5750" y="4139"/>
                  <a:pt x="5733" y="4158"/>
                  <a:pt x="5711" y="4169"/>
                </a:cubicBezTo>
                <a:cubicBezTo>
                  <a:pt x="5191" y="4421"/>
                  <a:pt x="4687" y="4719"/>
                  <a:pt x="4146" y="4911"/>
                </a:cubicBezTo>
                <a:cubicBezTo>
                  <a:pt x="3386" y="5181"/>
                  <a:pt x="2613" y="5414"/>
                  <a:pt x="1875" y="5739"/>
                </a:cubicBezTo>
                <a:cubicBezTo>
                  <a:pt x="1586" y="5866"/>
                  <a:pt x="1300" y="5995"/>
                  <a:pt x="1012" y="6123"/>
                </a:cubicBezTo>
                <a:cubicBezTo>
                  <a:pt x="1015" y="6137"/>
                  <a:pt x="1019" y="6152"/>
                  <a:pt x="1022" y="6166"/>
                </a:cubicBezTo>
                <a:cubicBezTo>
                  <a:pt x="1387" y="6124"/>
                  <a:pt x="1754" y="6093"/>
                  <a:pt x="2116" y="6037"/>
                </a:cubicBezTo>
                <a:cubicBezTo>
                  <a:pt x="2894" y="5918"/>
                  <a:pt x="3647" y="5715"/>
                  <a:pt x="4319" y="5290"/>
                </a:cubicBezTo>
                <a:cubicBezTo>
                  <a:pt x="5067" y="4816"/>
                  <a:pt x="5802" y="4319"/>
                  <a:pt x="6551" y="3847"/>
                </a:cubicBezTo>
                <a:cubicBezTo>
                  <a:pt x="6745" y="3725"/>
                  <a:pt x="6973" y="3657"/>
                  <a:pt x="7185" y="3564"/>
                </a:cubicBezTo>
                <a:cubicBezTo>
                  <a:pt x="7190" y="3576"/>
                  <a:pt x="7196" y="3587"/>
                  <a:pt x="7202" y="3599"/>
                </a:cubicBezTo>
                <a:cubicBezTo>
                  <a:pt x="7069" y="3727"/>
                  <a:pt x="6937" y="3855"/>
                  <a:pt x="6803" y="3982"/>
                </a:cubicBezTo>
                <a:cubicBezTo>
                  <a:pt x="6322" y="4435"/>
                  <a:pt x="5824" y="4864"/>
                  <a:pt x="5253" y="5206"/>
                </a:cubicBezTo>
                <a:cubicBezTo>
                  <a:pt x="4437" y="5695"/>
                  <a:pt x="3629" y="6195"/>
                  <a:pt x="2818" y="6694"/>
                </a:cubicBezTo>
                <a:cubicBezTo>
                  <a:pt x="2665" y="6788"/>
                  <a:pt x="2519" y="6896"/>
                  <a:pt x="2370" y="6998"/>
                </a:cubicBezTo>
                <a:cubicBezTo>
                  <a:pt x="3679" y="6804"/>
                  <a:pt x="4897" y="6427"/>
                  <a:pt x="5782" y="5357"/>
                </a:cubicBezTo>
                <a:lnTo>
                  <a:pt x="5782" y="5357"/>
                </a:lnTo>
                <a:cubicBezTo>
                  <a:pt x="5285" y="6129"/>
                  <a:pt x="4669" y="6793"/>
                  <a:pt x="4047" y="7461"/>
                </a:cubicBezTo>
                <a:cubicBezTo>
                  <a:pt x="4277" y="7368"/>
                  <a:pt x="4502" y="7265"/>
                  <a:pt x="4713" y="7142"/>
                </a:cubicBezTo>
                <a:cubicBezTo>
                  <a:pt x="5374" y="6757"/>
                  <a:pt x="5838" y="6179"/>
                  <a:pt x="6234" y="5545"/>
                </a:cubicBezTo>
                <a:cubicBezTo>
                  <a:pt x="6609" y="4946"/>
                  <a:pt x="7017" y="4376"/>
                  <a:pt x="7519" y="3877"/>
                </a:cubicBezTo>
                <a:cubicBezTo>
                  <a:pt x="7669" y="3727"/>
                  <a:pt x="7822" y="3580"/>
                  <a:pt x="7974" y="3432"/>
                </a:cubicBezTo>
                <a:lnTo>
                  <a:pt x="7974" y="3432"/>
                </a:lnTo>
                <a:cubicBezTo>
                  <a:pt x="7980" y="3461"/>
                  <a:pt x="7970" y="3474"/>
                  <a:pt x="7959" y="3487"/>
                </a:cubicBezTo>
                <a:cubicBezTo>
                  <a:pt x="7921" y="3528"/>
                  <a:pt x="7884" y="3569"/>
                  <a:pt x="7846" y="3611"/>
                </a:cubicBezTo>
                <a:cubicBezTo>
                  <a:pt x="7365" y="4156"/>
                  <a:pt x="6906" y="4721"/>
                  <a:pt x="6603" y="5387"/>
                </a:cubicBezTo>
                <a:cubicBezTo>
                  <a:pt x="6202" y="6267"/>
                  <a:pt x="5685" y="7072"/>
                  <a:pt x="5087" y="7827"/>
                </a:cubicBezTo>
                <a:cubicBezTo>
                  <a:pt x="5079" y="7838"/>
                  <a:pt x="5076" y="7852"/>
                  <a:pt x="5070" y="7864"/>
                </a:cubicBezTo>
                <a:cubicBezTo>
                  <a:pt x="5079" y="7875"/>
                  <a:pt x="5089" y="7886"/>
                  <a:pt x="5097" y="7897"/>
                </a:cubicBezTo>
                <a:cubicBezTo>
                  <a:pt x="5379" y="7728"/>
                  <a:pt x="5672" y="7575"/>
                  <a:pt x="5942" y="7389"/>
                </a:cubicBezTo>
                <a:cubicBezTo>
                  <a:pt x="6475" y="7020"/>
                  <a:pt x="6915" y="6559"/>
                  <a:pt x="7118" y="5932"/>
                </a:cubicBezTo>
                <a:cubicBezTo>
                  <a:pt x="7431" y="4958"/>
                  <a:pt x="7875" y="4049"/>
                  <a:pt x="8417" y="3185"/>
                </a:cubicBezTo>
                <a:cubicBezTo>
                  <a:pt x="8433" y="3160"/>
                  <a:pt x="8450" y="3129"/>
                  <a:pt x="8475" y="3120"/>
                </a:cubicBezTo>
                <a:cubicBezTo>
                  <a:pt x="8648" y="3054"/>
                  <a:pt x="8825" y="2993"/>
                  <a:pt x="9024" y="2922"/>
                </a:cubicBezTo>
                <a:lnTo>
                  <a:pt x="9024" y="2922"/>
                </a:lnTo>
                <a:cubicBezTo>
                  <a:pt x="8838" y="3256"/>
                  <a:pt x="8647" y="3554"/>
                  <a:pt x="8501" y="3872"/>
                </a:cubicBezTo>
                <a:cubicBezTo>
                  <a:pt x="8204" y="4522"/>
                  <a:pt x="7933" y="5184"/>
                  <a:pt x="7649" y="5840"/>
                </a:cubicBezTo>
                <a:cubicBezTo>
                  <a:pt x="7426" y="6355"/>
                  <a:pt x="7154" y="6840"/>
                  <a:pt x="6746" y="7235"/>
                </a:cubicBezTo>
                <a:cubicBezTo>
                  <a:pt x="6659" y="7320"/>
                  <a:pt x="6567" y="7400"/>
                  <a:pt x="6477" y="7483"/>
                </a:cubicBezTo>
                <a:cubicBezTo>
                  <a:pt x="6484" y="7484"/>
                  <a:pt x="6491" y="7485"/>
                  <a:pt x="6498" y="7485"/>
                </a:cubicBezTo>
                <a:cubicBezTo>
                  <a:pt x="6525" y="7485"/>
                  <a:pt x="6547" y="7476"/>
                  <a:pt x="6567" y="7465"/>
                </a:cubicBezTo>
                <a:cubicBezTo>
                  <a:pt x="6955" y="7251"/>
                  <a:pt x="7316" y="6998"/>
                  <a:pt x="7636" y="6691"/>
                </a:cubicBezTo>
                <a:cubicBezTo>
                  <a:pt x="7965" y="6378"/>
                  <a:pt x="8217" y="6017"/>
                  <a:pt x="8328" y="5567"/>
                </a:cubicBezTo>
                <a:cubicBezTo>
                  <a:pt x="8418" y="5206"/>
                  <a:pt x="8512" y="4845"/>
                  <a:pt x="8614" y="4486"/>
                </a:cubicBezTo>
                <a:cubicBezTo>
                  <a:pt x="8753" y="3995"/>
                  <a:pt x="8902" y="3506"/>
                  <a:pt x="9171" y="3067"/>
                </a:cubicBezTo>
                <a:cubicBezTo>
                  <a:pt x="9233" y="2964"/>
                  <a:pt x="9321" y="2876"/>
                  <a:pt x="9396" y="2781"/>
                </a:cubicBezTo>
                <a:cubicBezTo>
                  <a:pt x="9406" y="2790"/>
                  <a:pt x="9417" y="2799"/>
                  <a:pt x="9427" y="2807"/>
                </a:cubicBezTo>
                <a:cubicBezTo>
                  <a:pt x="9328" y="3070"/>
                  <a:pt x="9220" y="3330"/>
                  <a:pt x="9129" y="3597"/>
                </a:cubicBezTo>
                <a:cubicBezTo>
                  <a:pt x="8973" y="4056"/>
                  <a:pt x="8826" y="4520"/>
                  <a:pt x="8840" y="5013"/>
                </a:cubicBezTo>
                <a:cubicBezTo>
                  <a:pt x="8846" y="5263"/>
                  <a:pt x="8799" y="5498"/>
                  <a:pt x="8705" y="5727"/>
                </a:cubicBezTo>
                <a:cubicBezTo>
                  <a:pt x="8517" y="6180"/>
                  <a:pt x="8241" y="6577"/>
                  <a:pt x="7932" y="6952"/>
                </a:cubicBezTo>
                <a:cubicBezTo>
                  <a:pt x="7906" y="6984"/>
                  <a:pt x="7882" y="7015"/>
                  <a:pt x="7842" y="7065"/>
                </a:cubicBezTo>
                <a:cubicBezTo>
                  <a:pt x="7884" y="7055"/>
                  <a:pt x="7900" y="7054"/>
                  <a:pt x="7915" y="7047"/>
                </a:cubicBezTo>
                <a:cubicBezTo>
                  <a:pt x="7993" y="7012"/>
                  <a:pt x="8072" y="6979"/>
                  <a:pt x="8147" y="6938"/>
                </a:cubicBezTo>
                <a:cubicBezTo>
                  <a:pt x="8654" y="6663"/>
                  <a:pt x="9051" y="6283"/>
                  <a:pt x="9161" y="5697"/>
                </a:cubicBezTo>
                <a:cubicBezTo>
                  <a:pt x="9223" y="5363"/>
                  <a:pt x="9237" y="5015"/>
                  <a:pt x="9232" y="4673"/>
                </a:cubicBezTo>
                <a:cubicBezTo>
                  <a:pt x="9223" y="4028"/>
                  <a:pt x="9304" y="3408"/>
                  <a:pt x="9599" y="2825"/>
                </a:cubicBezTo>
                <a:cubicBezTo>
                  <a:pt x="9639" y="2746"/>
                  <a:pt x="9681" y="2696"/>
                  <a:pt x="9769" y="2669"/>
                </a:cubicBezTo>
                <a:cubicBezTo>
                  <a:pt x="10352" y="2495"/>
                  <a:pt x="10940" y="2336"/>
                  <a:pt x="11513" y="2132"/>
                </a:cubicBezTo>
                <a:cubicBezTo>
                  <a:pt x="12110" y="1919"/>
                  <a:pt x="12696" y="1672"/>
                  <a:pt x="13277" y="1417"/>
                </a:cubicBezTo>
                <a:cubicBezTo>
                  <a:pt x="13553" y="1296"/>
                  <a:pt x="13806" y="1122"/>
                  <a:pt x="14066" y="967"/>
                </a:cubicBezTo>
                <a:cubicBezTo>
                  <a:pt x="14112" y="940"/>
                  <a:pt x="14142" y="885"/>
                  <a:pt x="14180" y="843"/>
                </a:cubicBezTo>
                <a:cubicBezTo>
                  <a:pt x="14173" y="832"/>
                  <a:pt x="14166" y="822"/>
                  <a:pt x="14160" y="811"/>
                </a:cubicBezTo>
                <a:cubicBezTo>
                  <a:pt x="14101" y="814"/>
                  <a:pt x="14041" y="809"/>
                  <a:pt x="13986" y="824"/>
                </a:cubicBezTo>
                <a:cubicBezTo>
                  <a:pt x="13829" y="865"/>
                  <a:pt x="13668" y="901"/>
                  <a:pt x="13519" y="963"/>
                </a:cubicBezTo>
                <a:cubicBezTo>
                  <a:pt x="12763" y="1279"/>
                  <a:pt x="12014" y="1607"/>
                  <a:pt x="11257" y="1919"/>
                </a:cubicBezTo>
                <a:cubicBezTo>
                  <a:pt x="10730" y="2136"/>
                  <a:pt x="10196" y="2335"/>
                  <a:pt x="9662" y="2537"/>
                </a:cubicBezTo>
                <a:cubicBezTo>
                  <a:pt x="9648" y="2542"/>
                  <a:pt x="9632" y="2544"/>
                  <a:pt x="9615" y="2544"/>
                </a:cubicBezTo>
                <a:cubicBezTo>
                  <a:pt x="9582" y="2544"/>
                  <a:pt x="9547" y="2536"/>
                  <a:pt x="9523" y="2521"/>
                </a:cubicBezTo>
                <a:cubicBezTo>
                  <a:pt x="9326" y="2400"/>
                  <a:pt x="9131" y="2274"/>
                  <a:pt x="8940" y="2143"/>
                </a:cubicBezTo>
                <a:cubicBezTo>
                  <a:pt x="8534" y="1863"/>
                  <a:pt x="8138" y="1566"/>
                  <a:pt x="7804" y="1200"/>
                </a:cubicBezTo>
                <a:cubicBezTo>
                  <a:pt x="7389" y="744"/>
                  <a:pt x="6902" y="397"/>
                  <a:pt x="6326" y="178"/>
                </a:cubicBezTo>
                <a:cubicBezTo>
                  <a:pt x="6142" y="109"/>
                  <a:pt x="5949" y="60"/>
                  <a:pt x="5760" y="0"/>
                </a:cubicBezTo>
                <a:close/>
              </a:path>
            </a:pathLst>
          </a:cu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9"/>
          <p:cNvSpPr txBox="1">
            <a:spLocks noGrp="1"/>
          </p:cNvSpPr>
          <p:nvPr>
            <p:ph type="title"/>
          </p:nvPr>
        </p:nvSpPr>
        <p:spPr>
          <a:xfrm>
            <a:off x="941911" y="1704225"/>
            <a:ext cx="3871500" cy="669900"/>
          </a:xfrm>
          <a:prstGeom prst="rect">
            <a:avLst/>
          </a:prstGeom>
        </p:spPr>
        <p:txBody>
          <a:bodyPr spcFirstLastPara="1" wrap="square" lIns="91425" tIns="91425" rIns="91425" bIns="91425" anchor="ctr" anchorCtr="0">
            <a:noAutofit/>
          </a:bodyPr>
          <a:lstStyle>
            <a:lvl1pPr lvl="0" rtl="0">
              <a:spcBef>
                <a:spcPts val="0"/>
              </a:spcBef>
              <a:spcAft>
                <a:spcPts val="0"/>
              </a:spcAft>
              <a:buSzPts val="4200"/>
              <a:buNone/>
              <a:defRPr sz="30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24" name="Google Shape;124;p9"/>
          <p:cNvSpPr txBox="1">
            <a:spLocks noGrp="1"/>
          </p:cNvSpPr>
          <p:nvPr>
            <p:ph type="subTitle" idx="1"/>
          </p:nvPr>
        </p:nvSpPr>
        <p:spPr>
          <a:xfrm>
            <a:off x="941825" y="2374125"/>
            <a:ext cx="3871500" cy="1221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100"/>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25"/>
        <p:cNvGrpSpPr/>
        <p:nvPr/>
      </p:nvGrpSpPr>
      <p:grpSpPr>
        <a:xfrm>
          <a:off x="0" y="0"/>
          <a:ext cx="0" cy="0"/>
          <a:chOff x="0" y="0"/>
          <a:chExt cx="0" cy="0"/>
        </a:xfrm>
      </p:grpSpPr>
      <p:sp>
        <p:nvSpPr>
          <p:cNvPr id="126" name="Google Shape;126;p10"/>
          <p:cNvSpPr txBox="1">
            <a:spLocks noGrp="1"/>
          </p:cNvSpPr>
          <p:nvPr>
            <p:ph type="title"/>
          </p:nvPr>
        </p:nvSpPr>
        <p:spPr>
          <a:xfrm>
            <a:off x="675475" y="2074550"/>
            <a:ext cx="5205000" cy="1255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4000"/>
            </a:lvl1pPr>
            <a:lvl2pPr lvl="1" rtl="0">
              <a:spcBef>
                <a:spcPts val="0"/>
              </a:spcBef>
              <a:spcAft>
                <a:spcPts val="0"/>
              </a:spcAft>
              <a:buClr>
                <a:schemeClr val="accent1"/>
              </a:buClr>
              <a:buSzPts val="4000"/>
              <a:buNone/>
              <a:defRPr sz="4000">
                <a:solidFill>
                  <a:schemeClr val="accent1"/>
                </a:solidFill>
              </a:defRPr>
            </a:lvl2pPr>
            <a:lvl3pPr lvl="2" rtl="0">
              <a:spcBef>
                <a:spcPts val="0"/>
              </a:spcBef>
              <a:spcAft>
                <a:spcPts val="0"/>
              </a:spcAft>
              <a:buClr>
                <a:schemeClr val="accent1"/>
              </a:buClr>
              <a:buSzPts val="4000"/>
              <a:buNone/>
              <a:defRPr sz="4000">
                <a:solidFill>
                  <a:schemeClr val="accent1"/>
                </a:solidFill>
              </a:defRPr>
            </a:lvl3pPr>
            <a:lvl4pPr lvl="3" rtl="0">
              <a:spcBef>
                <a:spcPts val="0"/>
              </a:spcBef>
              <a:spcAft>
                <a:spcPts val="0"/>
              </a:spcAft>
              <a:buClr>
                <a:schemeClr val="accent1"/>
              </a:buClr>
              <a:buSzPts val="4000"/>
              <a:buNone/>
              <a:defRPr sz="4000">
                <a:solidFill>
                  <a:schemeClr val="accent1"/>
                </a:solidFill>
              </a:defRPr>
            </a:lvl4pPr>
            <a:lvl5pPr lvl="4" rtl="0">
              <a:spcBef>
                <a:spcPts val="0"/>
              </a:spcBef>
              <a:spcAft>
                <a:spcPts val="0"/>
              </a:spcAft>
              <a:buClr>
                <a:schemeClr val="accent1"/>
              </a:buClr>
              <a:buSzPts val="4000"/>
              <a:buNone/>
              <a:defRPr sz="4000">
                <a:solidFill>
                  <a:schemeClr val="accent1"/>
                </a:solidFill>
              </a:defRPr>
            </a:lvl5pPr>
            <a:lvl6pPr lvl="5" rtl="0">
              <a:spcBef>
                <a:spcPts val="0"/>
              </a:spcBef>
              <a:spcAft>
                <a:spcPts val="0"/>
              </a:spcAft>
              <a:buClr>
                <a:schemeClr val="accent1"/>
              </a:buClr>
              <a:buSzPts val="4000"/>
              <a:buNone/>
              <a:defRPr sz="4000">
                <a:solidFill>
                  <a:schemeClr val="accent1"/>
                </a:solidFill>
              </a:defRPr>
            </a:lvl6pPr>
            <a:lvl7pPr lvl="6" rtl="0">
              <a:spcBef>
                <a:spcPts val="0"/>
              </a:spcBef>
              <a:spcAft>
                <a:spcPts val="0"/>
              </a:spcAft>
              <a:buClr>
                <a:schemeClr val="accent1"/>
              </a:buClr>
              <a:buSzPts val="4000"/>
              <a:buNone/>
              <a:defRPr sz="4000">
                <a:solidFill>
                  <a:schemeClr val="accent1"/>
                </a:solidFill>
              </a:defRPr>
            </a:lvl7pPr>
            <a:lvl8pPr lvl="7" rtl="0">
              <a:spcBef>
                <a:spcPts val="0"/>
              </a:spcBef>
              <a:spcAft>
                <a:spcPts val="0"/>
              </a:spcAft>
              <a:buClr>
                <a:schemeClr val="accent1"/>
              </a:buClr>
              <a:buSzPts val="4000"/>
              <a:buNone/>
              <a:defRPr sz="4000">
                <a:solidFill>
                  <a:schemeClr val="accent1"/>
                </a:solidFill>
              </a:defRPr>
            </a:lvl8pPr>
            <a:lvl9pPr lvl="8" rtl="0">
              <a:spcBef>
                <a:spcPts val="0"/>
              </a:spcBef>
              <a:spcAft>
                <a:spcPts val="0"/>
              </a:spcAft>
              <a:buClr>
                <a:schemeClr val="accent1"/>
              </a:buClr>
              <a:buSzPts val="4000"/>
              <a:buNone/>
              <a:defRPr sz="4000">
                <a:solidFill>
                  <a:schemeClr val="accent1"/>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27"/>
        <p:cNvGrpSpPr/>
        <p:nvPr/>
      </p:nvGrpSpPr>
      <p:grpSpPr>
        <a:xfrm>
          <a:off x="0" y="0"/>
          <a:ext cx="0" cy="0"/>
          <a:chOff x="0" y="0"/>
          <a:chExt cx="0" cy="0"/>
        </a:xfrm>
      </p:grpSpPr>
      <p:sp>
        <p:nvSpPr>
          <p:cNvPr id="128" name="Google Shape;128;p11"/>
          <p:cNvSpPr/>
          <p:nvPr/>
        </p:nvSpPr>
        <p:spPr>
          <a:xfrm>
            <a:off x="8283325" y="3941438"/>
            <a:ext cx="259800" cy="259800"/>
          </a:xfrm>
          <a:prstGeom prst="ellipse">
            <a:avLst/>
          </a:pr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1"/>
          <p:cNvSpPr/>
          <p:nvPr/>
        </p:nvSpPr>
        <p:spPr>
          <a:xfrm>
            <a:off x="7959838" y="3984800"/>
            <a:ext cx="173100" cy="173100"/>
          </a:xfrm>
          <a:prstGeom prst="ellipse">
            <a:avLst/>
          </a:pr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1"/>
          <p:cNvSpPr/>
          <p:nvPr/>
        </p:nvSpPr>
        <p:spPr>
          <a:xfrm>
            <a:off x="978575" y="539488"/>
            <a:ext cx="259800" cy="259800"/>
          </a:xfrm>
          <a:prstGeom prst="ellipse">
            <a:avLst/>
          </a:pr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1"/>
          <p:cNvSpPr/>
          <p:nvPr/>
        </p:nvSpPr>
        <p:spPr>
          <a:xfrm>
            <a:off x="655088" y="582850"/>
            <a:ext cx="173100" cy="173100"/>
          </a:xfrm>
          <a:prstGeom prst="ellipse">
            <a:avLst/>
          </a:pr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1"/>
          <p:cNvSpPr/>
          <p:nvPr/>
        </p:nvSpPr>
        <p:spPr>
          <a:xfrm>
            <a:off x="805475" y="996950"/>
            <a:ext cx="173100" cy="173100"/>
          </a:xfrm>
          <a:prstGeom prst="ellipse">
            <a:avLst/>
          </a:pr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1"/>
          <p:cNvSpPr/>
          <p:nvPr/>
        </p:nvSpPr>
        <p:spPr>
          <a:xfrm rot="2700000" flipH="1">
            <a:off x="7778020" y="-244279"/>
            <a:ext cx="1110876" cy="1332406"/>
          </a:xfrm>
          <a:custGeom>
            <a:avLst/>
            <a:gdLst/>
            <a:ahLst/>
            <a:cxnLst/>
            <a:rect l="l" t="t" r="r" b="b"/>
            <a:pathLst>
              <a:path w="8225" h="9866" extrusionOk="0">
                <a:moveTo>
                  <a:pt x="3637" y="1"/>
                </a:moveTo>
                <a:cubicBezTo>
                  <a:pt x="3586" y="656"/>
                  <a:pt x="3514" y="1308"/>
                  <a:pt x="3492" y="1961"/>
                </a:cubicBezTo>
                <a:cubicBezTo>
                  <a:pt x="3469" y="2611"/>
                  <a:pt x="3497" y="3264"/>
                  <a:pt x="3503" y="3909"/>
                </a:cubicBezTo>
                <a:cubicBezTo>
                  <a:pt x="3169" y="3215"/>
                  <a:pt x="2670" y="3017"/>
                  <a:pt x="2157" y="3017"/>
                </a:cubicBezTo>
                <a:cubicBezTo>
                  <a:pt x="1946" y="3017"/>
                  <a:pt x="1734" y="3050"/>
                  <a:pt x="1529" y="3096"/>
                </a:cubicBezTo>
                <a:cubicBezTo>
                  <a:pt x="1583" y="3267"/>
                  <a:pt x="1625" y="3448"/>
                  <a:pt x="1786" y="3547"/>
                </a:cubicBezTo>
                <a:cubicBezTo>
                  <a:pt x="1933" y="3640"/>
                  <a:pt x="2100" y="3700"/>
                  <a:pt x="2276" y="3783"/>
                </a:cubicBezTo>
                <a:cubicBezTo>
                  <a:pt x="2195" y="3864"/>
                  <a:pt x="2110" y="3892"/>
                  <a:pt x="2029" y="3892"/>
                </a:cubicBezTo>
                <a:cubicBezTo>
                  <a:pt x="1984" y="3892"/>
                  <a:pt x="1940" y="3884"/>
                  <a:pt x="1898" y="3871"/>
                </a:cubicBezTo>
                <a:cubicBezTo>
                  <a:pt x="1838" y="3854"/>
                  <a:pt x="1781" y="3846"/>
                  <a:pt x="1727" y="3846"/>
                </a:cubicBezTo>
                <a:cubicBezTo>
                  <a:pt x="1550" y="3846"/>
                  <a:pt x="1404" y="3933"/>
                  <a:pt x="1276" y="4066"/>
                </a:cubicBezTo>
                <a:cubicBezTo>
                  <a:pt x="1101" y="4248"/>
                  <a:pt x="944" y="4446"/>
                  <a:pt x="776" y="4634"/>
                </a:cubicBezTo>
                <a:cubicBezTo>
                  <a:pt x="624" y="4804"/>
                  <a:pt x="458" y="4942"/>
                  <a:pt x="243" y="4942"/>
                </a:cubicBezTo>
                <a:cubicBezTo>
                  <a:pt x="169" y="4942"/>
                  <a:pt x="89" y="4925"/>
                  <a:pt x="1" y="4889"/>
                </a:cubicBezTo>
                <a:lnTo>
                  <a:pt x="1" y="4889"/>
                </a:lnTo>
                <a:cubicBezTo>
                  <a:pt x="87" y="5024"/>
                  <a:pt x="270" y="5113"/>
                  <a:pt x="488" y="5138"/>
                </a:cubicBezTo>
                <a:cubicBezTo>
                  <a:pt x="553" y="5146"/>
                  <a:pt x="616" y="5149"/>
                  <a:pt x="679" y="5149"/>
                </a:cubicBezTo>
                <a:cubicBezTo>
                  <a:pt x="937" y="5149"/>
                  <a:pt x="1185" y="5090"/>
                  <a:pt x="1426" y="4994"/>
                </a:cubicBezTo>
                <a:cubicBezTo>
                  <a:pt x="1661" y="4902"/>
                  <a:pt x="1882" y="4773"/>
                  <a:pt x="2117" y="4681"/>
                </a:cubicBezTo>
                <a:cubicBezTo>
                  <a:pt x="2166" y="4662"/>
                  <a:pt x="2221" y="4658"/>
                  <a:pt x="2278" y="4658"/>
                </a:cubicBezTo>
                <a:cubicBezTo>
                  <a:pt x="2311" y="4658"/>
                  <a:pt x="2344" y="4659"/>
                  <a:pt x="2377" y="4659"/>
                </a:cubicBezTo>
                <a:cubicBezTo>
                  <a:pt x="2394" y="4659"/>
                  <a:pt x="2411" y="4659"/>
                  <a:pt x="2428" y="4658"/>
                </a:cubicBezTo>
                <a:lnTo>
                  <a:pt x="2428" y="4658"/>
                </a:lnTo>
                <a:cubicBezTo>
                  <a:pt x="2370" y="4751"/>
                  <a:pt x="2331" y="4871"/>
                  <a:pt x="2248" y="4933"/>
                </a:cubicBezTo>
                <a:cubicBezTo>
                  <a:pt x="2007" y="5116"/>
                  <a:pt x="1749" y="5274"/>
                  <a:pt x="1498" y="5444"/>
                </a:cubicBezTo>
                <a:cubicBezTo>
                  <a:pt x="911" y="5838"/>
                  <a:pt x="627" y="6427"/>
                  <a:pt x="473" y="7088"/>
                </a:cubicBezTo>
                <a:cubicBezTo>
                  <a:pt x="422" y="7310"/>
                  <a:pt x="417" y="7544"/>
                  <a:pt x="403" y="7772"/>
                </a:cubicBezTo>
                <a:cubicBezTo>
                  <a:pt x="389" y="7979"/>
                  <a:pt x="365" y="8177"/>
                  <a:pt x="172" y="8316"/>
                </a:cubicBezTo>
                <a:cubicBezTo>
                  <a:pt x="200" y="8313"/>
                  <a:pt x="232" y="8317"/>
                  <a:pt x="256" y="8306"/>
                </a:cubicBezTo>
                <a:cubicBezTo>
                  <a:pt x="739" y="8076"/>
                  <a:pt x="1215" y="7836"/>
                  <a:pt x="1600" y="7455"/>
                </a:cubicBezTo>
                <a:cubicBezTo>
                  <a:pt x="1787" y="7269"/>
                  <a:pt x="1911" y="7050"/>
                  <a:pt x="1959" y="6783"/>
                </a:cubicBezTo>
                <a:cubicBezTo>
                  <a:pt x="1972" y="6709"/>
                  <a:pt x="2042" y="6622"/>
                  <a:pt x="2111" y="6583"/>
                </a:cubicBezTo>
                <a:cubicBezTo>
                  <a:pt x="2246" y="6510"/>
                  <a:pt x="2326" y="6408"/>
                  <a:pt x="2367" y="6266"/>
                </a:cubicBezTo>
                <a:cubicBezTo>
                  <a:pt x="2415" y="6105"/>
                  <a:pt x="2454" y="5941"/>
                  <a:pt x="2515" y="5783"/>
                </a:cubicBezTo>
                <a:cubicBezTo>
                  <a:pt x="2548" y="5699"/>
                  <a:pt x="2607" y="5618"/>
                  <a:pt x="2673" y="5553"/>
                </a:cubicBezTo>
                <a:cubicBezTo>
                  <a:pt x="2690" y="5535"/>
                  <a:pt x="2725" y="5528"/>
                  <a:pt x="2759" y="5528"/>
                </a:cubicBezTo>
                <a:cubicBezTo>
                  <a:pt x="2783" y="5528"/>
                  <a:pt x="2807" y="5531"/>
                  <a:pt x="2826" y="5538"/>
                </a:cubicBezTo>
                <a:cubicBezTo>
                  <a:pt x="2848" y="5547"/>
                  <a:pt x="2865" y="5628"/>
                  <a:pt x="2854" y="5667"/>
                </a:cubicBezTo>
                <a:cubicBezTo>
                  <a:pt x="2794" y="5866"/>
                  <a:pt x="2736" y="6065"/>
                  <a:pt x="2657" y="6258"/>
                </a:cubicBezTo>
                <a:cubicBezTo>
                  <a:pt x="2347" y="7012"/>
                  <a:pt x="2378" y="7765"/>
                  <a:pt x="2636" y="8526"/>
                </a:cubicBezTo>
                <a:cubicBezTo>
                  <a:pt x="2790" y="8979"/>
                  <a:pt x="3039" y="9377"/>
                  <a:pt x="3308" y="9765"/>
                </a:cubicBezTo>
                <a:cubicBezTo>
                  <a:pt x="3329" y="9795"/>
                  <a:pt x="3360" y="9816"/>
                  <a:pt x="3411" y="9865"/>
                </a:cubicBezTo>
                <a:cubicBezTo>
                  <a:pt x="3399" y="9318"/>
                  <a:pt x="3668" y="8881"/>
                  <a:pt x="3833" y="8414"/>
                </a:cubicBezTo>
                <a:cubicBezTo>
                  <a:pt x="3935" y="8127"/>
                  <a:pt x="3928" y="7853"/>
                  <a:pt x="3864" y="7558"/>
                </a:cubicBezTo>
                <a:cubicBezTo>
                  <a:pt x="3769" y="7126"/>
                  <a:pt x="3710" y="6686"/>
                  <a:pt x="3652" y="6248"/>
                </a:cubicBezTo>
                <a:cubicBezTo>
                  <a:pt x="3638" y="6145"/>
                  <a:pt x="3685" y="6034"/>
                  <a:pt x="3710" y="5894"/>
                </a:cubicBezTo>
                <a:cubicBezTo>
                  <a:pt x="3900" y="6011"/>
                  <a:pt x="3901" y="6141"/>
                  <a:pt x="3902" y="6272"/>
                </a:cubicBezTo>
                <a:cubicBezTo>
                  <a:pt x="3906" y="6694"/>
                  <a:pt x="3920" y="7116"/>
                  <a:pt x="4129" y="7499"/>
                </a:cubicBezTo>
                <a:cubicBezTo>
                  <a:pt x="4291" y="7794"/>
                  <a:pt x="4443" y="8097"/>
                  <a:pt x="4635" y="8372"/>
                </a:cubicBezTo>
                <a:cubicBezTo>
                  <a:pt x="4739" y="8522"/>
                  <a:pt x="4900" y="8648"/>
                  <a:pt x="5062" y="8737"/>
                </a:cubicBezTo>
                <a:cubicBezTo>
                  <a:pt x="5380" y="8913"/>
                  <a:pt x="5420" y="8994"/>
                  <a:pt x="5248" y="9314"/>
                </a:cubicBezTo>
                <a:cubicBezTo>
                  <a:pt x="5241" y="9327"/>
                  <a:pt x="5241" y="9343"/>
                  <a:pt x="5237" y="9362"/>
                </a:cubicBezTo>
                <a:cubicBezTo>
                  <a:pt x="5489" y="9286"/>
                  <a:pt x="5607" y="9111"/>
                  <a:pt x="5551" y="8853"/>
                </a:cubicBezTo>
                <a:cubicBezTo>
                  <a:pt x="5510" y="8668"/>
                  <a:pt x="5447" y="8486"/>
                  <a:pt x="5372" y="8311"/>
                </a:cubicBezTo>
                <a:cubicBezTo>
                  <a:pt x="5255" y="8039"/>
                  <a:pt x="5207" y="7769"/>
                  <a:pt x="5289" y="7476"/>
                </a:cubicBezTo>
                <a:cubicBezTo>
                  <a:pt x="5452" y="6889"/>
                  <a:pt x="5201" y="6430"/>
                  <a:pt x="4822" y="6010"/>
                </a:cubicBezTo>
                <a:cubicBezTo>
                  <a:pt x="4734" y="5912"/>
                  <a:pt x="4664" y="5793"/>
                  <a:pt x="4609" y="5673"/>
                </a:cubicBezTo>
                <a:cubicBezTo>
                  <a:pt x="4588" y="5627"/>
                  <a:pt x="4629" y="5551"/>
                  <a:pt x="4642" y="5489"/>
                </a:cubicBezTo>
                <a:cubicBezTo>
                  <a:pt x="4699" y="5513"/>
                  <a:pt x="4780" y="5520"/>
                  <a:pt x="4810" y="5562"/>
                </a:cubicBezTo>
                <a:cubicBezTo>
                  <a:pt x="4946" y="5747"/>
                  <a:pt x="5097" y="5928"/>
                  <a:pt x="5185" y="6135"/>
                </a:cubicBezTo>
                <a:cubicBezTo>
                  <a:pt x="5403" y="6647"/>
                  <a:pt x="5703" y="7084"/>
                  <a:pt x="6203" y="7348"/>
                </a:cubicBezTo>
                <a:cubicBezTo>
                  <a:pt x="6584" y="7551"/>
                  <a:pt x="6975" y="7738"/>
                  <a:pt x="7371" y="7910"/>
                </a:cubicBezTo>
                <a:cubicBezTo>
                  <a:pt x="7512" y="7972"/>
                  <a:pt x="7680" y="7970"/>
                  <a:pt x="7836" y="7998"/>
                </a:cubicBezTo>
                <a:cubicBezTo>
                  <a:pt x="7843" y="7979"/>
                  <a:pt x="7850" y="7960"/>
                  <a:pt x="7857" y="7942"/>
                </a:cubicBezTo>
                <a:cubicBezTo>
                  <a:pt x="7781" y="7874"/>
                  <a:pt x="7704" y="7807"/>
                  <a:pt x="7629" y="7738"/>
                </a:cubicBezTo>
                <a:cubicBezTo>
                  <a:pt x="7460" y="7581"/>
                  <a:pt x="7355" y="7396"/>
                  <a:pt x="7313" y="7161"/>
                </a:cubicBezTo>
                <a:cubicBezTo>
                  <a:pt x="7210" y="6586"/>
                  <a:pt x="7004" y="6043"/>
                  <a:pt x="6530" y="5675"/>
                </a:cubicBezTo>
                <a:cubicBezTo>
                  <a:pt x="6192" y="5413"/>
                  <a:pt x="5796" y="5226"/>
                  <a:pt x="5428" y="5005"/>
                </a:cubicBezTo>
                <a:cubicBezTo>
                  <a:pt x="5356" y="4962"/>
                  <a:pt x="5280" y="4919"/>
                  <a:pt x="5225" y="4860"/>
                </a:cubicBezTo>
                <a:cubicBezTo>
                  <a:pt x="5153" y="4783"/>
                  <a:pt x="5179" y="4703"/>
                  <a:pt x="5283" y="4690"/>
                </a:cubicBezTo>
                <a:cubicBezTo>
                  <a:pt x="5311" y="4687"/>
                  <a:pt x="5341" y="4685"/>
                  <a:pt x="5371" y="4685"/>
                </a:cubicBezTo>
                <a:cubicBezTo>
                  <a:pt x="5436" y="4685"/>
                  <a:pt x="5503" y="4694"/>
                  <a:pt x="5558" y="4718"/>
                </a:cubicBezTo>
                <a:cubicBezTo>
                  <a:pt x="5806" y="4825"/>
                  <a:pt x="6051" y="4931"/>
                  <a:pt x="6326" y="4931"/>
                </a:cubicBezTo>
                <a:cubicBezTo>
                  <a:pt x="6344" y="4931"/>
                  <a:pt x="6363" y="4931"/>
                  <a:pt x="6382" y="4930"/>
                </a:cubicBezTo>
                <a:cubicBezTo>
                  <a:pt x="6385" y="4929"/>
                  <a:pt x="6388" y="4929"/>
                  <a:pt x="6391" y="4929"/>
                </a:cubicBezTo>
                <a:cubicBezTo>
                  <a:pt x="6436" y="4929"/>
                  <a:pt x="6488" y="4948"/>
                  <a:pt x="6524" y="4974"/>
                </a:cubicBezTo>
                <a:cubicBezTo>
                  <a:pt x="6849" y="5220"/>
                  <a:pt x="7224" y="5279"/>
                  <a:pt x="7618" y="5295"/>
                </a:cubicBezTo>
                <a:cubicBezTo>
                  <a:pt x="7813" y="5302"/>
                  <a:pt x="8005" y="5355"/>
                  <a:pt x="8224" y="5391"/>
                </a:cubicBezTo>
                <a:cubicBezTo>
                  <a:pt x="8030" y="5137"/>
                  <a:pt x="7833" y="4878"/>
                  <a:pt x="7634" y="4620"/>
                </a:cubicBezTo>
                <a:cubicBezTo>
                  <a:pt x="7589" y="4562"/>
                  <a:pt x="7534" y="4512"/>
                  <a:pt x="7497" y="4450"/>
                </a:cubicBezTo>
                <a:cubicBezTo>
                  <a:pt x="7365" y="4232"/>
                  <a:pt x="7180" y="4095"/>
                  <a:pt x="6930" y="4036"/>
                </a:cubicBezTo>
                <a:cubicBezTo>
                  <a:pt x="6816" y="4010"/>
                  <a:pt x="6701" y="3971"/>
                  <a:pt x="6599" y="3915"/>
                </a:cubicBezTo>
                <a:cubicBezTo>
                  <a:pt x="6382" y="3795"/>
                  <a:pt x="6158" y="3750"/>
                  <a:pt x="5929" y="3750"/>
                </a:cubicBezTo>
                <a:cubicBezTo>
                  <a:pt x="5789" y="3750"/>
                  <a:pt x="5647" y="3767"/>
                  <a:pt x="5503" y="3794"/>
                </a:cubicBezTo>
                <a:cubicBezTo>
                  <a:pt x="5373" y="3819"/>
                  <a:pt x="5240" y="3824"/>
                  <a:pt x="5078" y="3842"/>
                </a:cubicBezTo>
                <a:cubicBezTo>
                  <a:pt x="5151" y="3676"/>
                  <a:pt x="5249" y="3602"/>
                  <a:pt x="5389" y="3576"/>
                </a:cubicBezTo>
                <a:cubicBezTo>
                  <a:pt x="5681" y="3523"/>
                  <a:pt x="5978" y="3485"/>
                  <a:pt x="6263" y="3409"/>
                </a:cubicBezTo>
                <a:cubicBezTo>
                  <a:pt x="6408" y="3369"/>
                  <a:pt x="6537" y="3263"/>
                  <a:pt x="6666" y="3178"/>
                </a:cubicBezTo>
                <a:cubicBezTo>
                  <a:pt x="6831" y="3071"/>
                  <a:pt x="6989" y="2954"/>
                  <a:pt x="7152" y="2838"/>
                </a:cubicBezTo>
                <a:cubicBezTo>
                  <a:pt x="7018" y="2628"/>
                  <a:pt x="6376" y="2388"/>
                  <a:pt x="5952" y="2388"/>
                </a:cubicBezTo>
                <a:cubicBezTo>
                  <a:pt x="5943" y="2388"/>
                  <a:pt x="5935" y="2389"/>
                  <a:pt x="5927" y="2389"/>
                </a:cubicBezTo>
                <a:cubicBezTo>
                  <a:pt x="5422" y="2401"/>
                  <a:pt x="5101" y="2750"/>
                  <a:pt x="4710" y="3004"/>
                </a:cubicBezTo>
                <a:cubicBezTo>
                  <a:pt x="4741" y="2721"/>
                  <a:pt x="4980" y="2476"/>
                  <a:pt x="4807" y="2160"/>
                </a:cubicBezTo>
                <a:cubicBezTo>
                  <a:pt x="4784" y="2158"/>
                  <a:pt x="4762" y="2157"/>
                  <a:pt x="4740" y="2157"/>
                </a:cubicBezTo>
                <a:cubicBezTo>
                  <a:pt x="4506" y="2157"/>
                  <a:pt x="4290" y="2257"/>
                  <a:pt x="4123" y="2452"/>
                </a:cubicBezTo>
                <a:cubicBezTo>
                  <a:pt x="3826" y="2800"/>
                  <a:pt x="3678" y="3201"/>
                  <a:pt x="3753" y="3667"/>
                </a:cubicBezTo>
                <a:cubicBezTo>
                  <a:pt x="3766" y="3748"/>
                  <a:pt x="3762" y="3833"/>
                  <a:pt x="3731" y="3916"/>
                </a:cubicBezTo>
                <a:cubicBezTo>
                  <a:pt x="3580" y="2604"/>
                  <a:pt x="3545" y="1301"/>
                  <a:pt x="4049" y="16"/>
                </a:cubicBezTo>
                <a:cubicBezTo>
                  <a:pt x="3917" y="11"/>
                  <a:pt x="3798" y="7"/>
                  <a:pt x="3637" y="1"/>
                </a:cubicBezTo>
                <a:close/>
              </a:path>
            </a:pathLst>
          </a:cu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1"/>
          <p:cNvSpPr/>
          <p:nvPr/>
        </p:nvSpPr>
        <p:spPr>
          <a:xfrm rot="-4500029" flipH="1">
            <a:off x="7149317" y="-67532"/>
            <a:ext cx="1127464" cy="978909"/>
          </a:xfrm>
          <a:custGeom>
            <a:avLst/>
            <a:gdLst/>
            <a:ahLst/>
            <a:cxnLst/>
            <a:rect l="l" t="t" r="r" b="b"/>
            <a:pathLst>
              <a:path w="10724" h="9311" extrusionOk="0">
                <a:moveTo>
                  <a:pt x="0" y="7667"/>
                </a:moveTo>
                <a:cubicBezTo>
                  <a:pt x="1167" y="7289"/>
                  <a:pt x="1478" y="5922"/>
                  <a:pt x="1446" y="4594"/>
                </a:cubicBezTo>
                <a:cubicBezTo>
                  <a:pt x="1435" y="4132"/>
                  <a:pt x="1439" y="2945"/>
                  <a:pt x="2017" y="2955"/>
                </a:cubicBezTo>
                <a:cubicBezTo>
                  <a:pt x="2244" y="2960"/>
                  <a:pt x="2282" y="3528"/>
                  <a:pt x="2281" y="3679"/>
                </a:cubicBezTo>
                <a:cubicBezTo>
                  <a:pt x="2276" y="4325"/>
                  <a:pt x="2007" y="4812"/>
                  <a:pt x="1915" y="5418"/>
                </a:cubicBezTo>
                <a:cubicBezTo>
                  <a:pt x="1882" y="5638"/>
                  <a:pt x="1808" y="6048"/>
                  <a:pt x="2126" y="5948"/>
                </a:cubicBezTo>
                <a:cubicBezTo>
                  <a:pt x="2463" y="5843"/>
                  <a:pt x="2604" y="5386"/>
                  <a:pt x="2722" y="5042"/>
                </a:cubicBezTo>
                <a:cubicBezTo>
                  <a:pt x="3012" y="4194"/>
                  <a:pt x="2992" y="3246"/>
                  <a:pt x="3405" y="2460"/>
                </a:cubicBezTo>
                <a:cubicBezTo>
                  <a:pt x="3546" y="2193"/>
                  <a:pt x="3709" y="1888"/>
                  <a:pt x="3942" y="1723"/>
                </a:cubicBezTo>
                <a:cubicBezTo>
                  <a:pt x="3982" y="1696"/>
                  <a:pt x="4159" y="1576"/>
                  <a:pt x="4209" y="1633"/>
                </a:cubicBezTo>
                <a:cubicBezTo>
                  <a:pt x="4388" y="1831"/>
                  <a:pt x="4340" y="2271"/>
                  <a:pt x="4305" y="2493"/>
                </a:cubicBezTo>
                <a:cubicBezTo>
                  <a:pt x="4192" y="3204"/>
                  <a:pt x="3839" y="3806"/>
                  <a:pt x="3515" y="4385"/>
                </a:cubicBezTo>
                <a:cubicBezTo>
                  <a:pt x="3438" y="4525"/>
                  <a:pt x="2972" y="5129"/>
                  <a:pt x="3306" y="5170"/>
                </a:cubicBezTo>
                <a:cubicBezTo>
                  <a:pt x="3784" y="5229"/>
                  <a:pt x="4145" y="4779"/>
                  <a:pt x="4395" y="4383"/>
                </a:cubicBezTo>
                <a:cubicBezTo>
                  <a:pt x="4973" y="3469"/>
                  <a:pt x="5210" y="2252"/>
                  <a:pt x="5697" y="1255"/>
                </a:cubicBezTo>
                <a:cubicBezTo>
                  <a:pt x="5879" y="884"/>
                  <a:pt x="6056" y="461"/>
                  <a:pt x="6348" y="198"/>
                </a:cubicBezTo>
                <a:cubicBezTo>
                  <a:pt x="6412" y="140"/>
                  <a:pt x="6615" y="1"/>
                  <a:pt x="6708" y="74"/>
                </a:cubicBezTo>
                <a:cubicBezTo>
                  <a:pt x="6913" y="238"/>
                  <a:pt x="6798" y="732"/>
                  <a:pt x="6753" y="924"/>
                </a:cubicBezTo>
                <a:cubicBezTo>
                  <a:pt x="6570" y="1697"/>
                  <a:pt x="6074" y="2260"/>
                  <a:pt x="5753" y="2935"/>
                </a:cubicBezTo>
                <a:cubicBezTo>
                  <a:pt x="5668" y="3114"/>
                  <a:pt x="5291" y="3694"/>
                  <a:pt x="5593" y="3870"/>
                </a:cubicBezTo>
                <a:cubicBezTo>
                  <a:pt x="5991" y="4102"/>
                  <a:pt x="6472" y="3741"/>
                  <a:pt x="6770" y="3520"/>
                </a:cubicBezTo>
                <a:cubicBezTo>
                  <a:pt x="7593" y="2909"/>
                  <a:pt x="8323" y="2088"/>
                  <a:pt x="9096" y="1393"/>
                </a:cubicBezTo>
                <a:cubicBezTo>
                  <a:pt x="9409" y="1111"/>
                  <a:pt x="10102" y="541"/>
                  <a:pt x="10562" y="966"/>
                </a:cubicBezTo>
                <a:cubicBezTo>
                  <a:pt x="10724" y="1114"/>
                  <a:pt x="10637" y="1412"/>
                  <a:pt x="10568" y="1568"/>
                </a:cubicBezTo>
                <a:cubicBezTo>
                  <a:pt x="10382" y="1997"/>
                  <a:pt x="9968" y="2298"/>
                  <a:pt x="9645" y="2566"/>
                </a:cubicBezTo>
                <a:cubicBezTo>
                  <a:pt x="8617" y="3419"/>
                  <a:pt x="7481" y="3871"/>
                  <a:pt x="6253" y="4242"/>
                </a:cubicBezTo>
                <a:cubicBezTo>
                  <a:pt x="5843" y="4366"/>
                  <a:pt x="5437" y="4496"/>
                  <a:pt x="5051" y="4690"/>
                </a:cubicBezTo>
                <a:cubicBezTo>
                  <a:pt x="4970" y="4731"/>
                  <a:pt x="4712" y="4803"/>
                  <a:pt x="4659" y="4915"/>
                </a:cubicBezTo>
                <a:cubicBezTo>
                  <a:pt x="4648" y="4939"/>
                  <a:pt x="4789" y="5071"/>
                  <a:pt x="4798" y="5079"/>
                </a:cubicBezTo>
                <a:cubicBezTo>
                  <a:pt x="4984" y="5250"/>
                  <a:pt x="5214" y="5304"/>
                  <a:pt x="5432" y="5329"/>
                </a:cubicBezTo>
                <a:cubicBezTo>
                  <a:pt x="6092" y="5405"/>
                  <a:pt x="6730" y="5193"/>
                  <a:pt x="7390" y="5247"/>
                </a:cubicBezTo>
                <a:cubicBezTo>
                  <a:pt x="7609" y="5265"/>
                  <a:pt x="8005" y="5360"/>
                  <a:pt x="8014" y="5715"/>
                </a:cubicBezTo>
                <a:cubicBezTo>
                  <a:pt x="8027" y="6231"/>
                  <a:pt x="7478" y="6529"/>
                  <a:pt x="7134" y="6640"/>
                </a:cubicBezTo>
                <a:cubicBezTo>
                  <a:pt x="6150" y="6954"/>
                  <a:pt x="5197" y="6300"/>
                  <a:pt x="4210" y="6103"/>
                </a:cubicBezTo>
                <a:cubicBezTo>
                  <a:pt x="3867" y="6035"/>
                  <a:pt x="3517" y="6029"/>
                  <a:pt x="3186" y="6099"/>
                </a:cubicBezTo>
                <a:cubicBezTo>
                  <a:pt x="3158" y="6105"/>
                  <a:pt x="2874" y="6157"/>
                  <a:pt x="2878" y="6218"/>
                </a:cubicBezTo>
                <a:cubicBezTo>
                  <a:pt x="2898" y="6452"/>
                  <a:pt x="3237" y="6637"/>
                  <a:pt x="3386" y="6715"/>
                </a:cubicBezTo>
                <a:cubicBezTo>
                  <a:pt x="3941" y="7004"/>
                  <a:pt x="4565" y="7022"/>
                  <a:pt x="5138" y="7216"/>
                </a:cubicBezTo>
                <a:cubicBezTo>
                  <a:pt x="5256" y="7256"/>
                  <a:pt x="5749" y="7362"/>
                  <a:pt x="5792" y="7575"/>
                </a:cubicBezTo>
                <a:cubicBezTo>
                  <a:pt x="5903" y="8110"/>
                  <a:pt x="5200" y="8189"/>
                  <a:pt x="4905" y="8173"/>
                </a:cubicBezTo>
                <a:cubicBezTo>
                  <a:pt x="4138" y="8133"/>
                  <a:pt x="3576" y="7731"/>
                  <a:pt x="2924" y="7224"/>
                </a:cubicBezTo>
                <a:cubicBezTo>
                  <a:pt x="2701" y="7051"/>
                  <a:pt x="2227" y="6622"/>
                  <a:pt x="1960" y="6831"/>
                </a:cubicBezTo>
                <a:cubicBezTo>
                  <a:pt x="1853" y="6916"/>
                  <a:pt x="2281" y="7361"/>
                  <a:pt x="2308" y="7388"/>
                </a:cubicBezTo>
                <a:cubicBezTo>
                  <a:pt x="2722" y="7786"/>
                  <a:pt x="3204" y="8063"/>
                  <a:pt x="3610" y="8476"/>
                </a:cubicBezTo>
                <a:cubicBezTo>
                  <a:pt x="3700" y="8568"/>
                  <a:pt x="3986" y="8820"/>
                  <a:pt x="3886" y="8991"/>
                </a:cubicBezTo>
                <a:cubicBezTo>
                  <a:pt x="3697" y="9310"/>
                  <a:pt x="3171" y="9002"/>
                  <a:pt x="2950" y="8841"/>
                </a:cubicBezTo>
                <a:cubicBezTo>
                  <a:pt x="2255" y="8334"/>
                  <a:pt x="1718" y="7441"/>
                  <a:pt x="865" y="7563"/>
                </a:cubicBezTo>
                <a:close/>
              </a:path>
            </a:pathLst>
          </a:cu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1"/>
          <p:cNvSpPr/>
          <p:nvPr/>
        </p:nvSpPr>
        <p:spPr>
          <a:xfrm rot="-4469776" flipH="1">
            <a:off x="-431674" y="4029129"/>
            <a:ext cx="1479088" cy="1085736"/>
          </a:xfrm>
          <a:custGeom>
            <a:avLst/>
            <a:gdLst/>
            <a:ahLst/>
            <a:cxnLst/>
            <a:rect l="l" t="t" r="r" b="b"/>
            <a:pathLst>
              <a:path w="15661" h="11496" extrusionOk="0">
                <a:moveTo>
                  <a:pt x="6583" y="2880"/>
                </a:moveTo>
                <a:cubicBezTo>
                  <a:pt x="7192" y="2880"/>
                  <a:pt x="7738" y="3005"/>
                  <a:pt x="8050" y="3270"/>
                </a:cubicBezTo>
                <a:cubicBezTo>
                  <a:pt x="8010" y="3293"/>
                  <a:pt x="7969" y="3309"/>
                  <a:pt x="7938" y="3336"/>
                </a:cubicBezTo>
                <a:cubicBezTo>
                  <a:pt x="7881" y="3384"/>
                  <a:pt x="7825" y="3404"/>
                  <a:pt x="7768" y="3404"/>
                </a:cubicBezTo>
                <a:cubicBezTo>
                  <a:pt x="7711" y="3404"/>
                  <a:pt x="7652" y="3384"/>
                  <a:pt x="7586" y="3352"/>
                </a:cubicBezTo>
                <a:cubicBezTo>
                  <a:pt x="7204" y="3164"/>
                  <a:pt x="6795" y="3081"/>
                  <a:pt x="6370" y="3074"/>
                </a:cubicBezTo>
                <a:cubicBezTo>
                  <a:pt x="6352" y="3073"/>
                  <a:pt x="6334" y="3073"/>
                  <a:pt x="6316" y="3073"/>
                </a:cubicBezTo>
                <a:cubicBezTo>
                  <a:pt x="5643" y="3073"/>
                  <a:pt x="5010" y="3263"/>
                  <a:pt x="4390" y="3502"/>
                </a:cubicBezTo>
                <a:cubicBezTo>
                  <a:pt x="4280" y="3545"/>
                  <a:pt x="4173" y="3593"/>
                  <a:pt x="4031" y="3653"/>
                </a:cubicBezTo>
                <a:cubicBezTo>
                  <a:pt x="4647" y="3153"/>
                  <a:pt x="5683" y="2880"/>
                  <a:pt x="6583" y="2880"/>
                </a:cubicBezTo>
                <a:close/>
                <a:moveTo>
                  <a:pt x="10457" y="2562"/>
                </a:moveTo>
                <a:cubicBezTo>
                  <a:pt x="10574" y="2948"/>
                  <a:pt x="10569" y="3329"/>
                  <a:pt x="10551" y="3697"/>
                </a:cubicBezTo>
                <a:cubicBezTo>
                  <a:pt x="10479" y="3343"/>
                  <a:pt x="10404" y="2976"/>
                  <a:pt x="10326" y="2597"/>
                </a:cubicBezTo>
                <a:cubicBezTo>
                  <a:pt x="10352" y="2590"/>
                  <a:pt x="10400" y="2578"/>
                  <a:pt x="10457" y="2562"/>
                </a:cubicBezTo>
                <a:close/>
                <a:moveTo>
                  <a:pt x="6160" y="3499"/>
                </a:moveTo>
                <a:cubicBezTo>
                  <a:pt x="6576" y="3499"/>
                  <a:pt x="6981" y="3565"/>
                  <a:pt x="7300" y="3716"/>
                </a:cubicBezTo>
                <a:cubicBezTo>
                  <a:pt x="7198" y="3784"/>
                  <a:pt x="7106" y="3839"/>
                  <a:pt x="7021" y="3905"/>
                </a:cubicBezTo>
                <a:cubicBezTo>
                  <a:pt x="6980" y="3937"/>
                  <a:pt x="6941" y="3951"/>
                  <a:pt x="6899" y="3951"/>
                </a:cubicBezTo>
                <a:cubicBezTo>
                  <a:pt x="6870" y="3951"/>
                  <a:pt x="6839" y="3944"/>
                  <a:pt x="6805" y="3930"/>
                </a:cubicBezTo>
                <a:cubicBezTo>
                  <a:pt x="6387" y="3757"/>
                  <a:pt x="5951" y="3678"/>
                  <a:pt x="5502" y="3678"/>
                </a:cubicBezTo>
                <a:cubicBezTo>
                  <a:pt x="5463" y="3678"/>
                  <a:pt x="5423" y="3678"/>
                  <a:pt x="5384" y="3680"/>
                </a:cubicBezTo>
                <a:cubicBezTo>
                  <a:pt x="5201" y="3685"/>
                  <a:pt x="5019" y="3707"/>
                  <a:pt x="4815" y="3722"/>
                </a:cubicBezTo>
                <a:cubicBezTo>
                  <a:pt x="5209" y="3583"/>
                  <a:pt x="5692" y="3499"/>
                  <a:pt x="6160" y="3499"/>
                </a:cubicBezTo>
                <a:close/>
                <a:moveTo>
                  <a:pt x="5645" y="4179"/>
                </a:moveTo>
                <a:cubicBezTo>
                  <a:pt x="5921" y="4179"/>
                  <a:pt x="6204" y="4205"/>
                  <a:pt x="6494" y="4258"/>
                </a:cubicBezTo>
                <a:cubicBezTo>
                  <a:pt x="6447" y="4297"/>
                  <a:pt x="6428" y="4315"/>
                  <a:pt x="6406" y="4329"/>
                </a:cubicBezTo>
                <a:cubicBezTo>
                  <a:pt x="6301" y="4395"/>
                  <a:pt x="6217" y="4485"/>
                  <a:pt x="6077" y="4485"/>
                </a:cubicBezTo>
                <a:cubicBezTo>
                  <a:pt x="6058" y="4485"/>
                  <a:pt x="6038" y="4483"/>
                  <a:pt x="6017" y="4479"/>
                </a:cubicBezTo>
                <a:cubicBezTo>
                  <a:pt x="5769" y="4439"/>
                  <a:pt x="5523" y="4419"/>
                  <a:pt x="5278" y="4419"/>
                </a:cubicBezTo>
                <a:cubicBezTo>
                  <a:pt x="4728" y="4419"/>
                  <a:pt x="4186" y="4518"/>
                  <a:pt x="3653" y="4700"/>
                </a:cubicBezTo>
                <a:cubicBezTo>
                  <a:pt x="3555" y="4734"/>
                  <a:pt x="3457" y="4769"/>
                  <a:pt x="3361" y="4808"/>
                </a:cubicBezTo>
                <a:cubicBezTo>
                  <a:pt x="3269" y="4844"/>
                  <a:pt x="3181" y="4887"/>
                  <a:pt x="3091" y="4927"/>
                </a:cubicBezTo>
                <a:cubicBezTo>
                  <a:pt x="3895" y="4457"/>
                  <a:pt x="4736" y="4179"/>
                  <a:pt x="5645" y="4179"/>
                </a:cubicBezTo>
                <a:close/>
                <a:moveTo>
                  <a:pt x="4973" y="5403"/>
                </a:moveTo>
                <a:cubicBezTo>
                  <a:pt x="4994" y="5403"/>
                  <a:pt x="5016" y="5403"/>
                  <a:pt x="5037" y="5403"/>
                </a:cubicBezTo>
                <a:cubicBezTo>
                  <a:pt x="4962" y="5470"/>
                  <a:pt x="4906" y="5511"/>
                  <a:pt x="4863" y="5562"/>
                </a:cubicBezTo>
                <a:cubicBezTo>
                  <a:pt x="4802" y="5632"/>
                  <a:pt x="4735" y="5655"/>
                  <a:pt x="4654" y="5655"/>
                </a:cubicBezTo>
                <a:cubicBezTo>
                  <a:pt x="4629" y="5655"/>
                  <a:pt x="4603" y="5653"/>
                  <a:pt x="4575" y="5649"/>
                </a:cubicBezTo>
                <a:cubicBezTo>
                  <a:pt x="4358" y="5620"/>
                  <a:pt x="4137" y="5607"/>
                  <a:pt x="3917" y="5601"/>
                </a:cubicBezTo>
                <a:cubicBezTo>
                  <a:pt x="3886" y="5601"/>
                  <a:pt x="3855" y="5600"/>
                  <a:pt x="3823" y="5600"/>
                </a:cubicBezTo>
                <a:cubicBezTo>
                  <a:pt x="3651" y="5600"/>
                  <a:pt x="3477" y="5611"/>
                  <a:pt x="3304" y="5615"/>
                </a:cubicBezTo>
                <a:cubicBezTo>
                  <a:pt x="3839" y="5461"/>
                  <a:pt x="4384" y="5403"/>
                  <a:pt x="4973" y="5403"/>
                </a:cubicBezTo>
                <a:close/>
                <a:moveTo>
                  <a:pt x="5070" y="4832"/>
                </a:moveTo>
                <a:cubicBezTo>
                  <a:pt x="5280" y="4832"/>
                  <a:pt x="5469" y="4855"/>
                  <a:pt x="5625" y="4904"/>
                </a:cubicBezTo>
                <a:cubicBezTo>
                  <a:pt x="5497" y="5055"/>
                  <a:pt x="5425" y="5101"/>
                  <a:pt x="5310" y="5101"/>
                </a:cubicBezTo>
                <a:cubicBezTo>
                  <a:pt x="5297" y="5101"/>
                  <a:pt x="5283" y="5101"/>
                  <a:pt x="5268" y="5099"/>
                </a:cubicBezTo>
                <a:cubicBezTo>
                  <a:pt x="5077" y="5084"/>
                  <a:pt x="4888" y="5076"/>
                  <a:pt x="4701" y="5076"/>
                </a:cubicBezTo>
                <a:cubicBezTo>
                  <a:pt x="3517" y="5076"/>
                  <a:pt x="2435" y="5399"/>
                  <a:pt x="1533" y="6330"/>
                </a:cubicBezTo>
                <a:cubicBezTo>
                  <a:pt x="1957" y="5578"/>
                  <a:pt x="3863" y="4832"/>
                  <a:pt x="5070" y="4832"/>
                </a:cubicBezTo>
                <a:close/>
                <a:moveTo>
                  <a:pt x="3917" y="6041"/>
                </a:moveTo>
                <a:cubicBezTo>
                  <a:pt x="4056" y="6041"/>
                  <a:pt x="4183" y="6052"/>
                  <a:pt x="4290" y="6076"/>
                </a:cubicBezTo>
                <a:cubicBezTo>
                  <a:pt x="4194" y="6167"/>
                  <a:pt x="4100" y="6248"/>
                  <a:pt x="4016" y="6337"/>
                </a:cubicBezTo>
                <a:cubicBezTo>
                  <a:pt x="3971" y="6385"/>
                  <a:pt x="3929" y="6407"/>
                  <a:pt x="3869" y="6407"/>
                </a:cubicBezTo>
                <a:cubicBezTo>
                  <a:pt x="3855" y="6407"/>
                  <a:pt x="3840" y="6406"/>
                  <a:pt x="3825" y="6404"/>
                </a:cubicBezTo>
                <a:cubicBezTo>
                  <a:pt x="3651" y="6379"/>
                  <a:pt x="3479" y="6367"/>
                  <a:pt x="3308" y="6367"/>
                </a:cubicBezTo>
                <a:cubicBezTo>
                  <a:pt x="2845" y="6367"/>
                  <a:pt x="2392" y="6457"/>
                  <a:pt x="1951" y="6633"/>
                </a:cubicBezTo>
                <a:cubicBezTo>
                  <a:pt x="1732" y="6722"/>
                  <a:pt x="1519" y="6826"/>
                  <a:pt x="1304" y="6922"/>
                </a:cubicBezTo>
                <a:cubicBezTo>
                  <a:pt x="1616" y="6492"/>
                  <a:pt x="3028" y="6041"/>
                  <a:pt x="3917" y="6041"/>
                </a:cubicBezTo>
                <a:close/>
                <a:moveTo>
                  <a:pt x="5364" y="1"/>
                </a:moveTo>
                <a:cubicBezTo>
                  <a:pt x="4985" y="1"/>
                  <a:pt x="4605" y="20"/>
                  <a:pt x="4224" y="51"/>
                </a:cubicBezTo>
                <a:cubicBezTo>
                  <a:pt x="4179" y="54"/>
                  <a:pt x="4134" y="64"/>
                  <a:pt x="4053" y="75"/>
                </a:cubicBezTo>
                <a:cubicBezTo>
                  <a:pt x="4574" y="133"/>
                  <a:pt x="5058" y="179"/>
                  <a:pt x="5541" y="244"/>
                </a:cubicBezTo>
                <a:cubicBezTo>
                  <a:pt x="6413" y="359"/>
                  <a:pt x="7276" y="519"/>
                  <a:pt x="8109" y="811"/>
                </a:cubicBezTo>
                <a:cubicBezTo>
                  <a:pt x="8866" y="1078"/>
                  <a:pt x="9509" y="1509"/>
                  <a:pt x="10029" y="2122"/>
                </a:cubicBezTo>
                <a:cubicBezTo>
                  <a:pt x="10081" y="2184"/>
                  <a:pt x="10138" y="2241"/>
                  <a:pt x="10211" y="2318"/>
                </a:cubicBezTo>
                <a:cubicBezTo>
                  <a:pt x="10094" y="2355"/>
                  <a:pt x="9997" y="2389"/>
                  <a:pt x="9897" y="2415"/>
                </a:cubicBezTo>
                <a:cubicBezTo>
                  <a:pt x="9893" y="2416"/>
                  <a:pt x="9888" y="2417"/>
                  <a:pt x="9883" y="2417"/>
                </a:cubicBezTo>
                <a:cubicBezTo>
                  <a:pt x="9859" y="2417"/>
                  <a:pt x="9828" y="2405"/>
                  <a:pt x="9811" y="2390"/>
                </a:cubicBezTo>
                <a:cubicBezTo>
                  <a:pt x="8908" y="1591"/>
                  <a:pt x="7844" y="1144"/>
                  <a:pt x="6667" y="940"/>
                </a:cubicBezTo>
                <a:cubicBezTo>
                  <a:pt x="6124" y="845"/>
                  <a:pt x="5582" y="805"/>
                  <a:pt x="5039" y="805"/>
                </a:cubicBezTo>
                <a:cubicBezTo>
                  <a:pt x="4522" y="805"/>
                  <a:pt x="4004" y="842"/>
                  <a:pt x="3486" y="903"/>
                </a:cubicBezTo>
                <a:cubicBezTo>
                  <a:pt x="3481" y="903"/>
                  <a:pt x="3478" y="907"/>
                  <a:pt x="3453" y="924"/>
                </a:cubicBezTo>
                <a:cubicBezTo>
                  <a:pt x="3719" y="945"/>
                  <a:pt x="3965" y="963"/>
                  <a:pt x="4211" y="982"/>
                </a:cubicBezTo>
                <a:cubicBezTo>
                  <a:pt x="5273" y="1067"/>
                  <a:pt x="6329" y="1187"/>
                  <a:pt x="7365" y="1446"/>
                </a:cubicBezTo>
                <a:cubicBezTo>
                  <a:pt x="8120" y="1635"/>
                  <a:pt x="8792" y="1976"/>
                  <a:pt x="9384" y="2478"/>
                </a:cubicBezTo>
                <a:cubicBezTo>
                  <a:pt x="9413" y="2503"/>
                  <a:pt x="9446" y="2525"/>
                  <a:pt x="9502" y="2567"/>
                </a:cubicBezTo>
                <a:cubicBezTo>
                  <a:pt x="9369" y="2623"/>
                  <a:pt x="9249" y="2675"/>
                  <a:pt x="9128" y="2722"/>
                </a:cubicBezTo>
                <a:cubicBezTo>
                  <a:pt x="9127" y="2722"/>
                  <a:pt x="9125" y="2723"/>
                  <a:pt x="9123" y="2723"/>
                </a:cubicBezTo>
                <a:cubicBezTo>
                  <a:pt x="9107" y="2723"/>
                  <a:pt x="9082" y="2702"/>
                  <a:pt x="9065" y="2688"/>
                </a:cubicBezTo>
                <a:cubicBezTo>
                  <a:pt x="8337" y="2097"/>
                  <a:pt x="7485" y="1879"/>
                  <a:pt x="6570" y="1873"/>
                </a:cubicBezTo>
                <a:cubicBezTo>
                  <a:pt x="6554" y="1873"/>
                  <a:pt x="6539" y="1873"/>
                  <a:pt x="6523" y="1873"/>
                </a:cubicBezTo>
                <a:cubicBezTo>
                  <a:pt x="5239" y="1873"/>
                  <a:pt x="4034" y="2193"/>
                  <a:pt x="2911" y="2817"/>
                </a:cubicBezTo>
                <a:cubicBezTo>
                  <a:pt x="2725" y="2920"/>
                  <a:pt x="2555" y="3052"/>
                  <a:pt x="2377" y="3171"/>
                </a:cubicBezTo>
                <a:cubicBezTo>
                  <a:pt x="2383" y="3179"/>
                  <a:pt x="2389" y="3189"/>
                  <a:pt x="2394" y="3198"/>
                </a:cubicBezTo>
                <a:cubicBezTo>
                  <a:pt x="2674" y="3085"/>
                  <a:pt x="2951" y="2968"/>
                  <a:pt x="3233" y="2861"/>
                </a:cubicBezTo>
                <a:cubicBezTo>
                  <a:pt x="4176" y="2506"/>
                  <a:pt x="5141" y="2255"/>
                  <a:pt x="6154" y="2225"/>
                </a:cubicBezTo>
                <a:cubicBezTo>
                  <a:pt x="6214" y="2223"/>
                  <a:pt x="6273" y="2222"/>
                  <a:pt x="6333" y="2222"/>
                </a:cubicBezTo>
                <a:cubicBezTo>
                  <a:pt x="7137" y="2222"/>
                  <a:pt x="7905" y="2385"/>
                  <a:pt x="8617" y="2789"/>
                </a:cubicBezTo>
                <a:cubicBezTo>
                  <a:pt x="8664" y="2815"/>
                  <a:pt x="8708" y="2849"/>
                  <a:pt x="8770" y="2892"/>
                </a:cubicBezTo>
                <a:cubicBezTo>
                  <a:pt x="8644" y="2957"/>
                  <a:pt x="8540" y="3019"/>
                  <a:pt x="8429" y="3061"/>
                </a:cubicBezTo>
                <a:cubicBezTo>
                  <a:pt x="8421" y="3065"/>
                  <a:pt x="8412" y="3066"/>
                  <a:pt x="8402" y="3066"/>
                </a:cubicBezTo>
                <a:cubicBezTo>
                  <a:pt x="8366" y="3066"/>
                  <a:pt x="8321" y="3046"/>
                  <a:pt x="8287" y="3029"/>
                </a:cubicBezTo>
                <a:cubicBezTo>
                  <a:pt x="7903" y="2831"/>
                  <a:pt x="7503" y="2681"/>
                  <a:pt x="7076" y="2607"/>
                </a:cubicBezTo>
                <a:cubicBezTo>
                  <a:pt x="6876" y="2573"/>
                  <a:pt x="6677" y="2557"/>
                  <a:pt x="6480" y="2557"/>
                </a:cubicBezTo>
                <a:cubicBezTo>
                  <a:pt x="6028" y="2557"/>
                  <a:pt x="5584" y="2645"/>
                  <a:pt x="5150" y="2813"/>
                </a:cubicBezTo>
                <a:cubicBezTo>
                  <a:pt x="4397" y="3105"/>
                  <a:pt x="3689" y="3477"/>
                  <a:pt x="3072" y="4000"/>
                </a:cubicBezTo>
                <a:cubicBezTo>
                  <a:pt x="2736" y="4285"/>
                  <a:pt x="2428" y="4603"/>
                  <a:pt x="2107" y="4905"/>
                </a:cubicBezTo>
                <a:cubicBezTo>
                  <a:pt x="2051" y="4957"/>
                  <a:pt x="1994" y="5005"/>
                  <a:pt x="1937" y="5056"/>
                </a:cubicBezTo>
                <a:cubicBezTo>
                  <a:pt x="1944" y="5065"/>
                  <a:pt x="1951" y="5075"/>
                  <a:pt x="1959" y="5084"/>
                </a:cubicBezTo>
                <a:cubicBezTo>
                  <a:pt x="2198" y="4919"/>
                  <a:pt x="2437" y="4755"/>
                  <a:pt x="2677" y="4591"/>
                </a:cubicBezTo>
                <a:cubicBezTo>
                  <a:pt x="2679" y="4593"/>
                  <a:pt x="2682" y="4596"/>
                  <a:pt x="2684" y="4597"/>
                </a:cubicBezTo>
                <a:cubicBezTo>
                  <a:pt x="2558" y="4724"/>
                  <a:pt x="2430" y="4849"/>
                  <a:pt x="2307" y="4977"/>
                </a:cubicBezTo>
                <a:cubicBezTo>
                  <a:pt x="1983" y="5313"/>
                  <a:pt x="1710" y="5683"/>
                  <a:pt x="1512" y="6110"/>
                </a:cubicBezTo>
                <a:cubicBezTo>
                  <a:pt x="1453" y="6238"/>
                  <a:pt x="1354" y="6347"/>
                  <a:pt x="1285" y="6471"/>
                </a:cubicBezTo>
                <a:cubicBezTo>
                  <a:pt x="1169" y="6675"/>
                  <a:pt x="1069" y="6887"/>
                  <a:pt x="952" y="7088"/>
                </a:cubicBezTo>
                <a:cubicBezTo>
                  <a:pt x="906" y="7168"/>
                  <a:pt x="838" y="7238"/>
                  <a:pt x="772" y="7302"/>
                </a:cubicBezTo>
                <a:cubicBezTo>
                  <a:pt x="645" y="7424"/>
                  <a:pt x="511" y="7540"/>
                  <a:pt x="391" y="7670"/>
                </a:cubicBezTo>
                <a:cubicBezTo>
                  <a:pt x="708" y="7506"/>
                  <a:pt x="1017" y="7315"/>
                  <a:pt x="1348" y="7185"/>
                </a:cubicBezTo>
                <a:cubicBezTo>
                  <a:pt x="1684" y="7053"/>
                  <a:pt x="2039" y="6952"/>
                  <a:pt x="2395" y="6888"/>
                </a:cubicBezTo>
                <a:cubicBezTo>
                  <a:pt x="2755" y="6824"/>
                  <a:pt x="3126" y="6821"/>
                  <a:pt x="3492" y="6791"/>
                </a:cubicBezTo>
                <a:cubicBezTo>
                  <a:pt x="3497" y="6805"/>
                  <a:pt x="3501" y="6819"/>
                  <a:pt x="3507" y="6833"/>
                </a:cubicBezTo>
                <a:cubicBezTo>
                  <a:pt x="3419" y="6924"/>
                  <a:pt x="3334" y="7018"/>
                  <a:pt x="3242" y="7106"/>
                </a:cubicBezTo>
                <a:cubicBezTo>
                  <a:pt x="3226" y="7121"/>
                  <a:pt x="3195" y="7128"/>
                  <a:pt x="3167" y="7128"/>
                </a:cubicBezTo>
                <a:cubicBezTo>
                  <a:pt x="3160" y="7128"/>
                  <a:pt x="3153" y="7128"/>
                  <a:pt x="3147" y="7127"/>
                </a:cubicBezTo>
                <a:cubicBezTo>
                  <a:pt x="3039" y="7114"/>
                  <a:pt x="2932" y="7108"/>
                  <a:pt x="2827" y="7108"/>
                </a:cubicBezTo>
                <a:cubicBezTo>
                  <a:pt x="2264" y="7108"/>
                  <a:pt x="1746" y="7288"/>
                  <a:pt x="1283" y="7626"/>
                </a:cubicBezTo>
                <a:cubicBezTo>
                  <a:pt x="838" y="7950"/>
                  <a:pt x="426" y="8321"/>
                  <a:pt x="0" y="8671"/>
                </a:cubicBezTo>
                <a:cubicBezTo>
                  <a:pt x="11" y="8686"/>
                  <a:pt x="22" y="8701"/>
                  <a:pt x="33" y="8716"/>
                </a:cubicBezTo>
                <a:cubicBezTo>
                  <a:pt x="207" y="8599"/>
                  <a:pt x="384" y="8487"/>
                  <a:pt x="555" y="8365"/>
                </a:cubicBezTo>
                <a:cubicBezTo>
                  <a:pt x="904" y="8114"/>
                  <a:pt x="1259" y="7876"/>
                  <a:pt x="1671" y="7737"/>
                </a:cubicBezTo>
                <a:cubicBezTo>
                  <a:pt x="2016" y="7621"/>
                  <a:pt x="2368" y="7558"/>
                  <a:pt x="2735" y="7558"/>
                </a:cubicBezTo>
                <a:cubicBezTo>
                  <a:pt x="2759" y="7558"/>
                  <a:pt x="2783" y="7558"/>
                  <a:pt x="2807" y="7559"/>
                </a:cubicBezTo>
                <a:cubicBezTo>
                  <a:pt x="1727" y="8086"/>
                  <a:pt x="767" y="8750"/>
                  <a:pt x="154" y="9822"/>
                </a:cubicBezTo>
                <a:cubicBezTo>
                  <a:pt x="570" y="9495"/>
                  <a:pt x="986" y="9167"/>
                  <a:pt x="1402" y="8841"/>
                </a:cubicBezTo>
                <a:lnTo>
                  <a:pt x="1402" y="8841"/>
                </a:lnTo>
                <a:cubicBezTo>
                  <a:pt x="935" y="9482"/>
                  <a:pt x="624" y="10166"/>
                  <a:pt x="678" y="10979"/>
                </a:cubicBezTo>
                <a:cubicBezTo>
                  <a:pt x="922" y="10105"/>
                  <a:pt x="1339" y="9321"/>
                  <a:pt x="1917" y="8621"/>
                </a:cubicBezTo>
                <a:lnTo>
                  <a:pt x="1917" y="8621"/>
                </a:lnTo>
                <a:cubicBezTo>
                  <a:pt x="1240" y="9454"/>
                  <a:pt x="1120" y="10496"/>
                  <a:pt x="839" y="11495"/>
                </a:cubicBezTo>
                <a:cubicBezTo>
                  <a:pt x="871" y="11447"/>
                  <a:pt x="903" y="11412"/>
                  <a:pt x="918" y="11371"/>
                </a:cubicBezTo>
                <a:cubicBezTo>
                  <a:pt x="1051" y="10983"/>
                  <a:pt x="1196" y="10597"/>
                  <a:pt x="1308" y="10203"/>
                </a:cubicBezTo>
                <a:cubicBezTo>
                  <a:pt x="1482" y="9592"/>
                  <a:pt x="1742" y="9025"/>
                  <a:pt x="2093" y="8498"/>
                </a:cubicBezTo>
                <a:cubicBezTo>
                  <a:pt x="2105" y="8480"/>
                  <a:pt x="2119" y="8464"/>
                  <a:pt x="2134" y="8449"/>
                </a:cubicBezTo>
                <a:cubicBezTo>
                  <a:pt x="2166" y="8415"/>
                  <a:pt x="2200" y="8381"/>
                  <a:pt x="2242" y="8353"/>
                </a:cubicBezTo>
                <a:lnTo>
                  <a:pt x="2242" y="8353"/>
                </a:lnTo>
                <a:cubicBezTo>
                  <a:pt x="1685" y="9253"/>
                  <a:pt x="1712" y="10246"/>
                  <a:pt x="1781" y="11245"/>
                </a:cubicBezTo>
                <a:cubicBezTo>
                  <a:pt x="1813" y="11012"/>
                  <a:pt x="1849" y="10778"/>
                  <a:pt x="1878" y="10544"/>
                </a:cubicBezTo>
                <a:cubicBezTo>
                  <a:pt x="1953" y="9950"/>
                  <a:pt x="2048" y="9360"/>
                  <a:pt x="2249" y="8795"/>
                </a:cubicBezTo>
                <a:cubicBezTo>
                  <a:pt x="2421" y="8316"/>
                  <a:pt x="2623" y="7851"/>
                  <a:pt x="3017" y="7502"/>
                </a:cubicBezTo>
                <a:cubicBezTo>
                  <a:pt x="3035" y="7486"/>
                  <a:pt x="3055" y="7471"/>
                  <a:pt x="3081" y="7460"/>
                </a:cubicBezTo>
                <a:lnTo>
                  <a:pt x="3081" y="7460"/>
                </a:lnTo>
                <a:cubicBezTo>
                  <a:pt x="2595" y="8305"/>
                  <a:pt x="2217" y="9183"/>
                  <a:pt x="2211" y="10175"/>
                </a:cubicBezTo>
                <a:cubicBezTo>
                  <a:pt x="2209" y="10443"/>
                  <a:pt x="2263" y="10711"/>
                  <a:pt x="2292" y="10979"/>
                </a:cubicBezTo>
                <a:cubicBezTo>
                  <a:pt x="2306" y="10977"/>
                  <a:pt x="2320" y="10976"/>
                  <a:pt x="2334" y="10975"/>
                </a:cubicBezTo>
                <a:cubicBezTo>
                  <a:pt x="2351" y="10757"/>
                  <a:pt x="2366" y="10539"/>
                  <a:pt x="2384" y="10321"/>
                </a:cubicBezTo>
                <a:cubicBezTo>
                  <a:pt x="2426" y="9831"/>
                  <a:pt x="2546" y="9358"/>
                  <a:pt x="2695" y="8890"/>
                </a:cubicBezTo>
                <a:cubicBezTo>
                  <a:pt x="2906" y="8225"/>
                  <a:pt x="3197" y="7596"/>
                  <a:pt x="3558" y="7001"/>
                </a:cubicBezTo>
                <a:cubicBezTo>
                  <a:pt x="3674" y="6810"/>
                  <a:pt x="3856" y="6657"/>
                  <a:pt x="4032" y="6504"/>
                </a:cubicBezTo>
                <a:lnTo>
                  <a:pt x="4032" y="6504"/>
                </a:lnTo>
                <a:cubicBezTo>
                  <a:pt x="3985" y="6601"/>
                  <a:pt x="3942" y="6699"/>
                  <a:pt x="3891" y="6793"/>
                </a:cubicBezTo>
                <a:cubicBezTo>
                  <a:pt x="3673" y="7195"/>
                  <a:pt x="3460" y="7603"/>
                  <a:pt x="3387" y="8057"/>
                </a:cubicBezTo>
                <a:cubicBezTo>
                  <a:pt x="3335" y="8382"/>
                  <a:pt x="3340" y="8718"/>
                  <a:pt x="3334" y="9050"/>
                </a:cubicBezTo>
                <a:cubicBezTo>
                  <a:pt x="3329" y="9353"/>
                  <a:pt x="3348" y="9656"/>
                  <a:pt x="3347" y="9959"/>
                </a:cubicBezTo>
                <a:cubicBezTo>
                  <a:pt x="3347" y="10216"/>
                  <a:pt x="3328" y="10472"/>
                  <a:pt x="3203" y="10706"/>
                </a:cubicBezTo>
                <a:cubicBezTo>
                  <a:pt x="3357" y="10538"/>
                  <a:pt x="3462" y="10341"/>
                  <a:pt x="3483" y="10117"/>
                </a:cubicBezTo>
                <a:cubicBezTo>
                  <a:pt x="3520" y="9734"/>
                  <a:pt x="3547" y="9350"/>
                  <a:pt x="3554" y="8966"/>
                </a:cubicBezTo>
                <a:cubicBezTo>
                  <a:pt x="3567" y="8231"/>
                  <a:pt x="3754" y="7545"/>
                  <a:pt x="4085" y="6894"/>
                </a:cubicBezTo>
                <a:cubicBezTo>
                  <a:pt x="4218" y="6632"/>
                  <a:pt x="4336" y="6359"/>
                  <a:pt x="4492" y="6110"/>
                </a:cubicBezTo>
                <a:cubicBezTo>
                  <a:pt x="4589" y="5958"/>
                  <a:pt x="4743" y="5844"/>
                  <a:pt x="4871" y="5713"/>
                </a:cubicBezTo>
                <a:cubicBezTo>
                  <a:pt x="4880" y="5721"/>
                  <a:pt x="4888" y="5728"/>
                  <a:pt x="4897" y="5735"/>
                </a:cubicBezTo>
                <a:cubicBezTo>
                  <a:pt x="4863" y="5806"/>
                  <a:pt x="4830" y="5877"/>
                  <a:pt x="4794" y="5946"/>
                </a:cubicBezTo>
                <a:cubicBezTo>
                  <a:pt x="4547" y="6406"/>
                  <a:pt x="4316" y="6874"/>
                  <a:pt x="4207" y="7388"/>
                </a:cubicBezTo>
                <a:cubicBezTo>
                  <a:pt x="4093" y="7919"/>
                  <a:pt x="4120" y="8456"/>
                  <a:pt x="4205" y="8989"/>
                </a:cubicBezTo>
                <a:cubicBezTo>
                  <a:pt x="4278" y="9445"/>
                  <a:pt x="4471" y="9878"/>
                  <a:pt x="4452" y="10352"/>
                </a:cubicBezTo>
                <a:cubicBezTo>
                  <a:pt x="4553" y="10115"/>
                  <a:pt x="4575" y="9868"/>
                  <a:pt x="4563" y="9619"/>
                </a:cubicBezTo>
                <a:cubicBezTo>
                  <a:pt x="4539" y="9143"/>
                  <a:pt x="4513" y="8667"/>
                  <a:pt x="4472" y="8193"/>
                </a:cubicBezTo>
                <a:cubicBezTo>
                  <a:pt x="4409" y="7493"/>
                  <a:pt x="4573" y="6843"/>
                  <a:pt x="4871" y="6218"/>
                </a:cubicBezTo>
                <a:cubicBezTo>
                  <a:pt x="4992" y="5964"/>
                  <a:pt x="5111" y="5707"/>
                  <a:pt x="5249" y="5462"/>
                </a:cubicBezTo>
                <a:cubicBezTo>
                  <a:pt x="5304" y="5363"/>
                  <a:pt x="5409" y="5291"/>
                  <a:pt x="5515" y="5229"/>
                </a:cubicBezTo>
                <a:lnTo>
                  <a:pt x="5515" y="5229"/>
                </a:lnTo>
                <a:cubicBezTo>
                  <a:pt x="5421" y="5453"/>
                  <a:pt x="5327" y="5679"/>
                  <a:pt x="5231" y="5903"/>
                </a:cubicBezTo>
                <a:cubicBezTo>
                  <a:pt x="4817" y="6871"/>
                  <a:pt x="4953" y="7790"/>
                  <a:pt x="5476" y="8675"/>
                </a:cubicBezTo>
                <a:cubicBezTo>
                  <a:pt x="5660" y="8987"/>
                  <a:pt x="5854" y="9296"/>
                  <a:pt x="6041" y="9607"/>
                </a:cubicBezTo>
                <a:cubicBezTo>
                  <a:pt x="6072" y="9661"/>
                  <a:pt x="6090" y="9723"/>
                  <a:pt x="6145" y="9776"/>
                </a:cubicBezTo>
                <a:cubicBezTo>
                  <a:pt x="6119" y="9644"/>
                  <a:pt x="6106" y="9508"/>
                  <a:pt x="6066" y="9380"/>
                </a:cubicBezTo>
                <a:cubicBezTo>
                  <a:pt x="5934" y="8963"/>
                  <a:pt x="5799" y="8546"/>
                  <a:pt x="5655" y="8133"/>
                </a:cubicBezTo>
                <a:cubicBezTo>
                  <a:pt x="5318" y="7165"/>
                  <a:pt x="5340" y="6207"/>
                  <a:pt x="5690" y="5245"/>
                </a:cubicBezTo>
                <a:cubicBezTo>
                  <a:pt x="5760" y="5051"/>
                  <a:pt x="5867" y="4919"/>
                  <a:pt x="6030" y="4811"/>
                </a:cubicBezTo>
                <a:cubicBezTo>
                  <a:pt x="6149" y="4733"/>
                  <a:pt x="6261" y="4649"/>
                  <a:pt x="6404" y="4547"/>
                </a:cubicBezTo>
                <a:lnTo>
                  <a:pt x="6404" y="4547"/>
                </a:lnTo>
                <a:cubicBezTo>
                  <a:pt x="6305" y="4778"/>
                  <a:pt x="6214" y="4977"/>
                  <a:pt x="6135" y="5180"/>
                </a:cubicBezTo>
                <a:cubicBezTo>
                  <a:pt x="5963" y="5620"/>
                  <a:pt x="5810" y="6067"/>
                  <a:pt x="5766" y="6542"/>
                </a:cubicBezTo>
                <a:cubicBezTo>
                  <a:pt x="5703" y="7206"/>
                  <a:pt x="5786" y="7852"/>
                  <a:pt x="5972" y="8493"/>
                </a:cubicBezTo>
                <a:cubicBezTo>
                  <a:pt x="6087" y="8891"/>
                  <a:pt x="6158" y="9303"/>
                  <a:pt x="6249" y="9708"/>
                </a:cubicBezTo>
                <a:cubicBezTo>
                  <a:pt x="6254" y="9723"/>
                  <a:pt x="6259" y="9738"/>
                  <a:pt x="6271" y="9782"/>
                </a:cubicBezTo>
                <a:cubicBezTo>
                  <a:pt x="6363" y="9517"/>
                  <a:pt x="6366" y="9272"/>
                  <a:pt x="6348" y="9028"/>
                </a:cubicBezTo>
                <a:cubicBezTo>
                  <a:pt x="6302" y="8428"/>
                  <a:pt x="6240" y="7829"/>
                  <a:pt x="6202" y="7228"/>
                </a:cubicBezTo>
                <a:cubicBezTo>
                  <a:pt x="6151" y="6416"/>
                  <a:pt x="6275" y="5623"/>
                  <a:pt x="6501" y="4844"/>
                </a:cubicBezTo>
                <a:cubicBezTo>
                  <a:pt x="6523" y="4770"/>
                  <a:pt x="6556" y="4698"/>
                  <a:pt x="6567" y="4621"/>
                </a:cubicBezTo>
                <a:cubicBezTo>
                  <a:pt x="6602" y="4393"/>
                  <a:pt x="6756" y="4279"/>
                  <a:pt x="6976" y="4210"/>
                </a:cubicBezTo>
                <a:lnTo>
                  <a:pt x="6976" y="4210"/>
                </a:lnTo>
                <a:cubicBezTo>
                  <a:pt x="6897" y="4372"/>
                  <a:pt x="6813" y="4532"/>
                  <a:pt x="6741" y="4696"/>
                </a:cubicBezTo>
                <a:cubicBezTo>
                  <a:pt x="6491" y="5260"/>
                  <a:pt x="6430" y="5849"/>
                  <a:pt x="6475" y="6461"/>
                </a:cubicBezTo>
                <a:cubicBezTo>
                  <a:pt x="6544" y="7378"/>
                  <a:pt x="6734" y="8270"/>
                  <a:pt x="6980" y="9152"/>
                </a:cubicBezTo>
                <a:cubicBezTo>
                  <a:pt x="6991" y="9193"/>
                  <a:pt x="7001" y="9235"/>
                  <a:pt x="7011" y="9277"/>
                </a:cubicBezTo>
                <a:cubicBezTo>
                  <a:pt x="7021" y="9276"/>
                  <a:pt x="7032" y="9274"/>
                  <a:pt x="7042" y="9271"/>
                </a:cubicBezTo>
                <a:cubicBezTo>
                  <a:pt x="7027" y="9002"/>
                  <a:pt x="7009" y="8733"/>
                  <a:pt x="6997" y="8464"/>
                </a:cubicBezTo>
                <a:cubicBezTo>
                  <a:pt x="6942" y="7157"/>
                  <a:pt x="6894" y="5850"/>
                  <a:pt x="7096" y="4550"/>
                </a:cubicBezTo>
                <a:cubicBezTo>
                  <a:pt x="7102" y="4507"/>
                  <a:pt x="7115" y="4465"/>
                  <a:pt x="7116" y="4423"/>
                </a:cubicBezTo>
                <a:cubicBezTo>
                  <a:pt x="7125" y="4064"/>
                  <a:pt x="7342" y="3876"/>
                  <a:pt x="7654" y="3769"/>
                </a:cubicBezTo>
                <a:lnTo>
                  <a:pt x="7654" y="3769"/>
                </a:lnTo>
                <a:cubicBezTo>
                  <a:pt x="7612" y="3939"/>
                  <a:pt x="7560" y="4111"/>
                  <a:pt x="7527" y="4287"/>
                </a:cubicBezTo>
                <a:cubicBezTo>
                  <a:pt x="7405" y="4940"/>
                  <a:pt x="7434" y="5599"/>
                  <a:pt x="7498" y="6254"/>
                </a:cubicBezTo>
                <a:cubicBezTo>
                  <a:pt x="7587" y="7175"/>
                  <a:pt x="7763" y="8081"/>
                  <a:pt x="7973" y="8981"/>
                </a:cubicBezTo>
                <a:cubicBezTo>
                  <a:pt x="7979" y="9006"/>
                  <a:pt x="7988" y="9030"/>
                  <a:pt x="8016" y="9057"/>
                </a:cubicBezTo>
                <a:cubicBezTo>
                  <a:pt x="8020" y="8999"/>
                  <a:pt x="8024" y="8940"/>
                  <a:pt x="8029" y="8882"/>
                </a:cubicBezTo>
                <a:cubicBezTo>
                  <a:pt x="8032" y="8817"/>
                  <a:pt x="8040" y="8752"/>
                  <a:pt x="8039" y="8687"/>
                </a:cubicBezTo>
                <a:cubicBezTo>
                  <a:pt x="8018" y="7536"/>
                  <a:pt x="7993" y="6385"/>
                  <a:pt x="7975" y="5234"/>
                </a:cubicBezTo>
                <a:cubicBezTo>
                  <a:pt x="7968" y="4714"/>
                  <a:pt x="7975" y="4196"/>
                  <a:pt x="7973" y="3676"/>
                </a:cubicBezTo>
                <a:cubicBezTo>
                  <a:pt x="7973" y="3601"/>
                  <a:pt x="7995" y="3556"/>
                  <a:pt x="8064" y="3524"/>
                </a:cubicBezTo>
                <a:cubicBezTo>
                  <a:pt x="8169" y="3475"/>
                  <a:pt x="8271" y="3419"/>
                  <a:pt x="8385" y="3361"/>
                </a:cubicBezTo>
                <a:lnTo>
                  <a:pt x="8385" y="3361"/>
                </a:lnTo>
                <a:cubicBezTo>
                  <a:pt x="8368" y="3563"/>
                  <a:pt x="8342" y="3749"/>
                  <a:pt x="8340" y="3936"/>
                </a:cubicBezTo>
                <a:cubicBezTo>
                  <a:pt x="8327" y="4801"/>
                  <a:pt x="8436" y="5656"/>
                  <a:pt x="8557" y="6510"/>
                </a:cubicBezTo>
                <a:cubicBezTo>
                  <a:pt x="8641" y="7098"/>
                  <a:pt x="8740" y="7683"/>
                  <a:pt x="8833" y="8269"/>
                </a:cubicBezTo>
                <a:cubicBezTo>
                  <a:pt x="8838" y="8302"/>
                  <a:pt x="8848" y="8334"/>
                  <a:pt x="8888" y="8368"/>
                </a:cubicBezTo>
                <a:cubicBezTo>
                  <a:pt x="8916" y="8081"/>
                  <a:pt x="8952" y="7796"/>
                  <a:pt x="8971" y="7508"/>
                </a:cubicBezTo>
                <a:cubicBezTo>
                  <a:pt x="9046" y="6346"/>
                  <a:pt x="8938" y="5189"/>
                  <a:pt x="8863" y="4031"/>
                </a:cubicBezTo>
                <a:cubicBezTo>
                  <a:pt x="8847" y="3781"/>
                  <a:pt x="8842" y="3529"/>
                  <a:pt x="8828" y="3279"/>
                </a:cubicBezTo>
                <a:cubicBezTo>
                  <a:pt x="8824" y="3186"/>
                  <a:pt x="8849" y="3123"/>
                  <a:pt x="8947" y="3095"/>
                </a:cubicBezTo>
                <a:cubicBezTo>
                  <a:pt x="9025" y="3072"/>
                  <a:pt x="9098" y="3032"/>
                  <a:pt x="9194" y="2991"/>
                </a:cubicBezTo>
                <a:cubicBezTo>
                  <a:pt x="9203" y="3109"/>
                  <a:pt x="9215" y="3215"/>
                  <a:pt x="9218" y="3322"/>
                </a:cubicBezTo>
                <a:cubicBezTo>
                  <a:pt x="9239" y="4156"/>
                  <a:pt x="9259" y="4990"/>
                  <a:pt x="9276" y="5825"/>
                </a:cubicBezTo>
                <a:cubicBezTo>
                  <a:pt x="9287" y="6344"/>
                  <a:pt x="9273" y="6866"/>
                  <a:pt x="9306" y="7383"/>
                </a:cubicBezTo>
                <a:cubicBezTo>
                  <a:pt x="9328" y="7709"/>
                  <a:pt x="9417" y="8030"/>
                  <a:pt x="9476" y="8353"/>
                </a:cubicBezTo>
                <a:cubicBezTo>
                  <a:pt x="9485" y="8398"/>
                  <a:pt x="9495" y="8443"/>
                  <a:pt x="9504" y="8488"/>
                </a:cubicBezTo>
                <a:lnTo>
                  <a:pt x="9544" y="8479"/>
                </a:lnTo>
                <a:cubicBezTo>
                  <a:pt x="9559" y="8308"/>
                  <a:pt x="9575" y="8137"/>
                  <a:pt x="9592" y="7966"/>
                </a:cubicBezTo>
                <a:cubicBezTo>
                  <a:pt x="9690" y="6963"/>
                  <a:pt x="9804" y="5961"/>
                  <a:pt x="9881" y="4956"/>
                </a:cubicBezTo>
                <a:cubicBezTo>
                  <a:pt x="9931" y="4313"/>
                  <a:pt x="9916" y="3666"/>
                  <a:pt x="9718" y="3039"/>
                </a:cubicBezTo>
                <a:cubicBezTo>
                  <a:pt x="9696" y="2969"/>
                  <a:pt x="9666" y="2902"/>
                  <a:pt x="9638" y="2829"/>
                </a:cubicBezTo>
                <a:cubicBezTo>
                  <a:pt x="9719" y="2804"/>
                  <a:pt x="9787" y="2783"/>
                  <a:pt x="9863" y="2760"/>
                </a:cubicBezTo>
                <a:cubicBezTo>
                  <a:pt x="9992" y="3061"/>
                  <a:pt x="10050" y="3387"/>
                  <a:pt x="10089" y="3719"/>
                </a:cubicBezTo>
                <a:cubicBezTo>
                  <a:pt x="10171" y="4410"/>
                  <a:pt x="10148" y="5101"/>
                  <a:pt x="10092" y="5793"/>
                </a:cubicBezTo>
                <a:cubicBezTo>
                  <a:pt x="10050" y="6317"/>
                  <a:pt x="10017" y="6842"/>
                  <a:pt x="10001" y="7368"/>
                </a:cubicBezTo>
                <a:cubicBezTo>
                  <a:pt x="9993" y="7666"/>
                  <a:pt x="10045" y="7963"/>
                  <a:pt x="10206" y="8265"/>
                </a:cubicBezTo>
                <a:cubicBezTo>
                  <a:pt x="10236" y="7929"/>
                  <a:pt x="10263" y="7624"/>
                  <a:pt x="10289" y="7321"/>
                </a:cubicBezTo>
                <a:cubicBezTo>
                  <a:pt x="10297" y="7321"/>
                  <a:pt x="10305" y="7321"/>
                  <a:pt x="10313" y="7322"/>
                </a:cubicBezTo>
                <a:cubicBezTo>
                  <a:pt x="10349" y="7576"/>
                  <a:pt x="10385" y="7831"/>
                  <a:pt x="10421" y="8086"/>
                </a:cubicBezTo>
                <a:cubicBezTo>
                  <a:pt x="10431" y="8085"/>
                  <a:pt x="10439" y="8085"/>
                  <a:pt x="10448" y="8085"/>
                </a:cubicBezTo>
                <a:cubicBezTo>
                  <a:pt x="10474" y="7830"/>
                  <a:pt x="10489" y="7573"/>
                  <a:pt x="10529" y="7321"/>
                </a:cubicBezTo>
                <a:cubicBezTo>
                  <a:pt x="10645" y="6599"/>
                  <a:pt x="10773" y="5880"/>
                  <a:pt x="10892" y="5160"/>
                </a:cubicBezTo>
                <a:cubicBezTo>
                  <a:pt x="10989" y="4570"/>
                  <a:pt x="11092" y="3980"/>
                  <a:pt x="11065" y="3380"/>
                </a:cubicBezTo>
                <a:cubicBezTo>
                  <a:pt x="11051" y="3072"/>
                  <a:pt x="10992" y="2765"/>
                  <a:pt x="10951" y="2440"/>
                </a:cubicBezTo>
                <a:cubicBezTo>
                  <a:pt x="11091" y="2414"/>
                  <a:pt x="11258" y="2377"/>
                  <a:pt x="11429" y="2353"/>
                </a:cubicBezTo>
                <a:cubicBezTo>
                  <a:pt x="11817" y="2299"/>
                  <a:pt x="12204" y="2265"/>
                  <a:pt x="12589" y="2265"/>
                </a:cubicBezTo>
                <a:cubicBezTo>
                  <a:pt x="13124" y="2265"/>
                  <a:pt x="13656" y="2331"/>
                  <a:pt x="14181" y="2496"/>
                </a:cubicBezTo>
                <a:cubicBezTo>
                  <a:pt x="14547" y="2613"/>
                  <a:pt x="14901" y="2771"/>
                  <a:pt x="15255" y="2923"/>
                </a:cubicBezTo>
                <a:cubicBezTo>
                  <a:pt x="15301" y="2942"/>
                  <a:pt x="15341" y="2954"/>
                  <a:pt x="15378" y="2954"/>
                </a:cubicBezTo>
                <a:cubicBezTo>
                  <a:pt x="15424" y="2954"/>
                  <a:pt x="15466" y="2935"/>
                  <a:pt x="15510" y="2891"/>
                </a:cubicBezTo>
                <a:cubicBezTo>
                  <a:pt x="15593" y="2807"/>
                  <a:pt x="15661" y="2614"/>
                  <a:pt x="15621" y="2546"/>
                </a:cubicBezTo>
                <a:cubicBezTo>
                  <a:pt x="15604" y="2520"/>
                  <a:pt x="15568" y="2503"/>
                  <a:pt x="15538" y="2488"/>
                </a:cubicBezTo>
                <a:cubicBezTo>
                  <a:pt x="14650" y="2078"/>
                  <a:pt x="13719" y="1883"/>
                  <a:pt x="12748" y="1883"/>
                </a:cubicBezTo>
                <a:cubicBezTo>
                  <a:pt x="12677" y="1883"/>
                  <a:pt x="12606" y="1884"/>
                  <a:pt x="12535" y="1886"/>
                </a:cubicBezTo>
                <a:cubicBezTo>
                  <a:pt x="11904" y="1905"/>
                  <a:pt x="11285" y="2010"/>
                  <a:pt x="10677" y="2173"/>
                </a:cubicBezTo>
                <a:cubicBezTo>
                  <a:pt x="10654" y="2179"/>
                  <a:pt x="10635" y="2181"/>
                  <a:pt x="10617" y="2181"/>
                </a:cubicBezTo>
                <a:cubicBezTo>
                  <a:pt x="10571" y="2181"/>
                  <a:pt x="10539" y="2161"/>
                  <a:pt x="10501" y="2119"/>
                </a:cubicBezTo>
                <a:cubicBezTo>
                  <a:pt x="10169" y="1760"/>
                  <a:pt x="9828" y="1409"/>
                  <a:pt x="9428" y="1123"/>
                </a:cubicBezTo>
                <a:cubicBezTo>
                  <a:pt x="8740" y="630"/>
                  <a:pt x="7974" y="331"/>
                  <a:pt x="7146" y="165"/>
                </a:cubicBezTo>
                <a:cubicBezTo>
                  <a:pt x="6554" y="47"/>
                  <a:pt x="5960" y="1"/>
                  <a:pt x="5364" y="1"/>
                </a:cubicBezTo>
                <a:close/>
              </a:path>
            </a:pathLst>
          </a:cu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1"/>
          <p:cNvSpPr/>
          <p:nvPr/>
        </p:nvSpPr>
        <p:spPr>
          <a:xfrm rot="731337">
            <a:off x="54804" y="2030873"/>
            <a:ext cx="1783879" cy="709583"/>
          </a:xfrm>
          <a:custGeom>
            <a:avLst/>
            <a:gdLst/>
            <a:ahLst/>
            <a:cxnLst/>
            <a:rect l="l" t="t" r="r" b="b"/>
            <a:pathLst>
              <a:path w="22071" h="7846" fill="none" extrusionOk="0">
                <a:moveTo>
                  <a:pt x="22070" y="0"/>
                </a:moveTo>
                <a:cubicBezTo>
                  <a:pt x="19930" y="1426"/>
                  <a:pt x="17672" y="7846"/>
                  <a:pt x="14106" y="5468"/>
                </a:cubicBezTo>
                <a:cubicBezTo>
                  <a:pt x="10540" y="3090"/>
                  <a:pt x="6260" y="4136"/>
                  <a:pt x="6260" y="5991"/>
                </a:cubicBezTo>
                <a:cubicBezTo>
                  <a:pt x="6260" y="7846"/>
                  <a:pt x="11095" y="5468"/>
                  <a:pt x="6618" y="3249"/>
                </a:cubicBezTo>
                <a:cubicBezTo>
                  <a:pt x="2140" y="1031"/>
                  <a:pt x="0" y="6077"/>
                  <a:pt x="0" y="6077"/>
                </a:cubicBezTo>
              </a:path>
            </a:pathLst>
          </a:custGeom>
          <a:noFill/>
          <a:ln w="19050" cap="flat" cmpd="sng">
            <a:solidFill>
              <a:srgbClr val="007A8C"/>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1"/>
          <p:cNvSpPr txBox="1">
            <a:spLocks noGrp="1"/>
          </p:cNvSpPr>
          <p:nvPr>
            <p:ph type="title" hasCustomPrompt="1"/>
          </p:nvPr>
        </p:nvSpPr>
        <p:spPr>
          <a:xfrm>
            <a:off x="713225" y="1591275"/>
            <a:ext cx="7717500" cy="1258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2000"/>
              <a:buNone/>
              <a:defRPr sz="9200"/>
            </a:lvl1pPr>
            <a:lvl2pPr lvl="1" algn="ctr" rtl="0">
              <a:spcBef>
                <a:spcPts val="0"/>
              </a:spcBef>
              <a:spcAft>
                <a:spcPts val="0"/>
              </a:spcAft>
              <a:buClr>
                <a:schemeClr val="lt1"/>
              </a:buClr>
              <a:buSzPts val="12000"/>
              <a:buNone/>
              <a:defRPr sz="12000">
                <a:solidFill>
                  <a:schemeClr val="lt1"/>
                </a:solidFill>
              </a:defRPr>
            </a:lvl2pPr>
            <a:lvl3pPr lvl="2" algn="ctr" rtl="0">
              <a:spcBef>
                <a:spcPts val="0"/>
              </a:spcBef>
              <a:spcAft>
                <a:spcPts val="0"/>
              </a:spcAft>
              <a:buClr>
                <a:schemeClr val="lt1"/>
              </a:buClr>
              <a:buSzPts val="12000"/>
              <a:buNone/>
              <a:defRPr sz="12000">
                <a:solidFill>
                  <a:schemeClr val="lt1"/>
                </a:solidFill>
              </a:defRPr>
            </a:lvl3pPr>
            <a:lvl4pPr lvl="3" algn="ctr" rtl="0">
              <a:spcBef>
                <a:spcPts val="0"/>
              </a:spcBef>
              <a:spcAft>
                <a:spcPts val="0"/>
              </a:spcAft>
              <a:buClr>
                <a:schemeClr val="lt1"/>
              </a:buClr>
              <a:buSzPts val="12000"/>
              <a:buNone/>
              <a:defRPr sz="12000">
                <a:solidFill>
                  <a:schemeClr val="lt1"/>
                </a:solidFill>
              </a:defRPr>
            </a:lvl4pPr>
            <a:lvl5pPr lvl="4" algn="ctr" rtl="0">
              <a:spcBef>
                <a:spcPts val="0"/>
              </a:spcBef>
              <a:spcAft>
                <a:spcPts val="0"/>
              </a:spcAft>
              <a:buClr>
                <a:schemeClr val="lt1"/>
              </a:buClr>
              <a:buSzPts val="12000"/>
              <a:buNone/>
              <a:defRPr sz="12000">
                <a:solidFill>
                  <a:schemeClr val="lt1"/>
                </a:solidFill>
              </a:defRPr>
            </a:lvl5pPr>
            <a:lvl6pPr lvl="5" algn="ctr" rtl="0">
              <a:spcBef>
                <a:spcPts val="0"/>
              </a:spcBef>
              <a:spcAft>
                <a:spcPts val="0"/>
              </a:spcAft>
              <a:buClr>
                <a:schemeClr val="lt1"/>
              </a:buClr>
              <a:buSzPts val="12000"/>
              <a:buNone/>
              <a:defRPr sz="12000">
                <a:solidFill>
                  <a:schemeClr val="lt1"/>
                </a:solidFill>
              </a:defRPr>
            </a:lvl6pPr>
            <a:lvl7pPr lvl="6" algn="ctr" rtl="0">
              <a:spcBef>
                <a:spcPts val="0"/>
              </a:spcBef>
              <a:spcAft>
                <a:spcPts val="0"/>
              </a:spcAft>
              <a:buClr>
                <a:schemeClr val="lt1"/>
              </a:buClr>
              <a:buSzPts val="12000"/>
              <a:buNone/>
              <a:defRPr sz="12000">
                <a:solidFill>
                  <a:schemeClr val="lt1"/>
                </a:solidFill>
              </a:defRPr>
            </a:lvl7pPr>
            <a:lvl8pPr lvl="7" algn="ctr" rtl="0">
              <a:spcBef>
                <a:spcPts val="0"/>
              </a:spcBef>
              <a:spcAft>
                <a:spcPts val="0"/>
              </a:spcAft>
              <a:buClr>
                <a:schemeClr val="lt1"/>
              </a:buClr>
              <a:buSzPts val="12000"/>
              <a:buNone/>
              <a:defRPr sz="12000">
                <a:solidFill>
                  <a:schemeClr val="lt1"/>
                </a:solidFill>
              </a:defRPr>
            </a:lvl8pPr>
            <a:lvl9pPr lvl="8" algn="ctr" rtl="0">
              <a:spcBef>
                <a:spcPts val="0"/>
              </a:spcBef>
              <a:spcAft>
                <a:spcPts val="0"/>
              </a:spcAft>
              <a:buClr>
                <a:schemeClr val="lt1"/>
              </a:buClr>
              <a:buSzPts val="12000"/>
              <a:buNone/>
              <a:defRPr sz="12000">
                <a:solidFill>
                  <a:schemeClr val="lt1"/>
                </a:solidFill>
              </a:defRPr>
            </a:lvl9pPr>
          </a:lstStyle>
          <a:p>
            <a:r>
              <a:t>xx%</a:t>
            </a:r>
          </a:p>
        </p:txBody>
      </p:sp>
      <p:sp>
        <p:nvSpPr>
          <p:cNvPr id="138" name="Google Shape;138;p11"/>
          <p:cNvSpPr txBox="1">
            <a:spLocks noGrp="1"/>
          </p:cNvSpPr>
          <p:nvPr>
            <p:ph type="body" idx="1"/>
          </p:nvPr>
        </p:nvSpPr>
        <p:spPr>
          <a:xfrm>
            <a:off x="713225" y="2849763"/>
            <a:ext cx="7717500" cy="471600"/>
          </a:xfrm>
          <a:prstGeom prst="rect">
            <a:avLst/>
          </a:prstGeom>
        </p:spPr>
        <p:txBody>
          <a:bodyPr spcFirstLastPara="1" wrap="square" lIns="91425" tIns="91425" rIns="91425" bIns="91425" anchor="ctr" anchorCtr="0">
            <a:noAutofit/>
          </a:bodyPr>
          <a:lstStyle>
            <a:lvl1pPr marL="457200" lvl="0" indent="-330200" algn="ctr" rtl="0">
              <a:lnSpc>
                <a:spcPct val="100000"/>
              </a:lnSpc>
              <a:spcBef>
                <a:spcPts val="0"/>
              </a:spcBef>
              <a:spcAft>
                <a:spcPts val="0"/>
              </a:spcAft>
              <a:buSzPts val="1600"/>
              <a:buChar char="●"/>
              <a:defRPr/>
            </a:lvl1pPr>
            <a:lvl2pPr marL="914400" lvl="1" indent="-330200" algn="ctr" rtl="0">
              <a:spcBef>
                <a:spcPts val="0"/>
              </a:spcBef>
              <a:spcAft>
                <a:spcPts val="0"/>
              </a:spcAft>
              <a:buSzPts val="1600"/>
              <a:buChar char="○"/>
              <a:defRPr/>
            </a:lvl2pPr>
            <a:lvl3pPr marL="1371600" lvl="2" indent="-330200" algn="ctr" rtl="0">
              <a:spcBef>
                <a:spcPts val="0"/>
              </a:spcBef>
              <a:spcAft>
                <a:spcPts val="0"/>
              </a:spcAft>
              <a:buSzPts val="1600"/>
              <a:buChar char="■"/>
              <a:defRPr/>
            </a:lvl3pPr>
            <a:lvl4pPr marL="1828800" lvl="3" indent="-330200" algn="ctr" rtl="0">
              <a:spcBef>
                <a:spcPts val="0"/>
              </a:spcBef>
              <a:spcAft>
                <a:spcPts val="0"/>
              </a:spcAft>
              <a:buSzPts val="1600"/>
              <a:buChar char="●"/>
              <a:defRPr/>
            </a:lvl4pPr>
            <a:lvl5pPr marL="2286000" lvl="4" indent="-330200" algn="ctr" rtl="0">
              <a:spcBef>
                <a:spcPts val="0"/>
              </a:spcBef>
              <a:spcAft>
                <a:spcPts val="0"/>
              </a:spcAft>
              <a:buSzPts val="1600"/>
              <a:buChar char="○"/>
              <a:defRPr/>
            </a:lvl5pPr>
            <a:lvl6pPr marL="2743200" lvl="5" indent="-330200" algn="ctr" rtl="0">
              <a:spcBef>
                <a:spcPts val="0"/>
              </a:spcBef>
              <a:spcAft>
                <a:spcPts val="0"/>
              </a:spcAft>
              <a:buSzPts val="1600"/>
              <a:buChar char="■"/>
              <a:defRPr/>
            </a:lvl6pPr>
            <a:lvl7pPr marL="3200400" lvl="6" indent="-330200" algn="ctr" rtl="0">
              <a:spcBef>
                <a:spcPts val="0"/>
              </a:spcBef>
              <a:spcAft>
                <a:spcPts val="0"/>
              </a:spcAft>
              <a:buSzPts val="1600"/>
              <a:buChar char="●"/>
              <a:defRPr/>
            </a:lvl7pPr>
            <a:lvl8pPr marL="3657600" lvl="7" indent="-330200" algn="ctr" rtl="0">
              <a:spcBef>
                <a:spcPts val="0"/>
              </a:spcBef>
              <a:spcAft>
                <a:spcPts val="0"/>
              </a:spcAft>
              <a:buSzPts val="1600"/>
              <a:buChar char="○"/>
              <a:defRPr/>
            </a:lvl8pPr>
            <a:lvl9pPr marL="4114800" lvl="8" indent="-330200" algn="ctr" rtl="0">
              <a:spcBef>
                <a:spcPts val="0"/>
              </a:spcBef>
              <a:spcAft>
                <a:spcPts val="0"/>
              </a:spcAft>
              <a:buSzPts val="16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3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140"/>
        <p:cNvGrpSpPr/>
        <p:nvPr/>
      </p:nvGrpSpPr>
      <p:grpSpPr>
        <a:xfrm>
          <a:off x="0" y="0"/>
          <a:ext cx="0" cy="0"/>
          <a:chOff x="0" y="0"/>
          <a:chExt cx="0" cy="0"/>
        </a:xfrm>
      </p:grpSpPr>
      <p:sp>
        <p:nvSpPr>
          <p:cNvPr id="141" name="Google Shape;141;p13"/>
          <p:cNvSpPr txBox="1">
            <a:spLocks noGrp="1"/>
          </p:cNvSpPr>
          <p:nvPr>
            <p:ph type="title"/>
          </p:nvPr>
        </p:nvSpPr>
        <p:spPr>
          <a:xfrm>
            <a:off x="713225" y="460651"/>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2" name="Google Shape;142;p13"/>
          <p:cNvSpPr txBox="1">
            <a:spLocks noGrp="1"/>
          </p:cNvSpPr>
          <p:nvPr>
            <p:ph type="body" idx="1"/>
          </p:nvPr>
        </p:nvSpPr>
        <p:spPr>
          <a:xfrm>
            <a:off x="713225" y="1152475"/>
            <a:ext cx="7574100" cy="3416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rgbClr val="33678A"/>
              </a:buClr>
              <a:buSzPts val="1200"/>
              <a:buChar char="●"/>
              <a:defRPr sz="1100"/>
            </a:lvl1pPr>
            <a:lvl2pPr marL="914400" lvl="1" indent="-304800" rtl="0">
              <a:spcBef>
                <a:spcPts val="0"/>
              </a:spcBef>
              <a:spcAft>
                <a:spcPts val="0"/>
              </a:spcAft>
              <a:buClr>
                <a:srgbClr val="33678A"/>
              </a:buClr>
              <a:buSzPts val="1200"/>
              <a:buFont typeface="Roboto Condensed Light"/>
              <a:buChar char="○"/>
              <a:defRPr/>
            </a:lvl2pPr>
            <a:lvl3pPr marL="1371600" lvl="2" indent="-304800" rtl="0">
              <a:spcBef>
                <a:spcPts val="0"/>
              </a:spcBef>
              <a:spcAft>
                <a:spcPts val="0"/>
              </a:spcAft>
              <a:buClr>
                <a:srgbClr val="33678A"/>
              </a:buClr>
              <a:buSzPts val="1200"/>
              <a:buFont typeface="Roboto Condensed Light"/>
              <a:buChar char="■"/>
              <a:defRPr/>
            </a:lvl3pPr>
            <a:lvl4pPr marL="1828800" lvl="3" indent="-304800" rtl="0">
              <a:spcBef>
                <a:spcPts val="0"/>
              </a:spcBef>
              <a:spcAft>
                <a:spcPts val="0"/>
              </a:spcAft>
              <a:buClr>
                <a:srgbClr val="33678A"/>
              </a:buClr>
              <a:buSzPts val="1200"/>
              <a:buFont typeface="Roboto Condensed Light"/>
              <a:buChar char="●"/>
              <a:defRPr/>
            </a:lvl4pPr>
            <a:lvl5pPr marL="2286000" lvl="4" indent="-304800" rtl="0">
              <a:spcBef>
                <a:spcPts val="0"/>
              </a:spcBef>
              <a:spcAft>
                <a:spcPts val="0"/>
              </a:spcAft>
              <a:buClr>
                <a:srgbClr val="33678A"/>
              </a:buClr>
              <a:buSzPts val="1200"/>
              <a:buFont typeface="Roboto Condensed Light"/>
              <a:buChar char="○"/>
              <a:defRPr/>
            </a:lvl5pPr>
            <a:lvl6pPr marL="2743200" lvl="5" indent="-304800" rtl="0">
              <a:spcBef>
                <a:spcPts val="0"/>
              </a:spcBef>
              <a:spcAft>
                <a:spcPts val="0"/>
              </a:spcAft>
              <a:buClr>
                <a:srgbClr val="33678A"/>
              </a:buClr>
              <a:buSzPts val="1200"/>
              <a:buFont typeface="Roboto Condensed Light"/>
              <a:buChar char="■"/>
              <a:defRPr/>
            </a:lvl6pPr>
            <a:lvl7pPr marL="3200400" lvl="6" indent="-304800" rtl="0">
              <a:spcBef>
                <a:spcPts val="0"/>
              </a:spcBef>
              <a:spcAft>
                <a:spcPts val="0"/>
              </a:spcAft>
              <a:buClr>
                <a:srgbClr val="33678A"/>
              </a:buClr>
              <a:buSzPts val="1200"/>
              <a:buFont typeface="Roboto Condensed Light"/>
              <a:buChar char="●"/>
              <a:defRPr/>
            </a:lvl7pPr>
            <a:lvl8pPr marL="3657600" lvl="7" indent="-304800" rtl="0">
              <a:spcBef>
                <a:spcPts val="0"/>
              </a:spcBef>
              <a:spcAft>
                <a:spcPts val="0"/>
              </a:spcAft>
              <a:buClr>
                <a:srgbClr val="33678A"/>
              </a:buClr>
              <a:buSzPts val="1200"/>
              <a:buFont typeface="Roboto Condensed Light"/>
              <a:buChar char="○"/>
              <a:defRPr/>
            </a:lvl8pPr>
            <a:lvl9pPr marL="4114800" lvl="8" indent="-304800" rtl="0">
              <a:spcBef>
                <a:spcPts val="0"/>
              </a:spcBef>
              <a:spcAft>
                <a:spcPts val="0"/>
              </a:spcAft>
              <a:buClr>
                <a:srgbClr val="33678A"/>
              </a:buClr>
              <a:buSzPts val="1200"/>
              <a:buFont typeface="Roboto Condensed Light"/>
              <a:buChar char="■"/>
              <a:defRPr/>
            </a:lvl9pPr>
          </a:lstStyle>
          <a:p>
            <a:endParaRPr/>
          </a:p>
        </p:txBody>
      </p:sp>
      <p:grpSp>
        <p:nvGrpSpPr>
          <p:cNvPr id="143" name="Google Shape;143;p13"/>
          <p:cNvGrpSpPr/>
          <p:nvPr/>
        </p:nvGrpSpPr>
        <p:grpSpPr>
          <a:xfrm>
            <a:off x="8205113" y="4225350"/>
            <a:ext cx="542775" cy="606000"/>
            <a:chOff x="2437000" y="628925"/>
            <a:chExt cx="542775" cy="606000"/>
          </a:xfrm>
        </p:grpSpPr>
        <p:sp>
          <p:nvSpPr>
            <p:cNvPr id="144" name="Google Shape;144;p13"/>
            <p:cNvSpPr/>
            <p:nvPr/>
          </p:nvSpPr>
          <p:spPr>
            <a:xfrm>
              <a:off x="2437000" y="802025"/>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p:nvPr/>
          </p:nvSpPr>
          <p:spPr>
            <a:xfrm>
              <a:off x="2806675" y="106182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3"/>
            <p:cNvSpPr/>
            <p:nvPr/>
          </p:nvSpPr>
          <p:spPr>
            <a:xfrm>
              <a:off x="2806675" y="62892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7" name="Google Shape;147;p13"/>
          <p:cNvSpPr/>
          <p:nvPr/>
        </p:nvSpPr>
        <p:spPr>
          <a:xfrm rot="-2388290">
            <a:off x="-382514" y="4448592"/>
            <a:ext cx="1253697" cy="694409"/>
          </a:xfrm>
          <a:custGeom>
            <a:avLst/>
            <a:gdLst/>
            <a:ahLst/>
            <a:cxnLst/>
            <a:rect l="l" t="t" r="r" b="b"/>
            <a:pathLst>
              <a:path w="12535" h="6943" extrusionOk="0">
                <a:moveTo>
                  <a:pt x="1" y="3790"/>
                </a:moveTo>
                <a:cubicBezTo>
                  <a:pt x="1211" y="3987"/>
                  <a:pt x="2114" y="2915"/>
                  <a:pt x="2693" y="1720"/>
                </a:cubicBezTo>
                <a:cubicBezTo>
                  <a:pt x="2894" y="1304"/>
                  <a:pt x="3442" y="250"/>
                  <a:pt x="3950" y="524"/>
                </a:cubicBezTo>
                <a:cubicBezTo>
                  <a:pt x="4150" y="631"/>
                  <a:pt x="3924" y="1154"/>
                  <a:pt x="3854" y="1289"/>
                </a:cubicBezTo>
                <a:cubicBezTo>
                  <a:pt x="3554" y="1860"/>
                  <a:pt x="3093" y="2170"/>
                  <a:pt x="2733" y="2666"/>
                </a:cubicBezTo>
                <a:cubicBezTo>
                  <a:pt x="2603" y="2846"/>
                  <a:pt x="2350" y="3178"/>
                  <a:pt x="2679" y="3235"/>
                </a:cubicBezTo>
                <a:cubicBezTo>
                  <a:pt x="3026" y="3295"/>
                  <a:pt x="3360" y="2954"/>
                  <a:pt x="3622" y="2701"/>
                </a:cubicBezTo>
                <a:cubicBezTo>
                  <a:pt x="4268" y="2080"/>
                  <a:pt x="4684" y="1229"/>
                  <a:pt x="5412" y="718"/>
                </a:cubicBezTo>
                <a:cubicBezTo>
                  <a:pt x="5659" y="546"/>
                  <a:pt x="5944" y="348"/>
                  <a:pt x="6226" y="310"/>
                </a:cubicBezTo>
                <a:cubicBezTo>
                  <a:pt x="6274" y="303"/>
                  <a:pt x="6486" y="277"/>
                  <a:pt x="6506" y="351"/>
                </a:cubicBezTo>
                <a:cubicBezTo>
                  <a:pt x="6574" y="608"/>
                  <a:pt x="6329" y="979"/>
                  <a:pt x="6197" y="1159"/>
                </a:cubicBezTo>
                <a:cubicBezTo>
                  <a:pt x="5771" y="1741"/>
                  <a:pt x="5181" y="2114"/>
                  <a:pt x="4628" y="2480"/>
                </a:cubicBezTo>
                <a:cubicBezTo>
                  <a:pt x="4496" y="2569"/>
                  <a:pt x="3805" y="2893"/>
                  <a:pt x="4083" y="3082"/>
                </a:cubicBezTo>
                <a:cubicBezTo>
                  <a:pt x="4481" y="3354"/>
                  <a:pt x="5008" y="3119"/>
                  <a:pt x="5412" y="2881"/>
                </a:cubicBezTo>
                <a:cubicBezTo>
                  <a:pt x="6343" y="2333"/>
                  <a:pt x="7112" y="1359"/>
                  <a:pt x="8001" y="696"/>
                </a:cubicBezTo>
                <a:cubicBezTo>
                  <a:pt x="8332" y="449"/>
                  <a:pt x="8682" y="154"/>
                  <a:pt x="9062" y="54"/>
                </a:cubicBezTo>
                <a:cubicBezTo>
                  <a:pt x="9145" y="32"/>
                  <a:pt x="9391" y="1"/>
                  <a:pt x="9439" y="109"/>
                </a:cubicBezTo>
                <a:cubicBezTo>
                  <a:pt x="9547" y="347"/>
                  <a:pt x="9219" y="736"/>
                  <a:pt x="9091" y="884"/>
                </a:cubicBezTo>
                <a:cubicBezTo>
                  <a:pt x="8574" y="1488"/>
                  <a:pt x="7876" y="1761"/>
                  <a:pt x="7282" y="2215"/>
                </a:cubicBezTo>
                <a:cubicBezTo>
                  <a:pt x="7124" y="2335"/>
                  <a:pt x="6524" y="2679"/>
                  <a:pt x="6712" y="2973"/>
                </a:cubicBezTo>
                <a:cubicBezTo>
                  <a:pt x="6959" y="3361"/>
                  <a:pt x="7552" y="3261"/>
                  <a:pt x="7918" y="3201"/>
                </a:cubicBezTo>
                <a:cubicBezTo>
                  <a:pt x="8930" y="3034"/>
                  <a:pt x="9955" y="2638"/>
                  <a:pt x="10960" y="2374"/>
                </a:cubicBezTo>
                <a:cubicBezTo>
                  <a:pt x="11367" y="2267"/>
                  <a:pt x="12244" y="2077"/>
                  <a:pt x="12460" y="2665"/>
                </a:cubicBezTo>
                <a:cubicBezTo>
                  <a:pt x="12535" y="2871"/>
                  <a:pt x="12321" y="3095"/>
                  <a:pt x="12189" y="3203"/>
                </a:cubicBezTo>
                <a:cubicBezTo>
                  <a:pt x="11827" y="3499"/>
                  <a:pt x="11321" y="3577"/>
                  <a:pt x="10911" y="3668"/>
                </a:cubicBezTo>
                <a:cubicBezTo>
                  <a:pt x="9607" y="3957"/>
                  <a:pt x="8389" y="3839"/>
                  <a:pt x="7128" y="3607"/>
                </a:cubicBezTo>
                <a:cubicBezTo>
                  <a:pt x="6707" y="3530"/>
                  <a:pt x="6287" y="3458"/>
                  <a:pt x="5855" y="3455"/>
                </a:cubicBezTo>
                <a:cubicBezTo>
                  <a:pt x="5764" y="3454"/>
                  <a:pt x="5501" y="3400"/>
                  <a:pt x="5403" y="3475"/>
                </a:cubicBezTo>
                <a:cubicBezTo>
                  <a:pt x="5382" y="3491"/>
                  <a:pt x="5447" y="3673"/>
                  <a:pt x="5451" y="3684"/>
                </a:cubicBezTo>
                <a:cubicBezTo>
                  <a:pt x="5538" y="3922"/>
                  <a:pt x="5718" y="4075"/>
                  <a:pt x="5901" y="4197"/>
                </a:cubicBezTo>
                <a:cubicBezTo>
                  <a:pt x="6452" y="4566"/>
                  <a:pt x="7118" y="4670"/>
                  <a:pt x="7679" y="5020"/>
                </a:cubicBezTo>
                <a:cubicBezTo>
                  <a:pt x="7865" y="5136"/>
                  <a:pt x="8174" y="5402"/>
                  <a:pt x="8020" y="5721"/>
                </a:cubicBezTo>
                <a:cubicBezTo>
                  <a:pt x="7795" y="6186"/>
                  <a:pt x="7171" y="6201"/>
                  <a:pt x="6814" y="6141"/>
                </a:cubicBezTo>
                <a:cubicBezTo>
                  <a:pt x="5795" y="5970"/>
                  <a:pt x="5248" y="4952"/>
                  <a:pt x="4460" y="4326"/>
                </a:cubicBezTo>
                <a:cubicBezTo>
                  <a:pt x="4187" y="4109"/>
                  <a:pt x="3878" y="3944"/>
                  <a:pt x="3552" y="3854"/>
                </a:cubicBezTo>
                <a:cubicBezTo>
                  <a:pt x="3524" y="3846"/>
                  <a:pt x="3246" y="3762"/>
                  <a:pt x="3224" y="3819"/>
                </a:cubicBezTo>
                <a:cubicBezTo>
                  <a:pt x="3134" y="4035"/>
                  <a:pt x="3350" y="4356"/>
                  <a:pt x="3448" y="4494"/>
                </a:cubicBezTo>
                <a:cubicBezTo>
                  <a:pt x="3809" y="5004"/>
                  <a:pt x="4355" y="5305"/>
                  <a:pt x="4776" y="5741"/>
                </a:cubicBezTo>
                <a:cubicBezTo>
                  <a:pt x="4862" y="5830"/>
                  <a:pt x="5252" y="6150"/>
                  <a:pt x="5194" y="6359"/>
                </a:cubicBezTo>
                <a:cubicBezTo>
                  <a:pt x="5047" y="6885"/>
                  <a:pt x="4385" y="6634"/>
                  <a:pt x="4131" y="6485"/>
                </a:cubicBezTo>
                <a:cubicBezTo>
                  <a:pt x="3466" y="6098"/>
                  <a:pt x="3152" y="5483"/>
                  <a:pt x="2804" y="4735"/>
                </a:cubicBezTo>
                <a:cubicBezTo>
                  <a:pt x="2684" y="4479"/>
                  <a:pt x="2460" y="3879"/>
                  <a:pt x="2127" y="3944"/>
                </a:cubicBezTo>
                <a:cubicBezTo>
                  <a:pt x="1993" y="3970"/>
                  <a:pt x="2169" y="4562"/>
                  <a:pt x="2181" y="4598"/>
                </a:cubicBezTo>
                <a:cubicBezTo>
                  <a:pt x="2366" y="5141"/>
                  <a:pt x="2668" y="5608"/>
                  <a:pt x="2840" y="6161"/>
                </a:cubicBezTo>
                <a:cubicBezTo>
                  <a:pt x="2879" y="6285"/>
                  <a:pt x="3018" y="6640"/>
                  <a:pt x="2850" y="6746"/>
                </a:cubicBezTo>
                <a:cubicBezTo>
                  <a:pt x="2536" y="6943"/>
                  <a:pt x="2210" y="6429"/>
                  <a:pt x="2087" y="6183"/>
                </a:cubicBezTo>
                <a:cubicBezTo>
                  <a:pt x="1700" y="5415"/>
                  <a:pt x="1632" y="4375"/>
                  <a:pt x="818" y="40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3"/>
          <p:cNvSpPr/>
          <p:nvPr/>
        </p:nvSpPr>
        <p:spPr>
          <a:xfrm>
            <a:off x="7515150" y="115332"/>
            <a:ext cx="1628857" cy="1037149"/>
          </a:xfrm>
          <a:custGeom>
            <a:avLst/>
            <a:gdLst/>
            <a:ahLst/>
            <a:cxnLst/>
            <a:rect l="l" t="t" r="r" b="b"/>
            <a:pathLst>
              <a:path w="14978" h="9537" fill="none" extrusionOk="0">
                <a:moveTo>
                  <a:pt x="14977" y="9536"/>
                </a:moveTo>
                <a:cubicBezTo>
                  <a:pt x="5112" y="9536"/>
                  <a:pt x="4977" y="4780"/>
                  <a:pt x="6538" y="4359"/>
                </a:cubicBezTo>
                <a:cubicBezTo>
                  <a:pt x="8598" y="3804"/>
                  <a:pt x="11294" y="7251"/>
                  <a:pt x="5647" y="6894"/>
                </a:cubicBezTo>
                <a:cubicBezTo>
                  <a:pt x="1" y="6538"/>
                  <a:pt x="1" y="0"/>
                  <a:pt x="1" y="0"/>
                </a:cubicBezTo>
              </a:path>
            </a:pathLst>
          </a:custGeom>
          <a:noFill/>
          <a:ln w="19050" cap="flat" cmpd="sng">
            <a:solidFill>
              <a:schemeClr val="accent1"/>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3"/>
          <p:cNvSpPr/>
          <p:nvPr/>
        </p:nvSpPr>
        <p:spPr>
          <a:xfrm rot="-8100000">
            <a:off x="-146640" y="3348458"/>
            <a:ext cx="885412" cy="1011301"/>
          </a:xfrm>
          <a:custGeom>
            <a:avLst/>
            <a:gdLst/>
            <a:ahLst/>
            <a:cxnLst/>
            <a:rect l="l" t="t" r="r" b="b"/>
            <a:pathLst>
              <a:path w="9101" h="10395" extrusionOk="0">
                <a:moveTo>
                  <a:pt x="3485" y="845"/>
                </a:moveTo>
                <a:lnTo>
                  <a:pt x="3485" y="845"/>
                </a:lnTo>
                <a:cubicBezTo>
                  <a:pt x="4180" y="996"/>
                  <a:pt x="4605" y="1500"/>
                  <a:pt x="4530" y="2229"/>
                </a:cubicBezTo>
                <a:cubicBezTo>
                  <a:pt x="4495" y="2187"/>
                  <a:pt x="4464" y="2165"/>
                  <a:pt x="4454" y="2135"/>
                </a:cubicBezTo>
                <a:cubicBezTo>
                  <a:pt x="4338" y="1767"/>
                  <a:pt x="4048" y="1529"/>
                  <a:pt x="3798" y="1262"/>
                </a:cubicBezTo>
                <a:cubicBezTo>
                  <a:pt x="3701" y="1157"/>
                  <a:pt x="3606" y="1051"/>
                  <a:pt x="3515" y="942"/>
                </a:cubicBezTo>
                <a:cubicBezTo>
                  <a:pt x="3498" y="922"/>
                  <a:pt x="3497" y="889"/>
                  <a:pt x="3485" y="845"/>
                </a:cubicBezTo>
                <a:close/>
                <a:moveTo>
                  <a:pt x="7494" y="2957"/>
                </a:moveTo>
                <a:cubicBezTo>
                  <a:pt x="7496" y="2957"/>
                  <a:pt x="7498" y="2957"/>
                  <a:pt x="7500" y="2957"/>
                </a:cubicBezTo>
                <a:cubicBezTo>
                  <a:pt x="7535" y="2957"/>
                  <a:pt x="7569" y="2980"/>
                  <a:pt x="7603" y="2993"/>
                </a:cubicBezTo>
                <a:cubicBezTo>
                  <a:pt x="7589" y="3027"/>
                  <a:pt x="7583" y="3071"/>
                  <a:pt x="7558" y="3095"/>
                </a:cubicBezTo>
                <a:cubicBezTo>
                  <a:pt x="7329" y="3313"/>
                  <a:pt x="7074" y="3472"/>
                  <a:pt x="6757" y="3472"/>
                </a:cubicBezTo>
                <a:cubicBezTo>
                  <a:pt x="6716" y="3472"/>
                  <a:pt x="6675" y="3469"/>
                  <a:pt x="6632" y="3464"/>
                </a:cubicBezTo>
                <a:cubicBezTo>
                  <a:pt x="6573" y="3456"/>
                  <a:pt x="6520" y="3412"/>
                  <a:pt x="6464" y="3385"/>
                </a:cubicBezTo>
                <a:cubicBezTo>
                  <a:pt x="6500" y="3335"/>
                  <a:pt x="6525" y="3271"/>
                  <a:pt x="6572" y="3236"/>
                </a:cubicBezTo>
                <a:cubicBezTo>
                  <a:pt x="6794" y="3074"/>
                  <a:pt x="7053" y="3010"/>
                  <a:pt x="7321" y="2974"/>
                </a:cubicBezTo>
                <a:cubicBezTo>
                  <a:pt x="7379" y="2968"/>
                  <a:pt x="7437" y="2957"/>
                  <a:pt x="7494" y="2957"/>
                </a:cubicBezTo>
                <a:close/>
                <a:moveTo>
                  <a:pt x="1110" y="3824"/>
                </a:moveTo>
                <a:cubicBezTo>
                  <a:pt x="1364" y="3824"/>
                  <a:pt x="1645" y="3928"/>
                  <a:pt x="1788" y="4093"/>
                </a:cubicBezTo>
                <a:cubicBezTo>
                  <a:pt x="1856" y="4173"/>
                  <a:pt x="1830" y="4235"/>
                  <a:pt x="1744" y="4265"/>
                </a:cubicBezTo>
                <a:cubicBezTo>
                  <a:pt x="1614" y="4308"/>
                  <a:pt x="1478" y="4337"/>
                  <a:pt x="1293" y="4386"/>
                </a:cubicBezTo>
                <a:cubicBezTo>
                  <a:pt x="1159" y="4366"/>
                  <a:pt x="974" y="4361"/>
                  <a:pt x="807" y="4304"/>
                </a:cubicBezTo>
                <a:cubicBezTo>
                  <a:pt x="718" y="4273"/>
                  <a:pt x="659" y="4152"/>
                  <a:pt x="586" y="4072"/>
                </a:cubicBezTo>
                <a:cubicBezTo>
                  <a:pt x="658" y="4010"/>
                  <a:pt x="721" y="3929"/>
                  <a:pt x="803" y="3888"/>
                </a:cubicBezTo>
                <a:cubicBezTo>
                  <a:pt x="890" y="3844"/>
                  <a:pt x="997" y="3824"/>
                  <a:pt x="1110" y="3824"/>
                </a:cubicBezTo>
                <a:close/>
                <a:moveTo>
                  <a:pt x="3791" y="3603"/>
                </a:moveTo>
                <a:cubicBezTo>
                  <a:pt x="3810" y="3603"/>
                  <a:pt x="3832" y="3612"/>
                  <a:pt x="3854" y="3629"/>
                </a:cubicBezTo>
                <a:cubicBezTo>
                  <a:pt x="4065" y="3790"/>
                  <a:pt x="4252" y="3977"/>
                  <a:pt x="4343" y="4234"/>
                </a:cubicBezTo>
                <a:cubicBezTo>
                  <a:pt x="4376" y="4327"/>
                  <a:pt x="4390" y="4431"/>
                  <a:pt x="4280" y="4499"/>
                </a:cubicBezTo>
                <a:cubicBezTo>
                  <a:pt x="4238" y="4526"/>
                  <a:pt x="4190" y="4540"/>
                  <a:pt x="4142" y="4540"/>
                </a:cubicBezTo>
                <a:cubicBezTo>
                  <a:pt x="4074" y="4540"/>
                  <a:pt x="4005" y="4513"/>
                  <a:pt x="3946" y="4460"/>
                </a:cubicBezTo>
                <a:cubicBezTo>
                  <a:pt x="3811" y="4339"/>
                  <a:pt x="3761" y="4173"/>
                  <a:pt x="3724" y="4003"/>
                </a:cubicBezTo>
                <a:cubicBezTo>
                  <a:pt x="3719" y="3977"/>
                  <a:pt x="3719" y="3951"/>
                  <a:pt x="3715" y="3926"/>
                </a:cubicBezTo>
                <a:lnTo>
                  <a:pt x="3706" y="3926"/>
                </a:lnTo>
                <a:cubicBezTo>
                  <a:pt x="3709" y="3848"/>
                  <a:pt x="3708" y="3770"/>
                  <a:pt x="3716" y="3694"/>
                </a:cubicBezTo>
                <a:cubicBezTo>
                  <a:pt x="3723" y="3635"/>
                  <a:pt x="3753" y="3603"/>
                  <a:pt x="3791" y="3603"/>
                </a:cubicBezTo>
                <a:close/>
                <a:moveTo>
                  <a:pt x="5280" y="4472"/>
                </a:moveTo>
                <a:cubicBezTo>
                  <a:pt x="5644" y="4499"/>
                  <a:pt x="5993" y="4593"/>
                  <a:pt x="6329" y="4735"/>
                </a:cubicBezTo>
                <a:cubicBezTo>
                  <a:pt x="6338" y="4740"/>
                  <a:pt x="6342" y="4756"/>
                  <a:pt x="6368" y="4797"/>
                </a:cubicBezTo>
                <a:cubicBezTo>
                  <a:pt x="6258" y="4828"/>
                  <a:pt x="6166" y="4867"/>
                  <a:pt x="6071" y="4878"/>
                </a:cubicBezTo>
                <a:cubicBezTo>
                  <a:pt x="5876" y="4898"/>
                  <a:pt x="5678" y="4920"/>
                  <a:pt x="5482" y="4920"/>
                </a:cubicBezTo>
                <a:cubicBezTo>
                  <a:pt x="5456" y="4920"/>
                  <a:pt x="5431" y="4919"/>
                  <a:pt x="5405" y="4919"/>
                </a:cubicBezTo>
                <a:cubicBezTo>
                  <a:pt x="5250" y="4914"/>
                  <a:pt x="5168" y="4788"/>
                  <a:pt x="5138" y="4641"/>
                </a:cubicBezTo>
                <a:cubicBezTo>
                  <a:pt x="5119" y="4547"/>
                  <a:pt x="5158" y="4490"/>
                  <a:pt x="5254" y="4475"/>
                </a:cubicBezTo>
                <a:cubicBezTo>
                  <a:pt x="5263" y="4474"/>
                  <a:pt x="5271" y="4472"/>
                  <a:pt x="5280" y="4472"/>
                </a:cubicBezTo>
                <a:close/>
                <a:moveTo>
                  <a:pt x="3013" y="4642"/>
                </a:moveTo>
                <a:cubicBezTo>
                  <a:pt x="3026" y="4642"/>
                  <a:pt x="3037" y="4644"/>
                  <a:pt x="3048" y="4649"/>
                </a:cubicBezTo>
                <a:cubicBezTo>
                  <a:pt x="3270" y="4754"/>
                  <a:pt x="3496" y="4857"/>
                  <a:pt x="3708" y="4981"/>
                </a:cubicBezTo>
                <a:cubicBezTo>
                  <a:pt x="3793" y="5030"/>
                  <a:pt x="3846" y="5134"/>
                  <a:pt x="3914" y="5214"/>
                </a:cubicBezTo>
                <a:cubicBezTo>
                  <a:pt x="3903" y="5339"/>
                  <a:pt x="3864" y="5402"/>
                  <a:pt x="3785" y="5402"/>
                </a:cubicBezTo>
                <a:cubicBezTo>
                  <a:pt x="3763" y="5402"/>
                  <a:pt x="3738" y="5397"/>
                  <a:pt x="3710" y="5387"/>
                </a:cubicBezTo>
                <a:cubicBezTo>
                  <a:pt x="3378" y="5277"/>
                  <a:pt x="3126" y="5061"/>
                  <a:pt x="2951" y="4757"/>
                </a:cubicBezTo>
                <a:cubicBezTo>
                  <a:pt x="2934" y="4728"/>
                  <a:pt x="2942" y="4685"/>
                  <a:pt x="2939" y="4649"/>
                </a:cubicBezTo>
                <a:cubicBezTo>
                  <a:pt x="2963" y="4648"/>
                  <a:pt x="2989" y="4642"/>
                  <a:pt x="3013" y="4642"/>
                </a:cubicBezTo>
                <a:close/>
                <a:moveTo>
                  <a:pt x="5129" y="5466"/>
                </a:moveTo>
                <a:cubicBezTo>
                  <a:pt x="5169" y="5466"/>
                  <a:pt x="5216" y="5478"/>
                  <a:pt x="5248" y="5496"/>
                </a:cubicBezTo>
                <a:cubicBezTo>
                  <a:pt x="5395" y="5580"/>
                  <a:pt x="5498" y="5710"/>
                  <a:pt x="5546" y="5873"/>
                </a:cubicBezTo>
                <a:cubicBezTo>
                  <a:pt x="5558" y="5909"/>
                  <a:pt x="5535" y="5984"/>
                  <a:pt x="5507" y="5997"/>
                </a:cubicBezTo>
                <a:cubicBezTo>
                  <a:pt x="5487" y="6006"/>
                  <a:pt x="5463" y="6011"/>
                  <a:pt x="5437" y="6011"/>
                </a:cubicBezTo>
                <a:cubicBezTo>
                  <a:pt x="5265" y="6011"/>
                  <a:pt x="4996" y="5816"/>
                  <a:pt x="4979" y="5632"/>
                </a:cubicBezTo>
                <a:cubicBezTo>
                  <a:pt x="4997" y="5598"/>
                  <a:pt x="5017" y="5515"/>
                  <a:pt x="5069" y="5480"/>
                </a:cubicBezTo>
                <a:cubicBezTo>
                  <a:pt x="5083" y="5470"/>
                  <a:pt x="5105" y="5466"/>
                  <a:pt x="5129" y="5466"/>
                </a:cubicBezTo>
                <a:close/>
                <a:moveTo>
                  <a:pt x="3416" y="6046"/>
                </a:moveTo>
                <a:cubicBezTo>
                  <a:pt x="3492" y="6046"/>
                  <a:pt x="3565" y="6085"/>
                  <a:pt x="3605" y="6165"/>
                </a:cubicBezTo>
                <a:cubicBezTo>
                  <a:pt x="3653" y="6263"/>
                  <a:pt x="3614" y="6361"/>
                  <a:pt x="3537" y="6422"/>
                </a:cubicBezTo>
                <a:cubicBezTo>
                  <a:pt x="3454" y="6488"/>
                  <a:pt x="3350" y="6530"/>
                  <a:pt x="3244" y="6589"/>
                </a:cubicBezTo>
                <a:cubicBezTo>
                  <a:pt x="3110" y="6549"/>
                  <a:pt x="2982" y="6527"/>
                  <a:pt x="2869" y="6472"/>
                </a:cubicBezTo>
                <a:cubicBezTo>
                  <a:pt x="2760" y="6418"/>
                  <a:pt x="2755" y="6306"/>
                  <a:pt x="2863" y="6249"/>
                </a:cubicBezTo>
                <a:cubicBezTo>
                  <a:pt x="3018" y="6168"/>
                  <a:pt x="3184" y="6104"/>
                  <a:pt x="3351" y="6055"/>
                </a:cubicBezTo>
                <a:cubicBezTo>
                  <a:pt x="3373" y="6049"/>
                  <a:pt x="3395" y="6046"/>
                  <a:pt x="3416" y="6046"/>
                </a:cubicBezTo>
                <a:close/>
                <a:moveTo>
                  <a:pt x="1633" y="6324"/>
                </a:moveTo>
                <a:cubicBezTo>
                  <a:pt x="1771" y="6324"/>
                  <a:pt x="1909" y="6353"/>
                  <a:pt x="2045" y="6406"/>
                </a:cubicBezTo>
                <a:cubicBezTo>
                  <a:pt x="2032" y="6432"/>
                  <a:pt x="2029" y="6449"/>
                  <a:pt x="2021" y="6453"/>
                </a:cubicBezTo>
                <a:cubicBezTo>
                  <a:pt x="1733" y="6568"/>
                  <a:pt x="1449" y="6691"/>
                  <a:pt x="1156" y="6791"/>
                </a:cubicBezTo>
                <a:cubicBezTo>
                  <a:pt x="1141" y="6796"/>
                  <a:pt x="1128" y="6799"/>
                  <a:pt x="1115" y="6799"/>
                </a:cubicBezTo>
                <a:cubicBezTo>
                  <a:pt x="1043" y="6799"/>
                  <a:pt x="1016" y="6719"/>
                  <a:pt x="1064" y="6624"/>
                </a:cubicBezTo>
                <a:cubicBezTo>
                  <a:pt x="1160" y="6435"/>
                  <a:pt x="1331" y="6350"/>
                  <a:pt x="1527" y="6330"/>
                </a:cubicBezTo>
                <a:cubicBezTo>
                  <a:pt x="1562" y="6326"/>
                  <a:pt x="1597" y="6324"/>
                  <a:pt x="1633" y="6324"/>
                </a:cubicBezTo>
                <a:close/>
                <a:moveTo>
                  <a:pt x="6442" y="6278"/>
                </a:moveTo>
                <a:cubicBezTo>
                  <a:pt x="6681" y="6292"/>
                  <a:pt x="6905" y="6350"/>
                  <a:pt x="7062" y="6548"/>
                </a:cubicBezTo>
                <a:cubicBezTo>
                  <a:pt x="7110" y="6609"/>
                  <a:pt x="7135" y="6692"/>
                  <a:pt x="7156" y="6770"/>
                </a:cubicBezTo>
                <a:cubicBezTo>
                  <a:pt x="7163" y="6797"/>
                  <a:pt x="7136" y="6851"/>
                  <a:pt x="7110" y="6864"/>
                </a:cubicBezTo>
                <a:cubicBezTo>
                  <a:pt x="7104" y="6867"/>
                  <a:pt x="7097" y="6868"/>
                  <a:pt x="7089" y="6868"/>
                </a:cubicBezTo>
                <a:cubicBezTo>
                  <a:pt x="7064" y="6868"/>
                  <a:pt x="7031" y="6854"/>
                  <a:pt x="7005" y="6843"/>
                </a:cubicBezTo>
                <a:cubicBezTo>
                  <a:pt x="6984" y="6833"/>
                  <a:pt x="6971" y="6805"/>
                  <a:pt x="6953" y="6787"/>
                </a:cubicBezTo>
                <a:cubicBezTo>
                  <a:pt x="6800" y="6643"/>
                  <a:pt x="6647" y="6498"/>
                  <a:pt x="6494" y="6354"/>
                </a:cubicBezTo>
                <a:cubicBezTo>
                  <a:pt x="6473" y="6335"/>
                  <a:pt x="6444" y="6324"/>
                  <a:pt x="6419" y="6309"/>
                </a:cubicBezTo>
                <a:cubicBezTo>
                  <a:pt x="6427" y="6299"/>
                  <a:pt x="6434" y="6289"/>
                  <a:pt x="6442" y="6278"/>
                </a:cubicBezTo>
                <a:close/>
                <a:moveTo>
                  <a:pt x="4500" y="6217"/>
                </a:moveTo>
                <a:cubicBezTo>
                  <a:pt x="4577" y="6217"/>
                  <a:pt x="4634" y="6302"/>
                  <a:pt x="4673" y="6376"/>
                </a:cubicBezTo>
                <a:cubicBezTo>
                  <a:pt x="4784" y="6582"/>
                  <a:pt x="4890" y="6791"/>
                  <a:pt x="4992" y="7001"/>
                </a:cubicBezTo>
                <a:cubicBezTo>
                  <a:pt x="5009" y="7035"/>
                  <a:pt x="4999" y="7081"/>
                  <a:pt x="5001" y="7122"/>
                </a:cubicBezTo>
                <a:cubicBezTo>
                  <a:pt x="4970" y="7124"/>
                  <a:pt x="4939" y="7130"/>
                  <a:pt x="4909" y="7130"/>
                </a:cubicBezTo>
                <a:cubicBezTo>
                  <a:pt x="4898" y="7130"/>
                  <a:pt x="4887" y="7129"/>
                  <a:pt x="4876" y="7127"/>
                </a:cubicBezTo>
                <a:cubicBezTo>
                  <a:pt x="4618" y="7065"/>
                  <a:pt x="4396" y="6784"/>
                  <a:pt x="4328" y="6470"/>
                </a:cubicBezTo>
                <a:cubicBezTo>
                  <a:pt x="4366" y="6386"/>
                  <a:pt x="4384" y="6260"/>
                  <a:pt x="4448" y="6229"/>
                </a:cubicBezTo>
                <a:cubicBezTo>
                  <a:pt x="4466" y="6220"/>
                  <a:pt x="4484" y="6217"/>
                  <a:pt x="4500" y="6217"/>
                </a:cubicBezTo>
                <a:close/>
                <a:moveTo>
                  <a:pt x="7074" y="1"/>
                </a:moveTo>
                <a:cubicBezTo>
                  <a:pt x="7041" y="1"/>
                  <a:pt x="7005" y="9"/>
                  <a:pt x="6984" y="23"/>
                </a:cubicBezTo>
                <a:cubicBezTo>
                  <a:pt x="6866" y="101"/>
                  <a:pt x="6743" y="183"/>
                  <a:pt x="6649" y="287"/>
                </a:cubicBezTo>
                <a:cubicBezTo>
                  <a:pt x="6265" y="715"/>
                  <a:pt x="6006" y="1223"/>
                  <a:pt x="5787" y="1748"/>
                </a:cubicBezTo>
                <a:cubicBezTo>
                  <a:pt x="5630" y="2124"/>
                  <a:pt x="5511" y="2514"/>
                  <a:pt x="5371" y="2896"/>
                </a:cubicBezTo>
                <a:cubicBezTo>
                  <a:pt x="5346" y="2964"/>
                  <a:pt x="5300" y="3024"/>
                  <a:pt x="5264" y="3087"/>
                </a:cubicBezTo>
                <a:lnTo>
                  <a:pt x="5223" y="3068"/>
                </a:lnTo>
                <a:cubicBezTo>
                  <a:pt x="5214" y="3034"/>
                  <a:pt x="5201" y="3002"/>
                  <a:pt x="5195" y="2969"/>
                </a:cubicBezTo>
                <a:cubicBezTo>
                  <a:pt x="5188" y="2935"/>
                  <a:pt x="5188" y="2900"/>
                  <a:pt x="5188" y="2865"/>
                </a:cubicBezTo>
                <a:cubicBezTo>
                  <a:pt x="5181" y="2414"/>
                  <a:pt x="5180" y="1964"/>
                  <a:pt x="5082" y="1519"/>
                </a:cubicBezTo>
                <a:cubicBezTo>
                  <a:pt x="4962" y="968"/>
                  <a:pt x="4681" y="553"/>
                  <a:pt x="4142" y="348"/>
                </a:cubicBezTo>
                <a:cubicBezTo>
                  <a:pt x="3993" y="292"/>
                  <a:pt x="3845" y="253"/>
                  <a:pt x="3698" y="253"/>
                </a:cubicBezTo>
                <a:cubicBezTo>
                  <a:pt x="3554" y="253"/>
                  <a:pt x="3411" y="290"/>
                  <a:pt x="3268" y="381"/>
                </a:cubicBezTo>
                <a:cubicBezTo>
                  <a:pt x="3165" y="448"/>
                  <a:pt x="3041" y="487"/>
                  <a:pt x="2920" y="519"/>
                </a:cubicBezTo>
                <a:cubicBezTo>
                  <a:pt x="2703" y="577"/>
                  <a:pt x="2479" y="616"/>
                  <a:pt x="2263" y="676"/>
                </a:cubicBezTo>
                <a:cubicBezTo>
                  <a:pt x="2201" y="693"/>
                  <a:pt x="2153" y="759"/>
                  <a:pt x="2098" y="803"/>
                </a:cubicBezTo>
                <a:cubicBezTo>
                  <a:pt x="2156" y="833"/>
                  <a:pt x="2211" y="880"/>
                  <a:pt x="2272" y="891"/>
                </a:cubicBezTo>
                <a:cubicBezTo>
                  <a:pt x="2426" y="915"/>
                  <a:pt x="2583" y="917"/>
                  <a:pt x="2737" y="940"/>
                </a:cubicBezTo>
                <a:cubicBezTo>
                  <a:pt x="3087" y="992"/>
                  <a:pt x="3364" y="1183"/>
                  <a:pt x="3612" y="1421"/>
                </a:cubicBezTo>
                <a:cubicBezTo>
                  <a:pt x="3990" y="1782"/>
                  <a:pt x="4295" y="2194"/>
                  <a:pt x="4432" y="2710"/>
                </a:cubicBezTo>
                <a:cubicBezTo>
                  <a:pt x="4486" y="2912"/>
                  <a:pt x="4462" y="3116"/>
                  <a:pt x="4377" y="3308"/>
                </a:cubicBezTo>
                <a:cubicBezTo>
                  <a:pt x="4335" y="3403"/>
                  <a:pt x="4276" y="3451"/>
                  <a:pt x="4210" y="3451"/>
                </a:cubicBezTo>
                <a:cubicBezTo>
                  <a:pt x="4157" y="3451"/>
                  <a:pt x="4100" y="3420"/>
                  <a:pt x="4045" y="3356"/>
                </a:cubicBezTo>
                <a:cubicBezTo>
                  <a:pt x="3994" y="3297"/>
                  <a:pt x="3957" y="3226"/>
                  <a:pt x="3917" y="3160"/>
                </a:cubicBezTo>
                <a:cubicBezTo>
                  <a:pt x="3663" y="2742"/>
                  <a:pt x="3422" y="2315"/>
                  <a:pt x="3153" y="1907"/>
                </a:cubicBezTo>
                <a:cubicBezTo>
                  <a:pt x="2962" y="1618"/>
                  <a:pt x="2734" y="1352"/>
                  <a:pt x="2425" y="1175"/>
                </a:cubicBezTo>
                <a:cubicBezTo>
                  <a:pt x="2294" y="1101"/>
                  <a:pt x="2173" y="1064"/>
                  <a:pt x="2060" y="1064"/>
                </a:cubicBezTo>
                <a:cubicBezTo>
                  <a:pt x="1879" y="1064"/>
                  <a:pt x="1717" y="1158"/>
                  <a:pt x="1564" y="1343"/>
                </a:cubicBezTo>
                <a:cubicBezTo>
                  <a:pt x="1346" y="1606"/>
                  <a:pt x="1112" y="1856"/>
                  <a:pt x="893" y="2118"/>
                </a:cubicBezTo>
                <a:cubicBezTo>
                  <a:pt x="755" y="2284"/>
                  <a:pt x="626" y="2459"/>
                  <a:pt x="508" y="2639"/>
                </a:cubicBezTo>
                <a:cubicBezTo>
                  <a:pt x="474" y="2690"/>
                  <a:pt x="487" y="2774"/>
                  <a:pt x="480" y="2844"/>
                </a:cubicBezTo>
                <a:cubicBezTo>
                  <a:pt x="484" y="2844"/>
                  <a:pt x="489" y="2844"/>
                  <a:pt x="493" y="2844"/>
                </a:cubicBezTo>
                <a:cubicBezTo>
                  <a:pt x="531" y="2844"/>
                  <a:pt x="570" y="2847"/>
                  <a:pt x="607" y="2847"/>
                </a:cubicBezTo>
                <a:cubicBezTo>
                  <a:pt x="639" y="2847"/>
                  <a:pt x="670" y="2845"/>
                  <a:pt x="700" y="2836"/>
                </a:cubicBezTo>
                <a:cubicBezTo>
                  <a:pt x="816" y="2803"/>
                  <a:pt x="921" y="2736"/>
                  <a:pt x="1038" y="2705"/>
                </a:cubicBezTo>
                <a:cubicBezTo>
                  <a:pt x="1204" y="2661"/>
                  <a:pt x="1368" y="2640"/>
                  <a:pt x="1532" y="2640"/>
                </a:cubicBezTo>
                <a:cubicBezTo>
                  <a:pt x="1814" y="2640"/>
                  <a:pt x="2092" y="2701"/>
                  <a:pt x="2365" y="2804"/>
                </a:cubicBezTo>
                <a:cubicBezTo>
                  <a:pt x="2975" y="3033"/>
                  <a:pt x="3337" y="3466"/>
                  <a:pt x="3404" y="4126"/>
                </a:cubicBezTo>
                <a:cubicBezTo>
                  <a:pt x="3410" y="4187"/>
                  <a:pt x="3406" y="4249"/>
                  <a:pt x="3407" y="4310"/>
                </a:cubicBezTo>
                <a:cubicBezTo>
                  <a:pt x="3395" y="4315"/>
                  <a:pt x="3383" y="4320"/>
                  <a:pt x="3371" y="4326"/>
                </a:cubicBezTo>
                <a:cubicBezTo>
                  <a:pt x="3323" y="4286"/>
                  <a:pt x="3273" y="4250"/>
                  <a:pt x="3231" y="4204"/>
                </a:cubicBezTo>
                <a:cubicBezTo>
                  <a:pt x="3090" y="4051"/>
                  <a:pt x="2954" y="3893"/>
                  <a:pt x="2814" y="3739"/>
                </a:cubicBezTo>
                <a:cubicBezTo>
                  <a:pt x="2503" y="3396"/>
                  <a:pt x="2125" y="3185"/>
                  <a:pt x="1653" y="3183"/>
                </a:cubicBezTo>
                <a:cubicBezTo>
                  <a:pt x="1647" y="3183"/>
                  <a:pt x="1642" y="3183"/>
                  <a:pt x="1636" y="3183"/>
                </a:cubicBezTo>
                <a:cubicBezTo>
                  <a:pt x="1402" y="3183"/>
                  <a:pt x="1169" y="3216"/>
                  <a:pt x="935" y="3216"/>
                </a:cubicBezTo>
                <a:cubicBezTo>
                  <a:pt x="932" y="3216"/>
                  <a:pt x="929" y="3216"/>
                  <a:pt x="926" y="3216"/>
                </a:cubicBezTo>
                <a:cubicBezTo>
                  <a:pt x="783" y="3215"/>
                  <a:pt x="636" y="3189"/>
                  <a:pt x="499" y="3146"/>
                </a:cubicBezTo>
                <a:cubicBezTo>
                  <a:pt x="448" y="3130"/>
                  <a:pt x="412" y="3119"/>
                  <a:pt x="386" y="3119"/>
                </a:cubicBezTo>
                <a:cubicBezTo>
                  <a:pt x="340" y="3119"/>
                  <a:pt x="320" y="3151"/>
                  <a:pt x="297" y="3240"/>
                </a:cubicBezTo>
                <a:cubicBezTo>
                  <a:pt x="236" y="3474"/>
                  <a:pt x="168" y="3709"/>
                  <a:pt x="130" y="3948"/>
                </a:cubicBezTo>
                <a:cubicBezTo>
                  <a:pt x="83" y="4242"/>
                  <a:pt x="29" y="4541"/>
                  <a:pt x="42" y="4836"/>
                </a:cubicBezTo>
                <a:cubicBezTo>
                  <a:pt x="55" y="5122"/>
                  <a:pt x="96" y="5402"/>
                  <a:pt x="23" y="5686"/>
                </a:cubicBezTo>
                <a:cubicBezTo>
                  <a:pt x="0" y="5772"/>
                  <a:pt x="16" y="5812"/>
                  <a:pt x="72" y="5812"/>
                </a:cubicBezTo>
                <a:cubicBezTo>
                  <a:pt x="94" y="5812"/>
                  <a:pt x="122" y="5805"/>
                  <a:pt x="157" y="5793"/>
                </a:cubicBezTo>
                <a:cubicBezTo>
                  <a:pt x="205" y="5776"/>
                  <a:pt x="253" y="5755"/>
                  <a:pt x="299" y="5731"/>
                </a:cubicBezTo>
                <a:cubicBezTo>
                  <a:pt x="508" y="5625"/>
                  <a:pt x="712" y="5509"/>
                  <a:pt x="924" y="5412"/>
                </a:cubicBezTo>
                <a:cubicBezTo>
                  <a:pt x="1273" y="5253"/>
                  <a:pt x="1631" y="5127"/>
                  <a:pt x="2020" y="5127"/>
                </a:cubicBezTo>
                <a:cubicBezTo>
                  <a:pt x="2051" y="5127"/>
                  <a:pt x="2083" y="5128"/>
                  <a:pt x="2115" y="5130"/>
                </a:cubicBezTo>
                <a:cubicBezTo>
                  <a:pt x="2378" y="5143"/>
                  <a:pt x="2607" y="5233"/>
                  <a:pt x="2779" y="5437"/>
                </a:cubicBezTo>
                <a:cubicBezTo>
                  <a:pt x="2965" y="5658"/>
                  <a:pt x="2883" y="5917"/>
                  <a:pt x="2600" y="5966"/>
                </a:cubicBezTo>
                <a:cubicBezTo>
                  <a:pt x="2544" y="5976"/>
                  <a:pt x="2485" y="5981"/>
                  <a:pt x="2426" y="5981"/>
                </a:cubicBezTo>
                <a:cubicBezTo>
                  <a:pt x="2333" y="5981"/>
                  <a:pt x="2240" y="5969"/>
                  <a:pt x="2153" y="5945"/>
                </a:cubicBezTo>
                <a:cubicBezTo>
                  <a:pt x="1909" y="5878"/>
                  <a:pt x="1664" y="5831"/>
                  <a:pt x="1414" y="5831"/>
                </a:cubicBezTo>
                <a:cubicBezTo>
                  <a:pt x="1361" y="5831"/>
                  <a:pt x="1308" y="5834"/>
                  <a:pt x="1255" y="5838"/>
                </a:cubicBezTo>
                <a:cubicBezTo>
                  <a:pt x="941" y="5864"/>
                  <a:pt x="634" y="5918"/>
                  <a:pt x="387" y="6138"/>
                </a:cubicBezTo>
                <a:cubicBezTo>
                  <a:pt x="284" y="6230"/>
                  <a:pt x="205" y="6344"/>
                  <a:pt x="248" y="6482"/>
                </a:cubicBezTo>
                <a:cubicBezTo>
                  <a:pt x="349" y="6802"/>
                  <a:pt x="463" y="7117"/>
                  <a:pt x="774" y="7307"/>
                </a:cubicBezTo>
                <a:cubicBezTo>
                  <a:pt x="906" y="7387"/>
                  <a:pt x="980" y="7502"/>
                  <a:pt x="970" y="7663"/>
                </a:cubicBezTo>
                <a:cubicBezTo>
                  <a:pt x="969" y="7684"/>
                  <a:pt x="972" y="7706"/>
                  <a:pt x="976" y="7727"/>
                </a:cubicBezTo>
                <a:cubicBezTo>
                  <a:pt x="991" y="7818"/>
                  <a:pt x="1031" y="7866"/>
                  <a:pt x="1088" y="7866"/>
                </a:cubicBezTo>
                <a:cubicBezTo>
                  <a:pt x="1119" y="7866"/>
                  <a:pt x="1155" y="7851"/>
                  <a:pt x="1195" y="7822"/>
                </a:cubicBezTo>
                <a:cubicBezTo>
                  <a:pt x="1267" y="7768"/>
                  <a:pt x="1327" y="7698"/>
                  <a:pt x="1394" y="7635"/>
                </a:cubicBezTo>
                <a:cubicBezTo>
                  <a:pt x="1582" y="7458"/>
                  <a:pt x="1754" y="7255"/>
                  <a:pt x="1963" y="7108"/>
                </a:cubicBezTo>
                <a:cubicBezTo>
                  <a:pt x="2174" y="6962"/>
                  <a:pt x="2417" y="6860"/>
                  <a:pt x="2655" y="6760"/>
                </a:cubicBezTo>
                <a:cubicBezTo>
                  <a:pt x="2688" y="6746"/>
                  <a:pt x="2724" y="6740"/>
                  <a:pt x="2759" y="6740"/>
                </a:cubicBezTo>
                <a:cubicBezTo>
                  <a:pt x="2862" y="6740"/>
                  <a:pt x="2961" y="6793"/>
                  <a:pt x="2990" y="6862"/>
                </a:cubicBezTo>
                <a:cubicBezTo>
                  <a:pt x="3044" y="6990"/>
                  <a:pt x="2958" y="7074"/>
                  <a:pt x="2885" y="7161"/>
                </a:cubicBezTo>
                <a:cubicBezTo>
                  <a:pt x="2879" y="7167"/>
                  <a:pt x="2873" y="7174"/>
                  <a:pt x="2865" y="7177"/>
                </a:cubicBezTo>
                <a:cubicBezTo>
                  <a:pt x="2687" y="7281"/>
                  <a:pt x="2514" y="7397"/>
                  <a:pt x="2328" y="7485"/>
                </a:cubicBezTo>
                <a:cubicBezTo>
                  <a:pt x="2072" y="7604"/>
                  <a:pt x="1811" y="7711"/>
                  <a:pt x="1613" y="7922"/>
                </a:cubicBezTo>
                <a:cubicBezTo>
                  <a:pt x="1456" y="8090"/>
                  <a:pt x="1416" y="8289"/>
                  <a:pt x="1529" y="8484"/>
                </a:cubicBezTo>
                <a:cubicBezTo>
                  <a:pt x="1618" y="8639"/>
                  <a:pt x="1732" y="8792"/>
                  <a:pt x="1871" y="8901"/>
                </a:cubicBezTo>
                <a:cubicBezTo>
                  <a:pt x="2103" y="9084"/>
                  <a:pt x="2273" y="9297"/>
                  <a:pt x="2387" y="9571"/>
                </a:cubicBezTo>
                <a:cubicBezTo>
                  <a:pt x="2475" y="9781"/>
                  <a:pt x="2583" y="9985"/>
                  <a:pt x="2702" y="10180"/>
                </a:cubicBezTo>
                <a:cubicBezTo>
                  <a:pt x="2788" y="10323"/>
                  <a:pt x="2923" y="10394"/>
                  <a:pt x="3086" y="10394"/>
                </a:cubicBezTo>
                <a:cubicBezTo>
                  <a:pt x="3110" y="10394"/>
                  <a:pt x="3135" y="10393"/>
                  <a:pt x="3160" y="10390"/>
                </a:cubicBezTo>
                <a:cubicBezTo>
                  <a:pt x="3295" y="10373"/>
                  <a:pt x="3330" y="10314"/>
                  <a:pt x="3287" y="10177"/>
                </a:cubicBezTo>
                <a:lnTo>
                  <a:pt x="3287" y="10177"/>
                </a:lnTo>
                <a:cubicBezTo>
                  <a:pt x="3219" y="10215"/>
                  <a:pt x="3163" y="10234"/>
                  <a:pt x="3115" y="10234"/>
                </a:cubicBezTo>
                <a:cubicBezTo>
                  <a:pt x="3046" y="10234"/>
                  <a:pt x="2994" y="10194"/>
                  <a:pt x="2950" y="10113"/>
                </a:cubicBezTo>
                <a:cubicBezTo>
                  <a:pt x="2881" y="9985"/>
                  <a:pt x="2931" y="9837"/>
                  <a:pt x="3080" y="9768"/>
                </a:cubicBezTo>
                <a:cubicBezTo>
                  <a:pt x="3156" y="9733"/>
                  <a:pt x="3245" y="9723"/>
                  <a:pt x="3330" y="9709"/>
                </a:cubicBezTo>
                <a:cubicBezTo>
                  <a:pt x="3427" y="9693"/>
                  <a:pt x="3532" y="9701"/>
                  <a:pt x="3625" y="9670"/>
                </a:cubicBezTo>
                <a:cubicBezTo>
                  <a:pt x="3929" y="9571"/>
                  <a:pt x="4234" y="9471"/>
                  <a:pt x="4531" y="9352"/>
                </a:cubicBezTo>
                <a:cubicBezTo>
                  <a:pt x="4810" y="9240"/>
                  <a:pt x="4858" y="9108"/>
                  <a:pt x="4772" y="8821"/>
                </a:cubicBezTo>
                <a:cubicBezTo>
                  <a:pt x="4675" y="8496"/>
                  <a:pt x="4507" y="8209"/>
                  <a:pt x="4310" y="7938"/>
                </a:cubicBezTo>
                <a:cubicBezTo>
                  <a:pt x="4211" y="7801"/>
                  <a:pt x="4103" y="7670"/>
                  <a:pt x="4005" y="7533"/>
                </a:cubicBezTo>
                <a:cubicBezTo>
                  <a:pt x="3940" y="7439"/>
                  <a:pt x="3907" y="7332"/>
                  <a:pt x="3977" y="7229"/>
                </a:cubicBezTo>
                <a:cubicBezTo>
                  <a:pt x="4023" y="7162"/>
                  <a:pt x="4085" y="7137"/>
                  <a:pt x="4152" y="7137"/>
                </a:cubicBezTo>
                <a:cubicBezTo>
                  <a:pt x="4191" y="7137"/>
                  <a:pt x="4231" y="7145"/>
                  <a:pt x="4271" y="7160"/>
                </a:cubicBezTo>
                <a:cubicBezTo>
                  <a:pt x="4368" y="7195"/>
                  <a:pt x="4465" y="7238"/>
                  <a:pt x="4548" y="7297"/>
                </a:cubicBezTo>
                <a:cubicBezTo>
                  <a:pt x="4975" y="7604"/>
                  <a:pt x="5093" y="8048"/>
                  <a:pt x="5085" y="8544"/>
                </a:cubicBezTo>
                <a:cubicBezTo>
                  <a:pt x="5082" y="8691"/>
                  <a:pt x="5068" y="8839"/>
                  <a:pt x="5070" y="8986"/>
                </a:cubicBezTo>
                <a:cubicBezTo>
                  <a:pt x="5071" y="9037"/>
                  <a:pt x="5104" y="9087"/>
                  <a:pt x="5122" y="9138"/>
                </a:cubicBezTo>
                <a:cubicBezTo>
                  <a:pt x="5170" y="9115"/>
                  <a:pt x="5229" y="9103"/>
                  <a:pt x="5264" y="9068"/>
                </a:cubicBezTo>
                <a:cubicBezTo>
                  <a:pt x="5435" y="8894"/>
                  <a:pt x="5640" y="8797"/>
                  <a:pt x="5871" y="8732"/>
                </a:cubicBezTo>
                <a:cubicBezTo>
                  <a:pt x="6118" y="8663"/>
                  <a:pt x="6354" y="8566"/>
                  <a:pt x="6550" y="8388"/>
                </a:cubicBezTo>
                <a:cubicBezTo>
                  <a:pt x="6772" y="8187"/>
                  <a:pt x="6801" y="7971"/>
                  <a:pt x="6619" y="7735"/>
                </a:cubicBezTo>
                <a:cubicBezTo>
                  <a:pt x="6529" y="7620"/>
                  <a:pt x="6431" y="7501"/>
                  <a:pt x="6312" y="7421"/>
                </a:cubicBezTo>
                <a:cubicBezTo>
                  <a:pt x="6073" y="7258"/>
                  <a:pt x="5818" y="7118"/>
                  <a:pt x="5566" y="6973"/>
                </a:cubicBezTo>
                <a:cubicBezTo>
                  <a:pt x="5407" y="6880"/>
                  <a:pt x="5290" y="6751"/>
                  <a:pt x="5222" y="6581"/>
                </a:cubicBezTo>
                <a:cubicBezTo>
                  <a:pt x="5139" y="6378"/>
                  <a:pt x="5216" y="6265"/>
                  <a:pt x="5431" y="6265"/>
                </a:cubicBezTo>
                <a:cubicBezTo>
                  <a:pt x="5434" y="6265"/>
                  <a:pt x="5437" y="6265"/>
                  <a:pt x="5441" y="6265"/>
                </a:cubicBezTo>
                <a:cubicBezTo>
                  <a:pt x="5479" y="6265"/>
                  <a:pt x="5518" y="6271"/>
                  <a:pt x="5557" y="6277"/>
                </a:cubicBezTo>
                <a:cubicBezTo>
                  <a:pt x="5803" y="6323"/>
                  <a:pt x="6016" y="6435"/>
                  <a:pt x="6194" y="6608"/>
                </a:cubicBezTo>
                <a:cubicBezTo>
                  <a:pt x="6550" y="6952"/>
                  <a:pt x="6777" y="7369"/>
                  <a:pt x="6883" y="7853"/>
                </a:cubicBezTo>
                <a:cubicBezTo>
                  <a:pt x="6895" y="7908"/>
                  <a:pt x="6930" y="7960"/>
                  <a:pt x="6956" y="8012"/>
                </a:cubicBezTo>
                <a:cubicBezTo>
                  <a:pt x="7005" y="7977"/>
                  <a:pt x="7060" y="7945"/>
                  <a:pt x="7107" y="7905"/>
                </a:cubicBezTo>
                <a:cubicBezTo>
                  <a:pt x="7287" y="7752"/>
                  <a:pt x="7463" y="7592"/>
                  <a:pt x="7647" y="7443"/>
                </a:cubicBezTo>
                <a:cubicBezTo>
                  <a:pt x="7856" y="7275"/>
                  <a:pt x="8092" y="7137"/>
                  <a:pt x="8279" y="6949"/>
                </a:cubicBezTo>
                <a:cubicBezTo>
                  <a:pt x="8516" y="6714"/>
                  <a:pt x="8572" y="6452"/>
                  <a:pt x="8280" y="6157"/>
                </a:cubicBezTo>
                <a:cubicBezTo>
                  <a:pt x="7976" y="5848"/>
                  <a:pt x="7627" y="5695"/>
                  <a:pt x="7216" y="5695"/>
                </a:cubicBezTo>
                <a:cubicBezTo>
                  <a:pt x="7160" y="5695"/>
                  <a:pt x="7104" y="5698"/>
                  <a:pt x="7046" y="5704"/>
                </a:cubicBezTo>
                <a:cubicBezTo>
                  <a:pt x="6812" y="5726"/>
                  <a:pt x="6579" y="5745"/>
                  <a:pt x="6345" y="5751"/>
                </a:cubicBezTo>
                <a:cubicBezTo>
                  <a:pt x="6338" y="5751"/>
                  <a:pt x="6331" y="5751"/>
                  <a:pt x="6323" y="5751"/>
                </a:cubicBezTo>
                <a:cubicBezTo>
                  <a:pt x="6039" y="5751"/>
                  <a:pt x="5831" y="5603"/>
                  <a:pt x="5679" y="5367"/>
                </a:cubicBezTo>
                <a:cubicBezTo>
                  <a:pt x="5601" y="5245"/>
                  <a:pt x="5634" y="5171"/>
                  <a:pt x="5778" y="5151"/>
                </a:cubicBezTo>
                <a:cubicBezTo>
                  <a:pt x="5810" y="5146"/>
                  <a:pt x="5843" y="5144"/>
                  <a:pt x="5875" y="5144"/>
                </a:cubicBezTo>
                <a:cubicBezTo>
                  <a:pt x="5912" y="5144"/>
                  <a:pt x="5949" y="5147"/>
                  <a:pt x="5985" y="5153"/>
                </a:cubicBezTo>
                <a:cubicBezTo>
                  <a:pt x="6164" y="5186"/>
                  <a:pt x="6341" y="5224"/>
                  <a:pt x="6518" y="5267"/>
                </a:cubicBezTo>
                <a:cubicBezTo>
                  <a:pt x="6824" y="5339"/>
                  <a:pt x="7128" y="5431"/>
                  <a:pt x="7442" y="5431"/>
                </a:cubicBezTo>
                <a:cubicBezTo>
                  <a:pt x="7500" y="5431"/>
                  <a:pt x="7559" y="5428"/>
                  <a:pt x="7618" y="5421"/>
                </a:cubicBezTo>
                <a:cubicBezTo>
                  <a:pt x="7650" y="5417"/>
                  <a:pt x="7680" y="5415"/>
                  <a:pt x="7709" y="5415"/>
                </a:cubicBezTo>
                <a:cubicBezTo>
                  <a:pt x="7857" y="5415"/>
                  <a:pt x="7983" y="5461"/>
                  <a:pt x="8111" y="5536"/>
                </a:cubicBezTo>
                <a:cubicBezTo>
                  <a:pt x="8252" y="5621"/>
                  <a:pt x="8392" y="5710"/>
                  <a:pt x="8542" y="5775"/>
                </a:cubicBezTo>
                <a:cubicBezTo>
                  <a:pt x="8586" y="5794"/>
                  <a:pt x="8628" y="5803"/>
                  <a:pt x="8667" y="5803"/>
                </a:cubicBezTo>
                <a:cubicBezTo>
                  <a:pt x="8767" y="5803"/>
                  <a:pt x="8849" y="5743"/>
                  <a:pt x="8893" y="5629"/>
                </a:cubicBezTo>
                <a:cubicBezTo>
                  <a:pt x="8960" y="5457"/>
                  <a:pt x="9015" y="5277"/>
                  <a:pt x="9047" y="5096"/>
                </a:cubicBezTo>
                <a:cubicBezTo>
                  <a:pt x="9100" y="4784"/>
                  <a:pt x="8984" y="4499"/>
                  <a:pt x="8881" y="4211"/>
                </a:cubicBezTo>
                <a:cubicBezTo>
                  <a:pt x="8820" y="4042"/>
                  <a:pt x="8712" y="3922"/>
                  <a:pt x="8554" y="3842"/>
                </a:cubicBezTo>
                <a:cubicBezTo>
                  <a:pt x="8418" y="3772"/>
                  <a:pt x="8282" y="3743"/>
                  <a:pt x="8145" y="3743"/>
                </a:cubicBezTo>
                <a:cubicBezTo>
                  <a:pt x="7979" y="3743"/>
                  <a:pt x="7813" y="3786"/>
                  <a:pt x="7648" y="3851"/>
                </a:cubicBezTo>
                <a:cubicBezTo>
                  <a:pt x="7422" y="3940"/>
                  <a:pt x="7204" y="4047"/>
                  <a:pt x="6976" y="4129"/>
                </a:cubicBezTo>
                <a:cubicBezTo>
                  <a:pt x="6698" y="4229"/>
                  <a:pt x="6416" y="4321"/>
                  <a:pt x="6122" y="4321"/>
                </a:cubicBezTo>
                <a:cubicBezTo>
                  <a:pt x="6043" y="4321"/>
                  <a:pt x="5964" y="4314"/>
                  <a:pt x="5884" y="4299"/>
                </a:cubicBezTo>
                <a:cubicBezTo>
                  <a:pt x="5773" y="4279"/>
                  <a:pt x="5661" y="4229"/>
                  <a:pt x="5568" y="4164"/>
                </a:cubicBezTo>
                <a:cubicBezTo>
                  <a:pt x="5461" y="4089"/>
                  <a:pt x="5472" y="3972"/>
                  <a:pt x="5577" y="3892"/>
                </a:cubicBezTo>
                <a:cubicBezTo>
                  <a:pt x="5614" y="3864"/>
                  <a:pt x="5659" y="3834"/>
                  <a:pt x="5704" y="3830"/>
                </a:cubicBezTo>
                <a:cubicBezTo>
                  <a:pt x="5940" y="3804"/>
                  <a:pt x="6180" y="3760"/>
                  <a:pt x="6416" y="3760"/>
                </a:cubicBezTo>
                <a:cubicBezTo>
                  <a:pt x="6449" y="3760"/>
                  <a:pt x="6482" y="3761"/>
                  <a:pt x="6515" y="3763"/>
                </a:cubicBezTo>
                <a:cubicBezTo>
                  <a:pt x="6614" y="3768"/>
                  <a:pt x="6713" y="3772"/>
                  <a:pt x="6811" y="3772"/>
                </a:cubicBezTo>
                <a:cubicBezTo>
                  <a:pt x="7177" y="3772"/>
                  <a:pt x="7530" y="3722"/>
                  <a:pt x="7870" y="3549"/>
                </a:cubicBezTo>
                <a:cubicBezTo>
                  <a:pt x="8017" y="3474"/>
                  <a:pt x="8163" y="3433"/>
                  <a:pt x="8307" y="3433"/>
                </a:cubicBezTo>
                <a:cubicBezTo>
                  <a:pt x="8482" y="3433"/>
                  <a:pt x="8654" y="3494"/>
                  <a:pt x="8818" y="3631"/>
                </a:cubicBezTo>
                <a:cubicBezTo>
                  <a:pt x="8853" y="3660"/>
                  <a:pt x="8907" y="3666"/>
                  <a:pt x="8973" y="3690"/>
                </a:cubicBezTo>
                <a:cubicBezTo>
                  <a:pt x="8965" y="3607"/>
                  <a:pt x="8973" y="3546"/>
                  <a:pt x="8951" y="3501"/>
                </a:cubicBezTo>
                <a:cubicBezTo>
                  <a:pt x="8873" y="3351"/>
                  <a:pt x="8791" y="3204"/>
                  <a:pt x="8698" y="3063"/>
                </a:cubicBezTo>
                <a:cubicBezTo>
                  <a:pt x="8585" y="2890"/>
                  <a:pt x="8457" y="2727"/>
                  <a:pt x="8340" y="2556"/>
                </a:cubicBezTo>
                <a:cubicBezTo>
                  <a:pt x="8260" y="2438"/>
                  <a:pt x="8194" y="2311"/>
                  <a:pt x="8112" y="2194"/>
                </a:cubicBezTo>
                <a:cubicBezTo>
                  <a:pt x="7924" y="1925"/>
                  <a:pt x="7621" y="1781"/>
                  <a:pt x="7317" y="1781"/>
                </a:cubicBezTo>
                <a:cubicBezTo>
                  <a:pt x="7092" y="1781"/>
                  <a:pt x="6866" y="1860"/>
                  <a:pt x="6689" y="2028"/>
                </a:cubicBezTo>
                <a:cubicBezTo>
                  <a:pt x="6504" y="2205"/>
                  <a:pt x="6366" y="2434"/>
                  <a:pt x="6217" y="2645"/>
                </a:cubicBezTo>
                <a:cubicBezTo>
                  <a:pt x="6086" y="2829"/>
                  <a:pt x="5972" y="3024"/>
                  <a:pt x="5843" y="3209"/>
                </a:cubicBezTo>
                <a:cubicBezTo>
                  <a:pt x="5815" y="3248"/>
                  <a:pt x="5755" y="3265"/>
                  <a:pt x="5710" y="3293"/>
                </a:cubicBezTo>
                <a:cubicBezTo>
                  <a:pt x="5687" y="3240"/>
                  <a:pt x="5650" y="3188"/>
                  <a:pt x="5648" y="3135"/>
                </a:cubicBezTo>
                <a:cubicBezTo>
                  <a:pt x="5643" y="3058"/>
                  <a:pt x="5657" y="2978"/>
                  <a:pt x="5677" y="2903"/>
                </a:cubicBezTo>
                <a:cubicBezTo>
                  <a:pt x="5888" y="2076"/>
                  <a:pt x="6254" y="1327"/>
                  <a:pt x="6811" y="674"/>
                </a:cubicBezTo>
                <a:cubicBezTo>
                  <a:pt x="6942" y="521"/>
                  <a:pt x="7044" y="342"/>
                  <a:pt x="7148" y="169"/>
                </a:cubicBezTo>
                <a:cubicBezTo>
                  <a:pt x="7170" y="131"/>
                  <a:pt x="7163" y="44"/>
                  <a:pt x="7135" y="17"/>
                </a:cubicBezTo>
                <a:cubicBezTo>
                  <a:pt x="7123" y="6"/>
                  <a:pt x="7099" y="1"/>
                  <a:pt x="70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p:cSld name="CUSTOM_7">
    <p:bg>
      <p:bgPr>
        <a:solidFill>
          <a:schemeClr val="lt1"/>
        </a:solidFill>
        <a:effectLst/>
      </p:bgPr>
    </p:bg>
    <p:spTree>
      <p:nvGrpSpPr>
        <p:cNvPr id="1" name="Shape 150"/>
        <p:cNvGrpSpPr/>
        <p:nvPr/>
      </p:nvGrpSpPr>
      <p:grpSpPr>
        <a:xfrm>
          <a:off x="0" y="0"/>
          <a:ext cx="0" cy="0"/>
          <a:chOff x="0" y="0"/>
          <a:chExt cx="0" cy="0"/>
        </a:xfrm>
      </p:grpSpPr>
      <p:sp>
        <p:nvSpPr>
          <p:cNvPr id="151" name="Google Shape;151;p14"/>
          <p:cNvSpPr txBox="1">
            <a:spLocks noGrp="1"/>
          </p:cNvSpPr>
          <p:nvPr>
            <p:ph type="subTitle" idx="1"/>
          </p:nvPr>
        </p:nvSpPr>
        <p:spPr>
          <a:xfrm>
            <a:off x="2434325" y="3576900"/>
            <a:ext cx="4275300" cy="995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Char char="●"/>
              <a:defRPr b="0"/>
            </a:lvl1pPr>
            <a:lvl2pPr lvl="1" rtl="0">
              <a:spcBef>
                <a:spcPts val="0"/>
              </a:spcBef>
              <a:spcAft>
                <a:spcPts val="0"/>
              </a:spcAft>
              <a:buSzPts val="1600"/>
              <a:buChar char="○"/>
              <a:defRPr/>
            </a:lvl2pPr>
            <a:lvl3pPr lvl="2" rtl="0">
              <a:spcBef>
                <a:spcPts val="0"/>
              </a:spcBef>
              <a:spcAft>
                <a:spcPts val="0"/>
              </a:spcAft>
              <a:buSzPts val="1600"/>
              <a:buChar char="■"/>
              <a:defRPr/>
            </a:lvl3pPr>
            <a:lvl4pPr lvl="3" rtl="0">
              <a:spcBef>
                <a:spcPts val="0"/>
              </a:spcBef>
              <a:spcAft>
                <a:spcPts val="0"/>
              </a:spcAft>
              <a:buSzPts val="1600"/>
              <a:buChar char="●"/>
              <a:defRPr/>
            </a:lvl4pPr>
            <a:lvl5pPr lvl="4" rtl="0">
              <a:spcBef>
                <a:spcPts val="0"/>
              </a:spcBef>
              <a:spcAft>
                <a:spcPts val="0"/>
              </a:spcAft>
              <a:buSzPts val="1600"/>
              <a:buChar char="○"/>
              <a:defRPr/>
            </a:lvl5pPr>
            <a:lvl6pPr lvl="5" rtl="0">
              <a:spcBef>
                <a:spcPts val="0"/>
              </a:spcBef>
              <a:spcAft>
                <a:spcPts val="0"/>
              </a:spcAft>
              <a:buSzPts val="1600"/>
              <a:buChar char="■"/>
              <a:defRPr/>
            </a:lvl6pPr>
            <a:lvl7pPr lvl="6" rtl="0">
              <a:spcBef>
                <a:spcPts val="0"/>
              </a:spcBef>
              <a:spcAft>
                <a:spcPts val="0"/>
              </a:spcAft>
              <a:buSzPts val="1600"/>
              <a:buChar char="●"/>
              <a:defRPr/>
            </a:lvl7pPr>
            <a:lvl8pPr lvl="7" rtl="0">
              <a:spcBef>
                <a:spcPts val="0"/>
              </a:spcBef>
              <a:spcAft>
                <a:spcPts val="0"/>
              </a:spcAft>
              <a:buSzPts val="1600"/>
              <a:buChar char="○"/>
              <a:defRPr/>
            </a:lvl8pPr>
            <a:lvl9pPr lvl="8" rtl="0">
              <a:spcBef>
                <a:spcPts val="0"/>
              </a:spcBef>
              <a:spcAft>
                <a:spcPts val="0"/>
              </a:spcAft>
              <a:buSzPts val="1600"/>
              <a:buChar char="■"/>
              <a:defRPr/>
            </a:lvl9pPr>
          </a:lstStyle>
          <a:p>
            <a:endParaRPr/>
          </a:p>
        </p:txBody>
      </p:sp>
      <p:sp>
        <p:nvSpPr>
          <p:cNvPr id="152" name="Google Shape;152;p14"/>
          <p:cNvSpPr txBox="1">
            <a:spLocks noGrp="1"/>
          </p:cNvSpPr>
          <p:nvPr>
            <p:ph type="title"/>
          </p:nvPr>
        </p:nvSpPr>
        <p:spPr>
          <a:xfrm>
            <a:off x="2434325" y="2689113"/>
            <a:ext cx="4275300" cy="808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6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3" name="Google Shape;153;p14"/>
          <p:cNvSpPr/>
          <p:nvPr/>
        </p:nvSpPr>
        <p:spPr>
          <a:xfrm rot="899949">
            <a:off x="60921" y="4104430"/>
            <a:ext cx="1211203" cy="1051499"/>
          </a:xfrm>
          <a:custGeom>
            <a:avLst/>
            <a:gdLst/>
            <a:ahLst/>
            <a:cxnLst/>
            <a:rect l="l" t="t" r="r" b="b"/>
            <a:pathLst>
              <a:path w="10725" h="9311" extrusionOk="0">
                <a:moveTo>
                  <a:pt x="1" y="7667"/>
                </a:moveTo>
                <a:cubicBezTo>
                  <a:pt x="1167" y="7289"/>
                  <a:pt x="1480" y="5923"/>
                  <a:pt x="1448" y="4594"/>
                </a:cubicBezTo>
                <a:cubicBezTo>
                  <a:pt x="1436" y="4133"/>
                  <a:pt x="1441" y="2945"/>
                  <a:pt x="2018" y="2956"/>
                </a:cubicBezTo>
                <a:cubicBezTo>
                  <a:pt x="2245" y="2960"/>
                  <a:pt x="2283" y="3528"/>
                  <a:pt x="2282" y="3679"/>
                </a:cubicBezTo>
                <a:cubicBezTo>
                  <a:pt x="2277" y="4326"/>
                  <a:pt x="2008" y="4812"/>
                  <a:pt x="1917" y="5418"/>
                </a:cubicBezTo>
                <a:cubicBezTo>
                  <a:pt x="1882" y="5638"/>
                  <a:pt x="1809" y="6048"/>
                  <a:pt x="2128" y="5948"/>
                </a:cubicBezTo>
                <a:cubicBezTo>
                  <a:pt x="2464" y="5843"/>
                  <a:pt x="2605" y="5386"/>
                  <a:pt x="2722" y="5042"/>
                </a:cubicBezTo>
                <a:cubicBezTo>
                  <a:pt x="3013" y="4195"/>
                  <a:pt x="2993" y="3246"/>
                  <a:pt x="3407" y="2461"/>
                </a:cubicBezTo>
                <a:cubicBezTo>
                  <a:pt x="3547" y="2193"/>
                  <a:pt x="3711" y="1888"/>
                  <a:pt x="3944" y="1724"/>
                </a:cubicBezTo>
                <a:cubicBezTo>
                  <a:pt x="3983" y="1696"/>
                  <a:pt x="4160" y="1576"/>
                  <a:pt x="4211" y="1633"/>
                </a:cubicBezTo>
                <a:cubicBezTo>
                  <a:pt x="4389" y="1831"/>
                  <a:pt x="4341" y="2271"/>
                  <a:pt x="4306" y="2493"/>
                </a:cubicBezTo>
                <a:cubicBezTo>
                  <a:pt x="4194" y="3204"/>
                  <a:pt x="3840" y="3806"/>
                  <a:pt x="3517" y="4385"/>
                </a:cubicBezTo>
                <a:cubicBezTo>
                  <a:pt x="3438" y="4525"/>
                  <a:pt x="2974" y="5129"/>
                  <a:pt x="3307" y="5170"/>
                </a:cubicBezTo>
                <a:cubicBezTo>
                  <a:pt x="3785" y="5229"/>
                  <a:pt x="4146" y="4779"/>
                  <a:pt x="4396" y="4383"/>
                </a:cubicBezTo>
                <a:cubicBezTo>
                  <a:pt x="4973" y="3469"/>
                  <a:pt x="5212" y="2252"/>
                  <a:pt x="5699" y="1255"/>
                </a:cubicBezTo>
                <a:cubicBezTo>
                  <a:pt x="5880" y="885"/>
                  <a:pt x="6057" y="462"/>
                  <a:pt x="6349" y="198"/>
                </a:cubicBezTo>
                <a:cubicBezTo>
                  <a:pt x="6412" y="141"/>
                  <a:pt x="6617" y="1"/>
                  <a:pt x="6709" y="74"/>
                </a:cubicBezTo>
                <a:cubicBezTo>
                  <a:pt x="6913" y="238"/>
                  <a:pt x="6799" y="733"/>
                  <a:pt x="6755" y="924"/>
                </a:cubicBezTo>
                <a:cubicBezTo>
                  <a:pt x="6570" y="1697"/>
                  <a:pt x="6074" y="2260"/>
                  <a:pt x="5754" y="2935"/>
                </a:cubicBezTo>
                <a:cubicBezTo>
                  <a:pt x="5669" y="3114"/>
                  <a:pt x="5292" y="3694"/>
                  <a:pt x="5593" y="3870"/>
                </a:cubicBezTo>
                <a:cubicBezTo>
                  <a:pt x="5992" y="4102"/>
                  <a:pt x="6473" y="3741"/>
                  <a:pt x="6771" y="3521"/>
                </a:cubicBezTo>
                <a:cubicBezTo>
                  <a:pt x="7594" y="2909"/>
                  <a:pt x="8324" y="2088"/>
                  <a:pt x="9097" y="1394"/>
                </a:cubicBezTo>
                <a:cubicBezTo>
                  <a:pt x="9411" y="1112"/>
                  <a:pt x="10104" y="541"/>
                  <a:pt x="10563" y="966"/>
                </a:cubicBezTo>
                <a:cubicBezTo>
                  <a:pt x="10725" y="1114"/>
                  <a:pt x="10637" y="1412"/>
                  <a:pt x="10569" y="1568"/>
                </a:cubicBezTo>
                <a:cubicBezTo>
                  <a:pt x="10382" y="1997"/>
                  <a:pt x="9969" y="2298"/>
                  <a:pt x="9645" y="2566"/>
                </a:cubicBezTo>
                <a:cubicBezTo>
                  <a:pt x="8619" y="3419"/>
                  <a:pt x="7482" y="3872"/>
                  <a:pt x="6254" y="4243"/>
                </a:cubicBezTo>
                <a:cubicBezTo>
                  <a:pt x="5845" y="4367"/>
                  <a:pt x="5438" y="4496"/>
                  <a:pt x="5053" y="4691"/>
                </a:cubicBezTo>
                <a:cubicBezTo>
                  <a:pt x="4971" y="4732"/>
                  <a:pt x="4713" y="4803"/>
                  <a:pt x="4660" y="4915"/>
                </a:cubicBezTo>
                <a:cubicBezTo>
                  <a:pt x="4649" y="4939"/>
                  <a:pt x="4790" y="5071"/>
                  <a:pt x="4799" y="5079"/>
                </a:cubicBezTo>
                <a:cubicBezTo>
                  <a:pt x="4985" y="5250"/>
                  <a:pt x="5215" y="5304"/>
                  <a:pt x="5433" y="5329"/>
                </a:cubicBezTo>
                <a:cubicBezTo>
                  <a:pt x="6093" y="5405"/>
                  <a:pt x="6732" y="5193"/>
                  <a:pt x="7391" y="5248"/>
                </a:cubicBezTo>
                <a:cubicBezTo>
                  <a:pt x="7609" y="5265"/>
                  <a:pt x="8006" y="5360"/>
                  <a:pt x="8015" y="5715"/>
                </a:cubicBezTo>
                <a:cubicBezTo>
                  <a:pt x="8028" y="6231"/>
                  <a:pt x="7479" y="6529"/>
                  <a:pt x="7134" y="6640"/>
                </a:cubicBezTo>
                <a:cubicBezTo>
                  <a:pt x="6150" y="6955"/>
                  <a:pt x="5198" y="6300"/>
                  <a:pt x="4211" y="6103"/>
                </a:cubicBezTo>
                <a:cubicBezTo>
                  <a:pt x="3869" y="6035"/>
                  <a:pt x="3519" y="6029"/>
                  <a:pt x="3188" y="6099"/>
                </a:cubicBezTo>
                <a:cubicBezTo>
                  <a:pt x="3159" y="6105"/>
                  <a:pt x="2874" y="6157"/>
                  <a:pt x="2880" y="6219"/>
                </a:cubicBezTo>
                <a:cubicBezTo>
                  <a:pt x="2899" y="6452"/>
                  <a:pt x="3238" y="6638"/>
                  <a:pt x="3388" y="6715"/>
                </a:cubicBezTo>
                <a:cubicBezTo>
                  <a:pt x="3942" y="7004"/>
                  <a:pt x="4566" y="7022"/>
                  <a:pt x="5139" y="7217"/>
                </a:cubicBezTo>
                <a:cubicBezTo>
                  <a:pt x="5257" y="7256"/>
                  <a:pt x="5750" y="7362"/>
                  <a:pt x="5794" y="7575"/>
                </a:cubicBezTo>
                <a:cubicBezTo>
                  <a:pt x="5904" y="8111"/>
                  <a:pt x="5200" y="8189"/>
                  <a:pt x="4906" y="8173"/>
                </a:cubicBezTo>
                <a:cubicBezTo>
                  <a:pt x="4139" y="8133"/>
                  <a:pt x="3577" y="7731"/>
                  <a:pt x="2925" y="7224"/>
                </a:cubicBezTo>
                <a:cubicBezTo>
                  <a:pt x="2701" y="7051"/>
                  <a:pt x="2228" y="6622"/>
                  <a:pt x="1962" y="6831"/>
                </a:cubicBezTo>
                <a:cubicBezTo>
                  <a:pt x="1854" y="6916"/>
                  <a:pt x="2282" y="7361"/>
                  <a:pt x="2309" y="7388"/>
                </a:cubicBezTo>
                <a:cubicBezTo>
                  <a:pt x="2722" y="7786"/>
                  <a:pt x="3204" y="8063"/>
                  <a:pt x="3610" y="8476"/>
                </a:cubicBezTo>
                <a:cubicBezTo>
                  <a:pt x="3701" y="8568"/>
                  <a:pt x="3987" y="8820"/>
                  <a:pt x="3886" y="8992"/>
                </a:cubicBezTo>
                <a:cubicBezTo>
                  <a:pt x="3698" y="9310"/>
                  <a:pt x="3172" y="9002"/>
                  <a:pt x="2950" y="8841"/>
                </a:cubicBezTo>
                <a:cubicBezTo>
                  <a:pt x="2255" y="8335"/>
                  <a:pt x="1719" y="7441"/>
                  <a:pt x="866" y="7563"/>
                </a:cubicBezTo>
                <a:close/>
              </a:path>
            </a:pathLst>
          </a:custGeom>
          <a:solidFill>
            <a:srgbClr val="0A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4"/>
          <p:cNvSpPr/>
          <p:nvPr/>
        </p:nvSpPr>
        <p:spPr>
          <a:xfrm rot="10351097" flipH="1">
            <a:off x="8389506" y="427575"/>
            <a:ext cx="885351" cy="1012619"/>
          </a:xfrm>
          <a:custGeom>
            <a:avLst/>
            <a:gdLst/>
            <a:ahLst/>
            <a:cxnLst/>
            <a:rect l="l" t="t" r="r" b="b"/>
            <a:pathLst>
              <a:path w="8014" h="9166" extrusionOk="0">
                <a:moveTo>
                  <a:pt x="614" y="281"/>
                </a:moveTo>
                <a:cubicBezTo>
                  <a:pt x="1228" y="0"/>
                  <a:pt x="3749" y="1025"/>
                  <a:pt x="5966" y="3782"/>
                </a:cubicBezTo>
                <a:cubicBezTo>
                  <a:pt x="7175" y="5285"/>
                  <a:pt x="8013" y="8398"/>
                  <a:pt x="7194" y="8849"/>
                </a:cubicBezTo>
                <a:cubicBezTo>
                  <a:pt x="6619" y="9166"/>
                  <a:pt x="4492" y="8306"/>
                  <a:pt x="2282" y="5470"/>
                </a:cubicBezTo>
                <a:cubicBezTo>
                  <a:pt x="1123" y="3984"/>
                  <a:pt x="0" y="564"/>
                  <a:pt x="614" y="2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4"/>
          <p:cNvSpPr/>
          <p:nvPr/>
        </p:nvSpPr>
        <p:spPr>
          <a:xfrm rot="10351097" flipH="1">
            <a:off x="8446693" y="459021"/>
            <a:ext cx="766590" cy="951084"/>
          </a:xfrm>
          <a:custGeom>
            <a:avLst/>
            <a:gdLst/>
            <a:ahLst/>
            <a:cxnLst/>
            <a:rect l="l" t="t" r="r" b="b"/>
            <a:pathLst>
              <a:path w="6939" h="8609" extrusionOk="0">
                <a:moveTo>
                  <a:pt x="4440" y="6116"/>
                </a:moveTo>
                <a:cubicBezTo>
                  <a:pt x="4442" y="6116"/>
                  <a:pt x="4457" y="6126"/>
                  <a:pt x="4505" y="6158"/>
                </a:cubicBezTo>
                <a:lnTo>
                  <a:pt x="4458" y="6145"/>
                </a:lnTo>
                <a:cubicBezTo>
                  <a:pt x="4458" y="6145"/>
                  <a:pt x="4457" y="6145"/>
                  <a:pt x="4455" y="6145"/>
                </a:cubicBezTo>
                <a:cubicBezTo>
                  <a:pt x="4449" y="6145"/>
                  <a:pt x="4436" y="6142"/>
                  <a:pt x="4414" y="6132"/>
                </a:cubicBezTo>
                <a:lnTo>
                  <a:pt x="4414" y="6132"/>
                </a:lnTo>
                <a:lnTo>
                  <a:pt x="4458" y="6145"/>
                </a:lnTo>
                <a:cubicBezTo>
                  <a:pt x="4469" y="6141"/>
                  <a:pt x="4438" y="6116"/>
                  <a:pt x="4440" y="6116"/>
                </a:cubicBezTo>
                <a:close/>
                <a:moveTo>
                  <a:pt x="112" y="0"/>
                </a:moveTo>
                <a:cubicBezTo>
                  <a:pt x="107" y="3"/>
                  <a:pt x="102" y="5"/>
                  <a:pt x="97" y="6"/>
                </a:cubicBezTo>
                <a:cubicBezTo>
                  <a:pt x="85" y="13"/>
                  <a:pt x="74" y="20"/>
                  <a:pt x="62" y="27"/>
                </a:cubicBezTo>
                <a:cubicBezTo>
                  <a:pt x="345" y="408"/>
                  <a:pt x="708" y="908"/>
                  <a:pt x="1027" y="1321"/>
                </a:cubicBezTo>
                <a:cubicBezTo>
                  <a:pt x="1129" y="1454"/>
                  <a:pt x="1230" y="1587"/>
                  <a:pt x="1332" y="1720"/>
                </a:cubicBezTo>
                <a:cubicBezTo>
                  <a:pt x="863" y="1405"/>
                  <a:pt x="440" y="1299"/>
                  <a:pt x="0" y="1150"/>
                </a:cubicBezTo>
                <a:lnTo>
                  <a:pt x="0" y="1150"/>
                </a:lnTo>
                <a:cubicBezTo>
                  <a:pt x="12" y="1209"/>
                  <a:pt x="24" y="1269"/>
                  <a:pt x="38" y="1330"/>
                </a:cubicBezTo>
                <a:cubicBezTo>
                  <a:pt x="173" y="1386"/>
                  <a:pt x="308" y="1442"/>
                  <a:pt x="444" y="1499"/>
                </a:cubicBezTo>
                <a:cubicBezTo>
                  <a:pt x="769" y="1636"/>
                  <a:pt x="1132" y="1741"/>
                  <a:pt x="1406" y="1908"/>
                </a:cubicBezTo>
                <a:cubicBezTo>
                  <a:pt x="1426" y="1917"/>
                  <a:pt x="1430" y="1919"/>
                  <a:pt x="1429" y="1919"/>
                </a:cubicBezTo>
                <a:cubicBezTo>
                  <a:pt x="1428" y="1919"/>
                  <a:pt x="1422" y="1917"/>
                  <a:pt x="1421" y="1917"/>
                </a:cubicBezTo>
                <a:lnTo>
                  <a:pt x="1421" y="1917"/>
                </a:lnTo>
                <a:cubicBezTo>
                  <a:pt x="1420" y="1917"/>
                  <a:pt x="1424" y="1919"/>
                  <a:pt x="1446" y="1928"/>
                </a:cubicBezTo>
                <a:cubicBezTo>
                  <a:pt x="1455" y="1932"/>
                  <a:pt x="1466" y="1934"/>
                  <a:pt x="1477" y="1934"/>
                </a:cubicBezTo>
                <a:cubicBezTo>
                  <a:pt x="1482" y="1934"/>
                  <a:pt x="1488" y="1933"/>
                  <a:pt x="1492" y="1933"/>
                </a:cubicBezTo>
                <a:cubicBezTo>
                  <a:pt x="1846" y="2403"/>
                  <a:pt x="2194" y="2877"/>
                  <a:pt x="2534" y="3355"/>
                </a:cubicBezTo>
                <a:cubicBezTo>
                  <a:pt x="2086" y="3076"/>
                  <a:pt x="1184" y="2712"/>
                  <a:pt x="351" y="2402"/>
                </a:cubicBezTo>
                <a:lnTo>
                  <a:pt x="351" y="2402"/>
                </a:lnTo>
                <a:cubicBezTo>
                  <a:pt x="371" y="2459"/>
                  <a:pt x="391" y="2517"/>
                  <a:pt x="413" y="2574"/>
                </a:cubicBezTo>
                <a:cubicBezTo>
                  <a:pt x="1008" y="2824"/>
                  <a:pt x="1595" y="3082"/>
                  <a:pt x="2240" y="3316"/>
                </a:cubicBezTo>
                <a:cubicBezTo>
                  <a:pt x="2322" y="3347"/>
                  <a:pt x="2317" y="3357"/>
                  <a:pt x="2493" y="3422"/>
                </a:cubicBezTo>
                <a:cubicBezTo>
                  <a:pt x="2497" y="3423"/>
                  <a:pt x="2555" y="3441"/>
                  <a:pt x="2601" y="3450"/>
                </a:cubicBezTo>
                <a:cubicBezTo>
                  <a:pt x="2682" y="3562"/>
                  <a:pt x="2761" y="3675"/>
                  <a:pt x="2840" y="3787"/>
                </a:cubicBezTo>
                <a:cubicBezTo>
                  <a:pt x="2476" y="3612"/>
                  <a:pt x="2032" y="3456"/>
                  <a:pt x="1712" y="3318"/>
                </a:cubicBezTo>
                <a:cubicBezTo>
                  <a:pt x="1314" y="3150"/>
                  <a:pt x="918" y="2979"/>
                  <a:pt x="508" y="2828"/>
                </a:cubicBezTo>
                <a:lnTo>
                  <a:pt x="508" y="2828"/>
                </a:lnTo>
                <a:cubicBezTo>
                  <a:pt x="524" y="2868"/>
                  <a:pt x="540" y="2909"/>
                  <a:pt x="556" y="2949"/>
                </a:cubicBezTo>
                <a:cubicBezTo>
                  <a:pt x="1103" y="3155"/>
                  <a:pt x="1515" y="3331"/>
                  <a:pt x="2001" y="3536"/>
                </a:cubicBezTo>
                <a:cubicBezTo>
                  <a:pt x="2036" y="3550"/>
                  <a:pt x="2070" y="3564"/>
                  <a:pt x="2105" y="3578"/>
                </a:cubicBezTo>
                <a:cubicBezTo>
                  <a:pt x="2207" y="3618"/>
                  <a:pt x="2309" y="3657"/>
                  <a:pt x="2410" y="3698"/>
                </a:cubicBezTo>
                <a:cubicBezTo>
                  <a:pt x="2443" y="3712"/>
                  <a:pt x="2476" y="3725"/>
                  <a:pt x="2510" y="3739"/>
                </a:cubicBezTo>
                <a:cubicBezTo>
                  <a:pt x="2660" y="3804"/>
                  <a:pt x="2837" y="3886"/>
                  <a:pt x="2944" y="3936"/>
                </a:cubicBezTo>
                <a:cubicBezTo>
                  <a:pt x="3243" y="4364"/>
                  <a:pt x="3536" y="4794"/>
                  <a:pt x="3822" y="5226"/>
                </a:cubicBezTo>
                <a:cubicBezTo>
                  <a:pt x="2903" y="4745"/>
                  <a:pt x="1923" y="4340"/>
                  <a:pt x="1013" y="3968"/>
                </a:cubicBezTo>
                <a:lnTo>
                  <a:pt x="1013" y="3968"/>
                </a:lnTo>
                <a:cubicBezTo>
                  <a:pt x="1043" y="4025"/>
                  <a:pt x="1072" y="4081"/>
                  <a:pt x="1101" y="4137"/>
                </a:cubicBezTo>
                <a:cubicBezTo>
                  <a:pt x="1170" y="4165"/>
                  <a:pt x="1240" y="4194"/>
                  <a:pt x="1308" y="4224"/>
                </a:cubicBezTo>
                <a:cubicBezTo>
                  <a:pt x="2130" y="4589"/>
                  <a:pt x="2874" y="4955"/>
                  <a:pt x="3771" y="5347"/>
                </a:cubicBezTo>
                <a:cubicBezTo>
                  <a:pt x="3846" y="5379"/>
                  <a:pt x="3905" y="5404"/>
                  <a:pt x="3953" y="5424"/>
                </a:cubicBezTo>
                <a:cubicBezTo>
                  <a:pt x="4061" y="5588"/>
                  <a:pt x="4169" y="5753"/>
                  <a:pt x="4275" y="5917"/>
                </a:cubicBezTo>
                <a:cubicBezTo>
                  <a:pt x="3288" y="5430"/>
                  <a:pt x="2247" y="4899"/>
                  <a:pt x="1286" y="4472"/>
                </a:cubicBezTo>
                <a:lnTo>
                  <a:pt x="1286" y="4472"/>
                </a:lnTo>
                <a:cubicBezTo>
                  <a:pt x="1325" y="4540"/>
                  <a:pt x="1364" y="4605"/>
                  <a:pt x="1403" y="4670"/>
                </a:cubicBezTo>
                <a:cubicBezTo>
                  <a:pt x="1651" y="4804"/>
                  <a:pt x="1899" y="4943"/>
                  <a:pt x="2163" y="5076"/>
                </a:cubicBezTo>
                <a:cubicBezTo>
                  <a:pt x="2163" y="5076"/>
                  <a:pt x="2711" y="5347"/>
                  <a:pt x="3037" y="5505"/>
                </a:cubicBezTo>
                <a:cubicBezTo>
                  <a:pt x="3477" y="5713"/>
                  <a:pt x="3925" y="5911"/>
                  <a:pt x="4372" y="6114"/>
                </a:cubicBezTo>
                <a:cubicBezTo>
                  <a:pt x="4389" y="6122"/>
                  <a:pt x="4403" y="6128"/>
                  <a:pt x="4414" y="6132"/>
                </a:cubicBezTo>
                <a:cubicBezTo>
                  <a:pt x="4548" y="6342"/>
                  <a:pt x="4681" y="6552"/>
                  <a:pt x="4813" y="6762"/>
                </a:cubicBezTo>
                <a:cubicBezTo>
                  <a:pt x="4789" y="6766"/>
                  <a:pt x="4775" y="6771"/>
                  <a:pt x="4778" y="6772"/>
                </a:cubicBezTo>
                <a:cubicBezTo>
                  <a:pt x="4680" y="6757"/>
                  <a:pt x="4671" y="6747"/>
                  <a:pt x="4606" y="6739"/>
                </a:cubicBezTo>
                <a:cubicBezTo>
                  <a:pt x="4014" y="6683"/>
                  <a:pt x="3438" y="6502"/>
                  <a:pt x="2676" y="6264"/>
                </a:cubicBezTo>
                <a:lnTo>
                  <a:pt x="2676" y="6264"/>
                </a:lnTo>
                <a:cubicBezTo>
                  <a:pt x="2760" y="6353"/>
                  <a:pt x="2842" y="6439"/>
                  <a:pt x="2925" y="6522"/>
                </a:cubicBezTo>
                <a:cubicBezTo>
                  <a:pt x="3183" y="6604"/>
                  <a:pt x="3443" y="6681"/>
                  <a:pt x="3711" y="6762"/>
                </a:cubicBezTo>
                <a:cubicBezTo>
                  <a:pt x="3982" y="6842"/>
                  <a:pt x="4284" y="6898"/>
                  <a:pt x="4559" y="6898"/>
                </a:cubicBezTo>
                <a:cubicBezTo>
                  <a:pt x="4670" y="6898"/>
                  <a:pt x="4776" y="6889"/>
                  <a:pt x="4875" y="6868"/>
                </a:cubicBezTo>
                <a:cubicBezTo>
                  <a:pt x="4877" y="6868"/>
                  <a:pt x="4878" y="6868"/>
                  <a:pt x="4879" y="6868"/>
                </a:cubicBezTo>
                <a:cubicBezTo>
                  <a:pt x="5060" y="7157"/>
                  <a:pt x="5238" y="7447"/>
                  <a:pt x="5415" y="7739"/>
                </a:cubicBezTo>
                <a:cubicBezTo>
                  <a:pt x="5393" y="7738"/>
                  <a:pt x="5368" y="7737"/>
                  <a:pt x="5341" y="7737"/>
                </a:cubicBezTo>
                <a:cubicBezTo>
                  <a:pt x="5341" y="7737"/>
                  <a:pt x="4872" y="7690"/>
                  <a:pt x="4611" y="7650"/>
                </a:cubicBezTo>
                <a:cubicBezTo>
                  <a:pt x="4438" y="7625"/>
                  <a:pt x="4267" y="7597"/>
                  <a:pt x="4099" y="7563"/>
                </a:cubicBezTo>
                <a:lnTo>
                  <a:pt x="4099" y="7563"/>
                </a:lnTo>
                <a:cubicBezTo>
                  <a:pt x="4170" y="7618"/>
                  <a:pt x="4242" y="7672"/>
                  <a:pt x="4312" y="7722"/>
                </a:cubicBezTo>
                <a:cubicBezTo>
                  <a:pt x="4468" y="7750"/>
                  <a:pt x="4633" y="7777"/>
                  <a:pt x="4807" y="7800"/>
                </a:cubicBezTo>
                <a:cubicBezTo>
                  <a:pt x="4930" y="7816"/>
                  <a:pt x="5054" y="7823"/>
                  <a:pt x="5178" y="7823"/>
                </a:cubicBezTo>
                <a:cubicBezTo>
                  <a:pt x="5197" y="7823"/>
                  <a:pt x="5216" y="7823"/>
                  <a:pt x="5236" y="7823"/>
                </a:cubicBezTo>
                <a:cubicBezTo>
                  <a:pt x="5355" y="7821"/>
                  <a:pt x="5425" y="7820"/>
                  <a:pt x="5463" y="7819"/>
                </a:cubicBezTo>
                <a:cubicBezTo>
                  <a:pt x="5588" y="8027"/>
                  <a:pt x="5711" y="8235"/>
                  <a:pt x="5835" y="8444"/>
                </a:cubicBezTo>
                <a:cubicBezTo>
                  <a:pt x="5857" y="8482"/>
                  <a:pt x="5880" y="8520"/>
                  <a:pt x="5904" y="8558"/>
                </a:cubicBezTo>
                <a:cubicBezTo>
                  <a:pt x="5977" y="8579"/>
                  <a:pt x="6047" y="8596"/>
                  <a:pt x="6113" y="8609"/>
                </a:cubicBezTo>
                <a:cubicBezTo>
                  <a:pt x="6021" y="8458"/>
                  <a:pt x="5928" y="8308"/>
                  <a:pt x="5835" y="8157"/>
                </a:cubicBezTo>
                <a:lnTo>
                  <a:pt x="5828" y="8147"/>
                </a:lnTo>
                <a:lnTo>
                  <a:pt x="5808" y="8114"/>
                </a:lnTo>
                <a:cubicBezTo>
                  <a:pt x="5945" y="8037"/>
                  <a:pt x="6375" y="7716"/>
                  <a:pt x="6605" y="7419"/>
                </a:cubicBezTo>
                <a:cubicBezTo>
                  <a:pt x="6717" y="7273"/>
                  <a:pt x="6829" y="7126"/>
                  <a:pt x="6938" y="6978"/>
                </a:cubicBezTo>
                <a:cubicBezTo>
                  <a:pt x="6927" y="6908"/>
                  <a:pt x="6914" y="6836"/>
                  <a:pt x="6899" y="6764"/>
                </a:cubicBezTo>
                <a:cubicBezTo>
                  <a:pt x="6621" y="7130"/>
                  <a:pt x="6337" y="7492"/>
                  <a:pt x="6034" y="7856"/>
                </a:cubicBezTo>
                <a:cubicBezTo>
                  <a:pt x="5988" y="7910"/>
                  <a:pt x="5938" y="7963"/>
                  <a:pt x="5887" y="8015"/>
                </a:cubicBezTo>
                <a:cubicBezTo>
                  <a:pt x="5859" y="8044"/>
                  <a:pt x="5848" y="8056"/>
                  <a:pt x="5845" y="8059"/>
                </a:cubicBezTo>
                <a:lnTo>
                  <a:pt x="5845" y="8059"/>
                </a:lnTo>
                <a:cubicBezTo>
                  <a:pt x="5847" y="8056"/>
                  <a:pt x="5854" y="8049"/>
                  <a:pt x="5852" y="8049"/>
                </a:cubicBezTo>
                <a:lnTo>
                  <a:pt x="5852" y="8049"/>
                </a:lnTo>
                <a:cubicBezTo>
                  <a:pt x="5850" y="8049"/>
                  <a:pt x="5837" y="8059"/>
                  <a:pt x="5795" y="8096"/>
                </a:cubicBezTo>
                <a:lnTo>
                  <a:pt x="5796" y="8094"/>
                </a:lnTo>
                <a:cubicBezTo>
                  <a:pt x="5636" y="7836"/>
                  <a:pt x="5476" y="7577"/>
                  <a:pt x="5312" y="7317"/>
                </a:cubicBezTo>
                <a:cubicBezTo>
                  <a:pt x="5416" y="7226"/>
                  <a:pt x="5652" y="7016"/>
                  <a:pt x="5802" y="6833"/>
                </a:cubicBezTo>
                <a:cubicBezTo>
                  <a:pt x="6000" y="6588"/>
                  <a:pt x="6187" y="6338"/>
                  <a:pt x="6362" y="6082"/>
                </a:cubicBezTo>
                <a:cubicBezTo>
                  <a:pt x="6443" y="5963"/>
                  <a:pt x="6528" y="5845"/>
                  <a:pt x="6611" y="5726"/>
                </a:cubicBezTo>
                <a:cubicBezTo>
                  <a:pt x="6599" y="5694"/>
                  <a:pt x="6589" y="5663"/>
                  <a:pt x="6578" y="5631"/>
                </a:cubicBezTo>
                <a:cubicBezTo>
                  <a:pt x="6295" y="6062"/>
                  <a:pt x="5946" y="6476"/>
                  <a:pt x="5614" y="6884"/>
                </a:cubicBezTo>
                <a:cubicBezTo>
                  <a:pt x="5509" y="7010"/>
                  <a:pt x="5338" y="7109"/>
                  <a:pt x="5256" y="7227"/>
                </a:cubicBezTo>
                <a:cubicBezTo>
                  <a:pt x="5176" y="7100"/>
                  <a:pt x="5096" y="6973"/>
                  <a:pt x="5015" y="6846"/>
                </a:cubicBezTo>
                <a:cubicBezTo>
                  <a:pt x="5061" y="6779"/>
                  <a:pt x="5016" y="6755"/>
                  <a:pt x="4954" y="6751"/>
                </a:cubicBezTo>
                <a:cubicBezTo>
                  <a:pt x="4852" y="6590"/>
                  <a:pt x="4749" y="6429"/>
                  <a:pt x="4645" y="6269"/>
                </a:cubicBezTo>
                <a:cubicBezTo>
                  <a:pt x="4658" y="6263"/>
                  <a:pt x="4666" y="6260"/>
                  <a:pt x="4666" y="6260"/>
                </a:cubicBezTo>
                <a:cubicBezTo>
                  <a:pt x="5162" y="5719"/>
                  <a:pt x="5693" y="5142"/>
                  <a:pt x="6087" y="4504"/>
                </a:cubicBezTo>
                <a:cubicBezTo>
                  <a:pt x="6062" y="4456"/>
                  <a:pt x="6035" y="4408"/>
                  <a:pt x="6009" y="4360"/>
                </a:cubicBezTo>
                <a:cubicBezTo>
                  <a:pt x="5630" y="5022"/>
                  <a:pt x="5083" y="5614"/>
                  <a:pt x="4604" y="6204"/>
                </a:cubicBezTo>
                <a:cubicBezTo>
                  <a:pt x="4588" y="6179"/>
                  <a:pt x="4571" y="6153"/>
                  <a:pt x="4555" y="6127"/>
                </a:cubicBezTo>
                <a:cubicBezTo>
                  <a:pt x="4604" y="6035"/>
                  <a:pt x="4671" y="5862"/>
                  <a:pt x="4742" y="5711"/>
                </a:cubicBezTo>
                <a:cubicBezTo>
                  <a:pt x="4901" y="5380"/>
                  <a:pt x="5089" y="5058"/>
                  <a:pt x="5251" y="4728"/>
                </a:cubicBezTo>
                <a:lnTo>
                  <a:pt x="5355" y="4516"/>
                </a:lnTo>
                <a:cubicBezTo>
                  <a:pt x="5467" y="4284"/>
                  <a:pt x="5576" y="4050"/>
                  <a:pt x="5676" y="3815"/>
                </a:cubicBezTo>
                <a:cubicBezTo>
                  <a:pt x="5643" y="3767"/>
                  <a:pt x="5610" y="3720"/>
                  <a:pt x="5577" y="3675"/>
                </a:cubicBezTo>
                <a:cubicBezTo>
                  <a:pt x="5469" y="3917"/>
                  <a:pt x="5354" y="4159"/>
                  <a:pt x="5239" y="4400"/>
                </a:cubicBezTo>
                <a:cubicBezTo>
                  <a:pt x="5239" y="4400"/>
                  <a:pt x="5067" y="4774"/>
                  <a:pt x="4959" y="5013"/>
                </a:cubicBezTo>
                <a:cubicBezTo>
                  <a:pt x="4879" y="5187"/>
                  <a:pt x="4789" y="5357"/>
                  <a:pt x="4707" y="5530"/>
                </a:cubicBezTo>
                <a:cubicBezTo>
                  <a:pt x="4632" y="5690"/>
                  <a:pt x="4517" y="5861"/>
                  <a:pt x="4482" y="6015"/>
                </a:cubicBezTo>
                <a:cubicBezTo>
                  <a:pt x="4369" y="5840"/>
                  <a:pt x="4254" y="5665"/>
                  <a:pt x="4139" y="5490"/>
                </a:cubicBezTo>
                <a:lnTo>
                  <a:pt x="4139" y="5490"/>
                </a:lnTo>
                <a:cubicBezTo>
                  <a:pt x="4146" y="5491"/>
                  <a:pt x="4149" y="5491"/>
                  <a:pt x="4149" y="5491"/>
                </a:cubicBezTo>
                <a:lnTo>
                  <a:pt x="4108" y="5444"/>
                </a:lnTo>
                <a:cubicBezTo>
                  <a:pt x="3983" y="5254"/>
                  <a:pt x="3856" y="5064"/>
                  <a:pt x="3728" y="4873"/>
                </a:cubicBezTo>
                <a:cubicBezTo>
                  <a:pt x="3761" y="4773"/>
                  <a:pt x="3891" y="4385"/>
                  <a:pt x="4020" y="4109"/>
                </a:cubicBezTo>
                <a:cubicBezTo>
                  <a:pt x="4251" y="3611"/>
                  <a:pt x="4437" y="3099"/>
                  <a:pt x="4641" y="2588"/>
                </a:cubicBezTo>
                <a:cubicBezTo>
                  <a:pt x="4603" y="2548"/>
                  <a:pt x="4564" y="2509"/>
                  <a:pt x="4526" y="2470"/>
                </a:cubicBezTo>
                <a:cubicBezTo>
                  <a:pt x="4163" y="3185"/>
                  <a:pt x="3842" y="3923"/>
                  <a:pt x="3660" y="4687"/>
                </a:cubicBezTo>
                <a:cubicBezTo>
                  <a:pt x="3656" y="4711"/>
                  <a:pt x="3653" y="4736"/>
                  <a:pt x="3653" y="4761"/>
                </a:cubicBezTo>
                <a:cubicBezTo>
                  <a:pt x="3543" y="4598"/>
                  <a:pt x="3432" y="4435"/>
                  <a:pt x="3320" y="4273"/>
                </a:cubicBezTo>
                <a:cubicBezTo>
                  <a:pt x="3363" y="4164"/>
                  <a:pt x="3451" y="3931"/>
                  <a:pt x="3492" y="3751"/>
                </a:cubicBezTo>
                <a:cubicBezTo>
                  <a:pt x="3631" y="3136"/>
                  <a:pt x="3825" y="2522"/>
                  <a:pt x="3928" y="1901"/>
                </a:cubicBezTo>
                <a:cubicBezTo>
                  <a:pt x="3894" y="1872"/>
                  <a:pt x="3860" y="1842"/>
                  <a:pt x="3826" y="1812"/>
                </a:cubicBezTo>
                <a:cubicBezTo>
                  <a:pt x="3692" y="2626"/>
                  <a:pt x="3443" y="3428"/>
                  <a:pt x="3289" y="4226"/>
                </a:cubicBezTo>
                <a:lnTo>
                  <a:pt x="3289" y="4229"/>
                </a:lnTo>
                <a:cubicBezTo>
                  <a:pt x="3229" y="4141"/>
                  <a:pt x="3169" y="4053"/>
                  <a:pt x="3108" y="3966"/>
                </a:cubicBezTo>
                <a:cubicBezTo>
                  <a:pt x="3107" y="3950"/>
                  <a:pt x="3100" y="3926"/>
                  <a:pt x="3068" y="3908"/>
                </a:cubicBezTo>
                <a:lnTo>
                  <a:pt x="3066" y="3906"/>
                </a:lnTo>
                <a:cubicBezTo>
                  <a:pt x="2779" y="3495"/>
                  <a:pt x="2485" y="3084"/>
                  <a:pt x="2186" y="2677"/>
                </a:cubicBezTo>
                <a:cubicBezTo>
                  <a:pt x="2194" y="2617"/>
                  <a:pt x="2202" y="2527"/>
                  <a:pt x="2208" y="2398"/>
                </a:cubicBezTo>
                <a:cubicBezTo>
                  <a:pt x="2235" y="1853"/>
                  <a:pt x="2372" y="1310"/>
                  <a:pt x="2432" y="774"/>
                </a:cubicBezTo>
                <a:cubicBezTo>
                  <a:pt x="2389" y="747"/>
                  <a:pt x="2346" y="721"/>
                  <a:pt x="2304" y="695"/>
                </a:cubicBezTo>
                <a:cubicBezTo>
                  <a:pt x="2301" y="721"/>
                  <a:pt x="2298" y="744"/>
                  <a:pt x="2297" y="767"/>
                </a:cubicBezTo>
                <a:cubicBezTo>
                  <a:pt x="2233" y="1371"/>
                  <a:pt x="2058" y="1978"/>
                  <a:pt x="2118" y="2585"/>
                </a:cubicBezTo>
                <a:cubicBezTo>
                  <a:pt x="1891" y="2277"/>
                  <a:pt x="1659" y="1970"/>
                  <a:pt x="1423" y="1665"/>
                </a:cubicBezTo>
                <a:cubicBezTo>
                  <a:pt x="1417" y="1617"/>
                  <a:pt x="1405" y="1548"/>
                  <a:pt x="1384" y="1448"/>
                </a:cubicBezTo>
                <a:cubicBezTo>
                  <a:pt x="1308" y="1055"/>
                  <a:pt x="1368" y="652"/>
                  <a:pt x="1440" y="248"/>
                </a:cubicBezTo>
                <a:cubicBezTo>
                  <a:pt x="1407" y="234"/>
                  <a:pt x="1375" y="220"/>
                  <a:pt x="1342" y="207"/>
                </a:cubicBezTo>
                <a:cubicBezTo>
                  <a:pt x="1264" y="712"/>
                  <a:pt x="1219" y="1098"/>
                  <a:pt x="1306" y="1514"/>
                </a:cubicBezTo>
                <a:cubicBezTo>
                  <a:pt x="996" y="1116"/>
                  <a:pt x="679" y="722"/>
                  <a:pt x="354" y="331"/>
                </a:cubicBezTo>
                <a:cubicBezTo>
                  <a:pt x="266" y="225"/>
                  <a:pt x="188" y="113"/>
                  <a:pt x="1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6" name="Google Shape;156;p14"/>
          <p:cNvGrpSpPr/>
          <p:nvPr/>
        </p:nvGrpSpPr>
        <p:grpSpPr>
          <a:xfrm flipH="1">
            <a:off x="2251550" y="701788"/>
            <a:ext cx="4743875" cy="1693400"/>
            <a:chOff x="2437000" y="628925"/>
            <a:chExt cx="4743875" cy="1693400"/>
          </a:xfrm>
        </p:grpSpPr>
        <p:sp>
          <p:nvSpPr>
            <p:cNvPr id="157" name="Google Shape;157;p14"/>
            <p:cNvSpPr/>
            <p:nvPr/>
          </p:nvSpPr>
          <p:spPr>
            <a:xfrm>
              <a:off x="2437000" y="802025"/>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4"/>
            <p:cNvSpPr/>
            <p:nvPr/>
          </p:nvSpPr>
          <p:spPr>
            <a:xfrm>
              <a:off x="2806675" y="106182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4"/>
            <p:cNvSpPr/>
            <p:nvPr/>
          </p:nvSpPr>
          <p:spPr>
            <a:xfrm>
              <a:off x="6921075" y="1691763"/>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4"/>
            <p:cNvSpPr/>
            <p:nvPr/>
          </p:nvSpPr>
          <p:spPr>
            <a:xfrm>
              <a:off x="6597588" y="173512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4"/>
            <p:cNvSpPr/>
            <p:nvPr/>
          </p:nvSpPr>
          <p:spPr>
            <a:xfrm>
              <a:off x="6747975" y="214922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4"/>
            <p:cNvSpPr/>
            <p:nvPr/>
          </p:nvSpPr>
          <p:spPr>
            <a:xfrm>
              <a:off x="2806675" y="62892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3" name="Google Shape;163;p14"/>
          <p:cNvSpPr/>
          <p:nvPr/>
        </p:nvSpPr>
        <p:spPr>
          <a:xfrm>
            <a:off x="0" y="96648"/>
            <a:ext cx="1425740" cy="1055836"/>
          </a:xfrm>
          <a:custGeom>
            <a:avLst/>
            <a:gdLst/>
            <a:ahLst/>
            <a:cxnLst/>
            <a:rect l="l" t="t" r="r" b="b"/>
            <a:pathLst>
              <a:path w="16011" h="11857" fill="none" extrusionOk="0">
                <a:moveTo>
                  <a:pt x="0" y="11857"/>
                </a:moveTo>
                <a:cubicBezTo>
                  <a:pt x="16011" y="11371"/>
                  <a:pt x="12827" y="0"/>
                  <a:pt x="7709" y="699"/>
                </a:cubicBezTo>
                <a:cubicBezTo>
                  <a:pt x="2582" y="1398"/>
                  <a:pt x="4651" y="11463"/>
                  <a:pt x="14588" y="5590"/>
                </a:cubicBezTo>
              </a:path>
            </a:pathLst>
          </a:custGeom>
          <a:noFill/>
          <a:ln w="19050" cap="flat" cmpd="sng">
            <a:solidFill>
              <a:schemeClr val="accent1"/>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4"/>
          <p:cNvSpPr/>
          <p:nvPr/>
        </p:nvSpPr>
        <p:spPr>
          <a:xfrm>
            <a:off x="-103875" y="3617375"/>
            <a:ext cx="958081" cy="1178433"/>
          </a:xfrm>
          <a:custGeom>
            <a:avLst/>
            <a:gdLst/>
            <a:ahLst/>
            <a:cxnLst/>
            <a:rect l="l" t="t" r="r" b="b"/>
            <a:pathLst>
              <a:path w="10996" h="13525" extrusionOk="0">
                <a:moveTo>
                  <a:pt x="10427" y="939"/>
                </a:moveTo>
                <a:cubicBezTo>
                  <a:pt x="10433" y="944"/>
                  <a:pt x="10439" y="950"/>
                  <a:pt x="10445" y="955"/>
                </a:cubicBezTo>
                <a:cubicBezTo>
                  <a:pt x="10269" y="1168"/>
                  <a:pt x="10097" y="1384"/>
                  <a:pt x="9917" y="1593"/>
                </a:cubicBezTo>
                <a:cubicBezTo>
                  <a:pt x="9117" y="2525"/>
                  <a:pt x="8201" y="3325"/>
                  <a:pt x="7158" y="3971"/>
                </a:cubicBezTo>
                <a:cubicBezTo>
                  <a:pt x="6592" y="4321"/>
                  <a:pt x="6019" y="4663"/>
                  <a:pt x="5431" y="4974"/>
                </a:cubicBezTo>
                <a:cubicBezTo>
                  <a:pt x="4388" y="5525"/>
                  <a:pt x="3475" y="6239"/>
                  <a:pt x="2688" y="7111"/>
                </a:cubicBezTo>
                <a:cubicBezTo>
                  <a:pt x="2278" y="7565"/>
                  <a:pt x="1907" y="8055"/>
                  <a:pt x="1519" y="8529"/>
                </a:cubicBezTo>
                <a:cubicBezTo>
                  <a:pt x="1502" y="8549"/>
                  <a:pt x="1487" y="8569"/>
                  <a:pt x="1449" y="8576"/>
                </a:cubicBezTo>
                <a:cubicBezTo>
                  <a:pt x="1555" y="8398"/>
                  <a:pt x="1657" y="8217"/>
                  <a:pt x="1767" y="8041"/>
                </a:cubicBezTo>
                <a:cubicBezTo>
                  <a:pt x="2442" y="6961"/>
                  <a:pt x="3297" y="6048"/>
                  <a:pt x="4350" y="5332"/>
                </a:cubicBezTo>
                <a:cubicBezTo>
                  <a:pt x="4878" y="4973"/>
                  <a:pt x="5432" y="4652"/>
                  <a:pt x="5985" y="4331"/>
                </a:cubicBezTo>
                <a:cubicBezTo>
                  <a:pt x="6666" y="3935"/>
                  <a:pt x="7368" y="3574"/>
                  <a:pt x="7999" y="3097"/>
                </a:cubicBezTo>
                <a:cubicBezTo>
                  <a:pt x="8748" y="2531"/>
                  <a:pt x="9450" y="1912"/>
                  <a:pt x="10116" y="1250"/>
                </a:cubicBezTo>
                <a:cubicBezTo>
                  <a:pt x="10219" y="1146"/>
                  <a:pt x="10323" y="1042"/>
                  <a:pt x="10427" y="939"/>
                </a:cubicBezTo>
                <a:close/>
                <a:moveTo>
                  <a:pt x="10867" y="1"/>
                </a:moveTo>
                <a:cubicBezTo>
                  <a:pt x="10836" y="1"/>
                  <a:pt x="10799" y="17"/>
                  <a:pt x="10759" y="49"/>
                </a:cubicBezTo>
                <a:cubicBezTo>
                  <a:pt x="10701" y="96"/>
                  <a:pt x="10647" y="152"/>
                  <a:pt x="10598" y="208"/>
                </a:cubicBezTo>
                <a:cubicBezTo>
                  <a:pt x="10384" y="455"/>
                  <a:pt x="10119" y="602"/>
                  <a:pt x="9796" y="651"/>
                </a:cubicBezTo>
                <a:cubicBezTo>
                  <a:pt x="9450" y="704"/>
                  <a:pt x="9104" y="759"/>
                  <a:pt x="8758" y="821"/>
                </a:cubicBezTo>
                <a:cubicBezTo>
                  <a:pt x="8439" y="876"/>
                  <a:pt x="8118" y="924"/>
                  <a:pt x="7822" y="1068"/>
                </a:cubicBezTo>
                <a:cubicBezTo>
                  <a:pt x="7667" y="1143"/>
                  <a:pt x="7581" y="1264"/>
                  <a:pt x="7571" y="1434"/>
                </a:cubicBezTo>
                <a:cubicBezTo>
                  <a:pt x="7563" y="1598"/>
                  <a:pt x="7560" y="1762"/>
                  <a:pt x="7560" y="1925"/>
                </a:cubicBezTo>
                <a:cubicBezTo>
                  <a:pt x="7561" y="2228"/>
                  <a:pt x="7549" y="2527"/>
                  <a:pt x="7424" y="2810"/>
                </a:cubicBezTo>
                <a:cubicBezTo>
                  <a:pt x="7399" y="2866"/>
                  <a:pt x="7366" y="2918"/>
                  <a:pt x="7337" y="2972"/>
                </a:cubicBezTo>
                <a:cubicBezTo>
                  <a:pt x="7317" y="2943"/>
                  <a:pt x="7321" y="2925"/>
                  <a:pt x="7322" y="2906"/>
                </a:cubicBezTo>
                <a:cubicBezTo>
                  <a:pt x="7340" y="2588"/>
                  <a:pt x="7360" y="2270"/>
                  <a:pt x="7377" y="1950"/>
                </a:cubicBezTo>
                <a:cubicBezTo>
                  <a:pt x="7384" y="1803"/>
                  <a:pt x="7388" y="1655"/>
                  <a:pt x="7390" y="1507"/>
                </a:cubicBezTo>
                <a:cubicBezTo>
                  <a:pt x="7392" y="1419"/>
                  <a:pt x="7386" y="1330"/>
                  <a:pt x="7384" y="1242"/>
                </a:cubicBezTo>
                <a:cubicBezTo>
                  <a:pt x="7294" y="1261"/>
                  <a:pt x="7196" y="1265"/>
                  <a:pt x="7114" y="1303"/>
                </a:cubicBezTo>
                <a:cubicBezTo>
                  <a:pt x="6536" y="1576"/>
                  <a:pt x="5997" y="1915"/>
                  <a:pt x="5489" y="2301"/>
                </a:cubicBezTo>
                <a:cubicBezTo>
                  <a:pt x="5367" y="2394"/>
                  <a:pt x="5295" y="2516"/>
                  <a:pt x="5279" y="2667"/>
                </a:cubicBezTo>
                <a:cubicBezTo>
                  <a:pt x="5254" y="2894"/>
                  <a:pt x="5231" y="3121"/>
                  <a:pt x="5215" y="3348"/>
                </a:cubicBezTo>
                <a:cubicBezTo>
                  <a:pt x="5192" y="3652"/>
                  <a:pt x="5204" y="3960"/>
                  <a:pt x="5089" y="4250"/>
                </a:cubicBezTo>
                <a:cubicBezTo>
                  <a:pt x="5013" y="4441"/>
                  <a:pt x="4907" y="4613"/>
                  <a:pt x="4779" y="4737"/>
                </a:cubicBezTo>
                <a:cubicBezTo>
                  <a:pt x="4828" y="4523"/>
                  <a:pt x="4914" y="4291"/>
                  <a:pt x="4924" y="4057"/>
                </a:cubicBezTo>
                <a:cubicBezTo>
                  <a:pt x="4940" y="3700"/>
                  <a:pt x="5001" y="3353"/>
                  <a:pt x="5073" y="3007"/>
                </a:cubicBezTo>
                <a:cubicBezTo>
                  <a:pt x="5103" y="2866"/>
                  <a:pt x="5125" y="2721"/>
                  <a:pt x="5129" y="2577"/>
                </a:cubicBezTo>
                <a:cubicBezTo>
                  <a:pt x="5132" y="2478"/>
                  <a:pt x="5098" y="2428"/>
                  <a:pt x="5034" y="2428"/>
                </a:cubicBezTo>
                <a:cubicBezTo>
                  <a:pt x="5005" y="2428"/>
                  <a:pt x="4970" y="2439"/>
                  <a:pt x="4929" y="2460"/>
                </a:cubicBezTo>
                <a:cubicBezTo>
                  <a:pt x="4853" y="2500"/>
                  <a:pt x="4782" y="2555"/>
                  <a:pt x="4710" y="2604"/>
                </a:cubicBezTo>
                <a:cubicBezTo>
                  <a:pt x="4391" y="2827"/>
                  <a:pt x="4068" y="3044"/>
                  <a:pt x="3755" y="3275"/>
                </a:cubicBezTo>
                <a:cubicBezTo>
                  <a:pt x="3456" y="3495"/>
                  <a:pt x="3332" y="3792"/>
                  <a:pt x="3402" y="4165"/>
                </a:cubicBezTo>
                <a:cubicBezTo>
                  <a:pt x="3444" y="4390"/>
                  <a:pt x="3484" y="4615"/>
                  <a:pt x="3511" y="4842"/>
                </a:cubicBezTo>
                <a:cubicBezTo>
                  <a:pt x="3541" y="5097"/>
                  <a:pt x="3514" y="5347"/>
                  <a:pt x="3362" y="5574"/>
                </a:cubicBezTo>
                <a:cubicBezTo>
                  <a:pt x="3490" y="4969"/>
                  <a:pt x="3238" y="4383"/>
                  <a:pt x="3295" y="3773"/>
                </a:cubicBezTo>
                <a:lnTo>
                  <a:pt x="3295" y="3773"/>
                </a:lnTo>
                <a:cubicBezTo>
                  <a:pt x="3043" y="3815"/>
                  <a:pt x="2891" y="3974"/>
                  <a:pt x="2779" y="4168"/>
                </a:cubicBezTo>
                <a:cubicBezTo>
                  <a:pt x="2677" y="4345"/>
                  <a:pt x="2535" y="4473"/>
                  <a:pt x="2372" y="4591"/>
                </a:cubicBezTo>
                <a:cubicBezTo>
                  <a:pt x="1702" y="5078"/>
                  <a:pt x="1354" y="5931"/>
                  <a:pt x="1569" y="6773"/>
                </a:cubicBezTo>
                <a:cubicBezTo>
                  <a:pt x="1624" y="6984"/>
                  <a:pt x="1641" y="7207"/>
                  <a:pt x="1658" y="7426"/>
                </a:cubicBezTo>
                <a:cubicBezTo>
                  <a:pt x="1667" y="7553"/>
                  <a:pt x="1641" y="7682"/>
                  <a:pt x="1631" y="7812"/>
                </a:cubicBezTo>
                <a:cubicBezTo>
                  <a:pt x="1622" y="7811"/>
                  <a:pt x="1612" y="7811"/>
                  <a:pt x="1604" y="7810"/>
                </a:cubicBezTo>
                <a:cubicBezTo>
                  <a:pt x="1601" y="7780"/>
                  <a:pt x="1601" y="7751"/>
                  <a:pt x="1596" y="7722"/>
                </a:cubicBezTo>
                <a:cubicBezTo>
                  <a:pt x="1549" y="7471"/>
                  <a:pt x="1523" y="7215"/>
                  <a:pt x="1453" y="6972"/>
                </a:cubicBezTo>
                <a:cubicBezTo>
                  <a:pt x="1337" y="6577"/>
                  <a:pt x="1135" y="6203"/>
                  <a:pt x="1214" y="5760"/>
                </a:cubicBezTo>
                <a:lnTo>
                  <a:pt x="1214" y="5760"/>
                </a:lnTo>
                <a:cubicBezTo>
                  <a:pt x="1182" y="5769"/>
                  <a:pt x="1162" y="5769"/>
                  <a:pt x="1148" y="5778"/>
                </a:cubicBezTo>
                <a:cubicBezTo>
                  <a:pt x="916" y="5923"/>
                  <a:pt x="725" y="6364"/>
                  <a:pt x="793" y="6633"/>
                </a:cubicBezTo>
                <a:cubicBezTo>
                  <a:pt x="837" y="6801"/>
                  <a:pt x="911" y="6962"/>
                  <a:pt x="970" y="7127"/>
                </a:cubicBezTo>
                <a:cubicBezTo>
                  <a:pt x="1031" y="7299"/>
                  <a:pt x="1089" y="7472"/>
                  <a:pt x="1149" y="7645"/>
                </a:cubicBezTo>
                <a:lnTo>
                  <a:pt x="1112" y="7660"/>
                </a:lnTo>
                <a:cubicBezTo>
                  <a:pt x="1008" y="7488"/>
                  <a:pt x="881" y="7325"/>
                  <a:pt x="806" y="7142"/>
                </a:cubicBezTo>
                <a:cubicBezTo>
                  <a:pt x="732" y="6960"/>
                  <a:pt x="713" y="6756"/>
                  <a:pt x="668" y="6556"/>
                </a:cubicBezTo>
                <a:cubicBezTo>
                  <a:pt x="649" y="6569"/>
                  <a:pt x="625" y="6581"/>
                  <a:pt x="609" y="6600"/>
                </a:cubicBezTo>
                <a:cubicBezTo>
                  <a:pt x="425" y="6834"/>
                  <a:pt x="257" y="7079"/>
                  <a:pt x="159" y="7363"/>
                </a:cubicBezTo>
                <a:cubicBezTo>
                  <a:pt x="41" y="7699"/>
                  <a:pt x="61" y="8010"/>
                  <a:pt x="324" y="8285"/>
                </a:cubicBezTo>
                <a:cubicBezTo>
                  <a:pt x="432" y="8396"/>
                  <a:pt x="521" y="8529"/>
                  <a:pt x="598" y="8664"/>
                </a:cubicBezTo>
                <a:cubicBezTo>
                  <a:pt x="797" y="9013"/>
                  <a:pt x="835" y="9373"/>
                  <a:pt x="649" y="9745"/>
                </a:cubicBezTo>
                <a:cubicBezTo>
                  <a:pt x="448" y="10146"/>
                  <a:pt x="284" y="10559"/>
                  <a:pt x="185" y="10997"/>
                </a:cubicBezTo>
                <a:cubicBezTo>
                  <a:pt x="1" y="11809"/>
                  <a:pt x="22" y="12608"/>
                  <a:pt x="323" y="13391"/>
                </a:cubicBezTo>
                <a:cubicBezTo>
                  <a:pt x="340" y="13437"/>
                  <a:pt x="370" y="13480"/>
                  <a:pt x="394" y="13525"/>
                </a:cubicBezTo>
                <a:cubicBezTo>
                  <a:pt x="410" y="13521"/>
                  <a:pt x="427" y="13518"/>
                  <a:pt x="442" y="13514"/>
                </a:cubicBezTo>
                <a:cubicBezTo>
                  <a:pt x="432" y="13341"/>
                  <a:pt x="436" y="13167"/>
                  <a:pt x="410" y="12997"/>
                </a:cubicBezTo>
                <a:cubicBezTo>
                  <a:pt x="302" y="12316"/>
                  <a:pt x="268" y="11639"/>
                  <a:pt x="378" y="10952"/>
                </a:cubicBezTo>
                <a:cubicBezTo>
                  <a:pt x="489" y="10255"/>
                  <a:pt x="1149" y="9560"/>
                  <a:pt x="1916" y="9560"/>
                </a:cubicBezTo>
                <a:cubicBezTo>
                  <a:pt x="2040" y="9560"/>
                  <a:pt x="2167" y="9578"/>
                  <a:pt x="2294" y="9617"/>
                </a:cubicBezTo>
                <a:cubicBezTo>
                  <a:pt x="2414" y="9654"/>
                  <a:pt x="2534" y="9672"/>
                  <a:pt x="2653" y="9672"/>
                </a:cubicBezTo>
                <a:cubicBezTo>
                  <a:pt x="2952" y="9672"/>
                  <a:pt x="3241" y="9560"/>
                  <a:pt x="3491" y="9357"/>
                </a:cubicBezTo>
                <a:cubicBezTo>
                  <a:pt x="3704" y="9184"/>
                  <a:pt x="3889" y="8973"/>
                  <a:pt x="4075" y="8767"/>
                </a:cubicBezTo>
                <a:cubicBezTo>
                  <a:pt x="4178" y="8653"/>
                  <a:pt x="4254" y="8513"/>
                  <a:pt x="4342" y="8384"/>
                </a:cubicBezTo>
                <a:cubicBezTo>
                  <a:pt x="4335" y="8377"/>
                  <a:pt x="4327" y="8369"/>
                  <a:pt x="4320" y="8361"/>
                </a:cubicBezTo>
                <a:cubicBezTo>
                  <a:pt x="4171" y="8426"/>
                  <a:pt x="4019" y="8486"/>
                  <a:pt x="3872" y="8556"/>
                </a:cubicBezTo>
                <a:cubicBezTo>
                  <a:pt x="3785" y="8597"/>
                  <a:pt x="3697" y="8618"/>
                  <a:pt x="3608" y="8618"/>
                </a:cubicBezTo>
                <a:cubicBezTo>
                  <a:pt x="3545" y="8618"/>
                  <a:pt x="3481" y="8607"/>
                  <a:pt x="3416" y="8584"/>
                </a:cubicBezTo>
                <a:cubicBezTo>
                  <a:pt x="3072" y="8463"/>
                  <a:pt x="2729" y="8337"/>
                  <a:pt x="2385" y="8214"/>
                </a:cubicBezTo>
                <a:cubicBezTo>
                  <a:pt x="2387" y="8208"/>
                  <a:pt x="2389" y="8203"/>
                  <a:pt x="2390" y="8197"/>
                </a:cubicBezTo>
                <a:cubicBezTo>
                  <a:pt x="2641" y="8242"/>
                  <a:pt x="2891" y="8301"/>
                  <a:pt x="3143" y="8329"/>
                </a:cubicBezTo>
                <a:cubicBezTo>
                  <a:pt x="3239" y="8339"/>
                  <a:pt x="3336" y="8346"/>
                  <a:pt x="3432" y="8346"/>
                </a:cubicBezTo>
                <a:cubicBezTo>
                  <a:pt x="3686" y="8346"/>
                  <a:pt x="3934" y="8298"/>
                  <a:pt x="4158" y="8149"/>
                </a:cubicBezTo>
                <a:cubicBezTo>
                  <a:pt x="4361" y="8014"/>
                  <a:pt x="4554" y="7865"/>
                  <a:pt x="4745" y="7714"/>
                </a:cubicBezTo>
                <a:cubicBezTo>
                  <a:pt x="4960" y="7544"/>
                  <a:pt x="5168" y="7366"/>
                  <a:pt x="5378" y="7189"/>
                </a:cubicBezTo>
                <a:cubicBezTo>
                  <a:pt x="5411" y="7161"/>
                  <a:pt x="5443" y="7130"/>
                  <a:pt x="5474" y="7099"/>
                </a:cubicBezTo>
                <a:cubicBezTo>
                  <a:pt x="5472" y="7089"/>
                  <a:pt x="5468" y="7078"/>
                  <a:pt x="5465" y="7068"/>
                </a:cubicBezTo>
                <a:cubicBezTo>
                  <a:pt x="5455" y="7068"/>
                  <a:pt x="5445" y="7068"/>
                  <a:pt x="5435" y="7068"/>
                </a:cubicBezTo>
                <a:cubicBezTo>
                  <a:pt x="5409" y="7068"/>
                  <a:pt x="5384" y="7067"/>
                  <a:pt x="5358" y="7067"/>
                </a:cubicBezTo>
                <a:cubicBezTo>
                  <a:pt x="5320" y="7067"/>
                  <a:pt x="5283" y="7069"/>
                  <a:pt x="5247" y="7078"/>
                </a:cubicBezTo>
                <a:cubicBezTo>
                  <a:pt x="5167" y="7098"/>
                  <a:pt x="5088" y="7107"/>
                  <a:pt x="5011" y="7107"/>
                </a:cubicBezTo>
                <a:cubicBezTo>
                  <a:pt x="4804" y="7107"/>
                  <a:pt x="4607" y="7045"/>
                  <a:pt x="4411" y="6969"/>
                </a:cubicBezTo>
                <a:cubicBezTo>
                  <a:pt x="4123" y="6857"/>
                  <a:pt x="3835" y="6748"/>
                  <a:pt x="3559" y="6643"/>
                </a:cubicBezTo>
                <a:cubicBezTo>
                  <a:pt x="3698" y="6602"/>
                  <a:pt x="3838" y="6582"/>
                  <a:pt x="3980" y="6582"/>
                </a:cubicBezTo>
                <a:cubicBezTo>
                  <a:pt x="4181" y="6582"/>
                  <a:pt x="4386" y="6622"/>
                  <a:pt x="4589" y="6699"/>
                </a:cubicBezTo>
                <a:cubicBezTo>
                  <a:pt x="4728" y="6752"/>
                  <a:pt x="4867" y="6805"/>
                  <a:pt x="5011" y="6844"/>
                </a:cubicBezTo>
                <a:cubicBezTo>
                  <a:pt x="5149" y="6883"/>
                  <a:pt x="5290" y="6909"/>
                  <a:pt x="5430" y="6909"/>
                </a:cubicBezTo>
                <a:cubicBezTo>
                  <a:pt x="5550" y="6909"/>
                  <a:pt x="5669" y="6890"/>
                  <a:pt x="5786" y="6844"/>
                </a:cubicBezTo>
                <a:cubicBezTo>
                  <a:pt x="6239" y="6667"/>
                  <a:pt x="6664" y="6437"/>
                  <a:pt x="7030" y="6109"/>
                </a:cubicBezTo>
                <a:cubicBezTo>
                  <a:pt x="7069" y="6074"/>
                  <a:pt x="7095" y="6024"/>
                  <a:pt x="7141" y="5962"/>
                </a:cubicBezTo>
                <a:lnTo>
                  <a:pt x="7141" y="5962"/>
                </a:lnTo>
                <a:cubicBezTo>
                  <a:pt x="6813" y="5964"/>
                  <a:pt x="6506" y="5970"/>
                  <a:pt x="6204" y="5970"/>
                </a:cubicBezTo>
                <a:cubicBezTo>
                  <a:pt x="6124" y="5970"/>
                  <a:pt x="6044" y="5969"/>
                  <a:pt x="5964" y="5969"/>
                </a:cubicBezTo>
                <a:cubicBezTo>
                  <a:pt x="5567" y="5964"/>
                  <a:pt x="5252" y="5692"/>
                  <a:pt x="4854" y="5629"/>
                </a:cubicBezTo>
                <a:cubicBezTo>
                  <a:pt x="4946" y="5599"/>
                  <a:pt x="5062" y="5586"/>
                  <a:pt x="5187" y="5586"/>
                </a:cubicBezTo>
                <a:cubicBezTo>
                  <a:pt x="5390" y="5586"/>
                  <a:pt x="5614" y="5621"/>
                  <a:pt x="5780" y="5680"/>
                </a:cubicBezTo>
                <a:cubicBezTo>
                  <a:pt x="6066" y="5782"/>
                  <a:pt x="6352" y="5839"/>
                  <a:pt x="6636" y="5839"/>
                </a:cubicBezTo>
                <a:cubicBezTo>
                  <a:pt x="6939" y="5839"/>
                  <a:pt x="7240" y="5774"/>
                  <a:pt x="7536" y="5628"/>
                </a:cubicBezTo>
                <a:cubicBezTo>
                  <a:pt x="8083" y="5357"/>
                  <a:pt x="8619" y="5067"/>
                  <a:pt x="9161" y="4785"/>
                </a:cubicBezTo>
                <a:cubicBezTo>
                  <a:pt x="9179" y="4775"/>
                  <a:pt x="9195" y="4760"/>
                  <a:pt x="9211" y="4747"/>
                </a:cubicBezTo>
                <a:cubicBezTo>
                  <a:pt x="9212" y="4735"/>
                  <a:pt x="9213" y="4723"/>
                  <a:pt x="9213" y="4711"/>
                </a:cubicBezTo>
                <a:lnTo>
                  <a:pt x="9213" y="4711"/>
                </a:lnTo>
                <a:cubicBezTo>
                  <a:pt x="9157" y="4714"/>
                  <a:pt x="9101" y="4716"/>
                  <a:pt x="9046" y="4716"/>
                </a:cubicBezTo>
                <a:cubicBezTo>
                  <a:pt x="8375" y="4716"/>
                  <a:pt x="7760" y="4497"/>
                  <a:pt x="7160" y="4218"/>
                </a:cubicBezTo>
                <a:cubicBezTo>
                  <a:pt x="7180" y="4213"/>
                  <a:pt x="7198" y="4211"/>
                  <a:pt x="7216" y="4211"/>
                </a:cubicBezTo>
                <a:cubicBezTo>
                  <a:pt x="7243" y="4211"/>
                  <a:pt x="7269" y="4215"/>
                  <a:pt x="7296" y="4220"/>
                </a:cubicBezTo>
                <a:cubicBezTo>
                  <a:pt x="7729" y="4306"/>
                  <a:pt x="8162" y="4399"/>
                  <a:pt x="8597" y="4475"/>
                </a:cubicBezTo>
                <a:cubicBezTo>
                  <a:pt x="8702" y="4494"/>
                  <a:pt x="8805" y="4503"/>
                  <a:pt x="8905" y="4503"/>
                </a:cubicBezTo>
                <a:cubicBezTo>
                  <a:pt x="9304" y="4503"/>
                  <a:pt x="9662" y="4356"/>
                  <a:pt x="9955" y="4046"/>
                </a:cubicBezTo>
                <a:cubicBezTo>
                  <a:pt x="10179" y="3809"/>
                  <a:pt x="10380" y="3547"/>
                  <a:pt x="10558" y="3274"/>
                </a:cubicBezTo>
                <a:cubicBezTo>
                  <a:pt x="10712" y="3037"/>
                  <a:pt x="10821" y="2769"/>
                  <a:pt x="10943" y="2512"/>
                </a:cubicBezTo>
                <a:cubicBezTo>
                  <a:pt x="10968" y="2460"/>
                  <a:pt x="10961" y="2396"/>
                  <a:pt x="10969" y="2337"/>
                </a:cubicBezTo>
                <a:cubicBezTo>
                  <a:pt x="10957" y="2332"/>
                  <a:pt x="10946" y="2327"/>
                  <a:pt x="10934" y="2321"/>
                </a:cubicBezTo>
                <a:cubicBezTo>
                  <a:pt x="10883" y="2352"/>
                  <a:pt x="10828" y="2378"/>
                  <a:pt x="10783" y="2416"/>
                </a:cubicBezTo>
                <a:cubicBezTo>
                  <a:pt x="10475" y="2663"/>
                  <a:pt x="10125" y="2814"/>
                  <a:pt x="9742" y="2892"/>
                </a:cubicBezTo>
                <a:cubicBezTo>
                  <a:pt x="9609" y="2920"/>
                  <a:pt x="9475" y="2934"/>
                  <a:pt x="9342" y="2934"/>
                </a:cubicBezTo>
                <a:cubicBezTo>
                  <a:pt x="9202" y="2934"/>
                  <a:pt x="9063" y="2918"/>
                  <a:pt x="8923" y="2885"/>
                </a:cubicBezTo>
                <a:cubicBezTo>
                  <a:pt x="8984" y="2863"/>
                  <a:pt x="9045" y="2846"/>
                  <a:pt x="9107" y="2836"/>
                </a:cubicBezTo>
                <a:cubicBezTo>
                  <a:pt x="9677" y="2739"/>
                  <a:pt x="10185" y="2526"/>
                  <a:pt x="10598" y="2101"/>
                </a:cubicBezTo>
                <a:cubicBezTo>
                  <a:pt x="10808" y="1885"/>
                  <a:pt x="10994" y="1678"/>
                  <a:pt x="10983" y="1349"/>
                </a:cubicBezTo>
                <a:cubicBezTo>
                  <a:pt x="10973" y="1083"/>
                  <a:pt x="10996" y="816"/>
                  <a:pt x="10996" y="550"/>
                </a:cubicBezTo>
                <a:cubicBezTo>
                  <a:pt x="10996" y="406"/>
                  <a:pt x="10988" y="260"/>
                  <a:pt x="10965" y="119"/>
                </a:cubicBezTo>
                <a:cubicBezTo>
                  <a:pt x="10953" y="40"/>
                  <a:pt x="10917" y="1"/>
                  <a:pt x="108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4"/>
          <p:cNvSpPr/>
          <p:nvPr/>
        </p:nvSpPr>
        <p:spPr>
          <a:xfrm>
            <a:off x="8034550" y="-173550"/>
            <a:ext cx="883889" cy="1009562"/>
          </a:xfrm>
          <a:custGeom>
            <a:avLst/>
            <a:gdLst/>
            <a:ahLst/>
            <a:cxnLst/>
            <a:rect l="l" t="t" r="r" b="b"/>
            <a:pathLst>
              <a:path w="9101" h="10395" extrusionOk="0">
                <a:moveTo>
                  <a:pt x="3485" y="845"/>
                </a:moveTo>
                <a:lnTo>
                  <a:pt x="3485" y="845"/>
                </a:lnTo>
                <a:cubicBezTo>
                  <a:pt x="4180" y="996"/>
                  <a:pt x="4605" y="1500"/>
                  <a:pt x="4530" y="2229"/>
                </a:cubicBezTo>
                <a:cubicBezTo>
                  <a:pt x="4495" y="2187"/>
                  <a:pt x="4464" y="2165"/>
                  <a:pt x="4454" y="2135"/>
                </a:cubicBezTo>
                <a:cubicBezTo>
                  <a:pt x="4338" y="1767"/>
                  <a:pt x="4048" y="1529"/>
                  <a:pt x="3798" y="1262"/>
                </a:cubicBezTo>
                <a:cubicBezTo>
                  <a:pt x="3701" y="1157"/>
                  <a:pt x="3606" y="1051"/>
                  <a:pt x="3515" y="942"/>
                </a:cubicBezTo>
                <a:cubicBezTo>
                  <a:pt x="3498" y="922"/>
                  <a:pt x="3497" y="889"/>
                  <a:pt x="3485" y="845"/>
                </a:cubicBezTo>
                <a:close/>
                <a:moveTo>
                  <a:pt x="7494" y="2957"/>
                </a:moveTo>
                <a:cubicBezTo>
                  <a:pt x="7496" y="2957"/>
                  <a:pt x="7498" y="2957"/>
                  <a:pt x="7500" y="2957"/>
                </a:cubicBezTo>
                <a:cubicBezTo>
                  <a:pt x="7535" y="2957"/>
                  <a:pt x="7569" y="2980"/>
                  <a:pt x="7603" y="2993"/>
                </a:cubicBezTo>
                <a:cubicBezTo>
                  <a:pt x="7589" y="3027"/>
                  <a:pt x="7583" y="3071"/>
                  <a:pt x="7558" y="3095"/>
                </a:cubicBezTo>
                <a:cubicBezTo>
                  <a:pt x="7329" y="3313"/>
                  <a:pt x="7074" y="3472"/>
                  <a:pt x="6757" y="3472"/>
                </a:cubicBezTo>
                <a:cubicBezTo>
                  <a:pt x="6716" y="3472"/>
                  <a:pt x="6675" y="3469"/>
                  <a:pt x="6632" y="3464"/>
                </a:cubicBezTo>
                <a:cubicBezTo>
                  <a:pt x="6573" y="3456"/>
                  <a:pt x="6520" y="3412"/>
                  <a:pt x="6464" y="3385"/>
                </a:cubicBezTo>
                <a:cubicBezTo>
                  <a:pt x="6500" y="3335"/>
                  <a:pt x="6525" y="3271"/>
                  <a:pt x="6572" y="3236"/>
                </a:cubicBezTo>
                <a:cubicBezTo>
                  <a:pt x="6794" y="3074"/>
                  <a:pt x="7053" y="3010"/>
                  <a:pt x="7321" y="2974"/>
                </a:cubicBezTo>
                <a:cubicBezTo>
                  <a:pt x="7379" y="2968"/>
                  <a:pt x="7437" y="2957"/>
                  <a:pt x="7494" y="2957"/>
                </a:cubicBezTo>
                <a:close/>
                <a:moveTo>
                  <a:pt x="1110" y="3824"/>
                </a:moveTo>
                <a:cubicBezTo>
                  <a:pt x="1364" y="3824"/>
                  <a:pt x="1645" y="3928"/>
                  <a:pt x="1788" y="4093"/>
                </a:cubicBezTo>
                <a:cubicBezTo>
                  <a:pt x="1856" y="4173"/>
                  <a:pt x="1830" y="4235"/>
                  <a:pt x="1744" y="4265"/>
                </a:cubicBezTo>
                <a:cubicBezTo>
                  <a:pt x="1614" y="4308"/>
                  <a:pt x="1478" y="4337"/>
                  <a:pt x="1293" y="4386"/>
                </a:cubicBezTo>
                <a:cubicBezTo>
                  <a:pt x="1159" y="4366"/>
                  <a:pt x="974" y="4361"/>
                  <a:pt x="807" y="4304"/>
                </a:cubicBezTo>
                <a:cubicBezTo>
                  <a:pt x="718" y="4273"/>
                  <a:pt x="659" y="4152"/>
                  <a:pt x="586" y="4072"/>
                </a:cubicBezTo>
                <a:cubicBezTo>
                  <a:pt x="658" y="4010"/>
                  <a:pt x="721" y="3929"/>
                  <a:pt x="803" y="3888"/>
                </a:cubicBezTo>
                <a:cubicBezTo>
                  <a:pt x="890" y="3844"/>
                  <a:pt x="997" y="3824"/>
                  <a:pt x="1110" y="3824"/>
                </a:cubicBezTo>
                <a:close/>
                <a:moveTo>
                  <a:pt x="3791" y="3603"/>
                </a:moveTo>
                <a:cubicBezTo>
                  <a:pt x="3810" y="3603"/>
                  <a:pt x="3832" y="3612"/>
                  <a:pt x="3854" y="3629"/>
                </a:cubicBezTo>
                <a:cubicBezTo>
                  <a:pt x="4065" y="3790"/>
                  <a:pt x="4252" y="3977"/>
                  <a:pt x="4343" y="4234"/>
                </a:cubicBezTo>
                <a:cubicBezTo>
                  <a:pt x="4376" y="4327"/>
                  <a:pt x="4390" y="4431"/>
                  <a:pt x="4280" y="4499"/>
                </a:cubicBezTo>
                <a:cubicBezTo>
                  <a:pt x="4238" y="4526"/>
                  <a:pt x="4190" y="4540"/>
                  <a:pt x="4142" y="4540"/>
                </a:cubicBezTo>
                <a:cubicBezTo>
                  <a:pt x="4074" y="4540"/>
                  <a:pt x="4005" y="4513"/>
                  <a:pt x="3946" y="4460"/>
                </a:cubicBezTo>
                <a:cubicBezTo>
                  <a:pt x="3811" y="4339"/>
                  <a:pt x="3761" y="4173"/>
                  <a:pt x="3724" y="4003"/>
                </a:cubicBezTo>
                <a:cubicBezTo>
                  <a:pt x="3719" y="3977"/>
                  <a:pt x="3719" y="3951"/>
                  <a:pt x="3715" y="3926"/>
                </a:cubicBezTo>
                <a:lnTo>
                  <a:pt x="3706" y="3926"/>
                </a:lnTo>
                <a:cubicBezTo>
                  <a:pt x="3709" y="3848"/>
                  <a:pt x="3708" y="3770"/>
                  <a:pt x="3716" y="3694"/>
                </a:cubicBezTo>
                <a:cubicBezTo>
                  <a:pt x="3723" y="3635"/>
                  <a:pt x="3753" y="3603"/>
                  <a:pt x="3791" y="3603"/>
                </a:cubicBezTo>
                <a:close/>
                <a:moveTo>
                  <a:pt x="5280" y="4472"/>
                </a:moveTo>
                <a:cubicBezTo>
                  <a:pt x="5644" y="4499"/>
                  <a:pt x="5993" y="4593"/>
                  <a:pt x="6329" y="4735"/>
                </a:cubicBezTo>
                <a:cubicBezTo>
                  <a:pt x="6338" y="4740"/>
                  <a:pt x="6342" y="4756"/>
                  <a:pt x="6368" y="4797"/>
                </a:cubicBezTo>
                <a:cubicBezTo>
                  <a:pt x="6258" y="4828"/>
                  <a:pt x="6166" y="4867"/>
                  <a:pt x="6071" y="4878"/>
                </a:cubicBezTo>
                <a:cubicBezTo>
                  <a:pt x="5876" y="4898"/>
                  <a:pt x="5678" y="4920"/>
                  <a:pt x="5482" y="4920"/>
                </a:cubicBezTo>
                <a:cubicBezTo>
                  <a:pt x="5456" y="4920"/>
                  <a:pt x="5431" y="4919"/>
                  <a:pt x="5405" y="4919"/>
                </a:cubicBezTo>
                <a:cubicBezTo>
                  <a:pt x="5250" y="4914"/>
                  <a:pt x="5168" y="4788"/>
                  <a:pt x="5138" y="4641"/>
                </a:cubicBezTo>
                <a:cubicBezTo>
                  <a:pt x="5119" y="4547"/>
                  <a:pt x="5158" y="4490"/>
                  <a:pt x="5254" y="4475"/>
                </a:cubicBezTo>
                <a:cubicBezTo>
                  <a:pt x="5263" y="4474"/>
                  <a:pt x="5271" y="4472"/>
                  <a:pt x="5280" y="4472"/>
                </a:cubicBezTo>
                <a:close/>
                <a:moveTo>
                  <a:pt x="3013" y="4642"/>
                </a:moveTo>
                <a:cubicBezTo>
                  <a:pt x="3026" y="4642"/>
                  <a:pt x="3037" y="4644"/>
                  <a:pt x="3048" y="4649"/>
                </a:cubicBezTo>
                <a:cubicBezTo>
                  <a:pt x="3270" y="4754"/>
                  <a:pt x="3496" y="4857"/>
                  <a:pt x="3708" y="4981"/>
                </a:cubicBezTo>
                <a:cubicBezTo>
                  <a:pt x="3793" y="5030"/>
                  <a:pt x="3846" y="5134"/>
                  <a:pt x="3914" y="5214"/>
                </a:cubicBezTo>
                <a:cubicBezTo>
                  <a:pt x="3903" y="5339"/>
                  <a:pt x="3864" y="5402"/>
                  <a:pt x="3785" y="5402"/>
                </a:cubicBezTo>
                <a:cubicBezTo>
                  <a:pt x="3763" y="5402"/>
                  <a:pt x="3738" y="5397"/>
                  <a:pt x="3710" y="5387"/>
                </a:cubicBezTo>
                <a:cubicBezTo>
                  <a:pt x="3378" y="5277"/>
                  <a:pt x="3126" y="5061"/>
                  <a:pt x="2951" y="4757"/>
                </a:cubicBezTo>
                <a:cubicBezTo>
                  <a:pt x="2934" y="4728"/>
                  <a:pt x="2942" y="4685"/>
                  <a:pt x="2939" y="4649"/>
                </a:cubicBezTo>
                <a:cubicBezTo>
                  <a:pt x="2963" y="4648"/>
                  <a:pt x="2989" y="4642"/>
                  <a:pt x="3013" y="4642"/>
                </a:cubicBezTo>
                <a:close/>
                <a:moveTo>
                  <a:pt x="5129" y="5466"/>
                </a:moveTo>
                <a:cubicBezTo>
                  <a:pt x="5169" y="5466"/>
                  <a:pt x="5216" y="5478"/>
                  <a:pt x="5248" y="5496"/>
                </a:cubicBezTo>
                <a:cubicBezTo>
                  <a:pt x="5395" y="5580"/>
                  <a:pt x="5498" y="5710"/>
                  <a:pt x="5546" y="5873"/>
                </a:cubicBezTo>
                <a:cubicBezTo>
                  <a:pt x="5558" y="5909"/>
                  <a:pt x="5535" y="5984"/>
                  <a:pt x="5507" y="5997"/>
                </a:cubicBezTo>
                <a:cubicBezTo>
                  <a:pt x="5487" y="6006"/>
                  <a:pt x="5463" y="6011"/>
                  <a:pt x="5437" y="6011"/>
                </a:cubicBezTo>
                <a:cubicBezTo>
                  <a:pt x="5265" y="6011"/>
                  <a:pt x="4996" y="5816"/>
                  <a:pt x="4979" y="5632"/>
                </a:cubicBezTo>
                <a:cubicBezTo>
                  <a:pt x="4997" y="5598"/>
                  <a:pt x="5017" y="5515"/>
                  <a:pt x="5069" y="5480"/>
                </a:cubicBezTo>
                <a:cubicBezTo>
                  <a:pt x="5083" y="5470"/>
                  <a:pt x="5105" y="5466"/>
                  <a:pt x="5129" y="5466"/>
                </a:cubicBezTo>
                <a:close/>
                <a:moveTo>
                  <a:pt x="3416" y="6046"/>
                </a:moveTo>
                <a:cubicBezTo>
                  <a:pt x="3492" y="6046"/>
                  <a:pt x="3565" y="6085"/>
                  <a:pt x="3605" y="6165"/>
                </a:cubicBezTo>
                <a:cubicBezTo>
                  <a:pt x="3653" y="6263"/>
                  <a:pt x="3614" y="6361"/>
                  <a:pt x="3537" y="6422"/>
                </a:cubicBezTo>
                <a:cubicBezTo>
                  <a:pt x="3454" y="6488"/>
                  <a:pt x="3350" y="6530"/>
                  <a:pt x="3244" y="6589"/>
                </a:cubicBezTo>
                <a:cubicBezTo>
                  <a:pt x="3110" y="6549"/>
                  <a:pt x="2982" y="6527"/>
                  <a:pt x="2869" y="6472"/>
                </a:cubicBezTo>
                <a:cubicBezTo>
                  <a:pt x="2760" y="6418"/>
                  <a:pt x="2755" y="6306"/>
                  <a:pt x="2863" y="6249"/>
                </a:cubicBezTo>
                <a:cubicBezTo>
                  <a:pt x="3018" y="6168"/>
                  <a:pt x="3184" y="6104"/>
                  <a:pt x="3351" y="6055"/>
                </a:cubicBezTo>
                <a:cubicBezTo>
                  <a:pt x="3373" y="6049"/>
                  <a:pt x="3395" y="6046"/>
                  <a:pt x="3416" y="6046"/>
                </a:cubicBezTo>
                <a:close/>
                <a:moveTo>
                  <a:pt x="1633" y="6324"/>
                </a:moveTo>
                <a:cubicBezTo>
                  <a:pt x="1771" y="6324"/>
                  <a:pt x="1909" y="6353"/>
                  <a:pt x="2045" y="6406"/>
                </a:cubicBezTo>
                <a:cubicBezTo>
                  <a:pt x="2032" y="6432"/>
                  <a:pt x="2029" y="6449"/>
                  <a:pt x="2021" y="6453"/>
                </a:cubicBezTo>
                <a:cubicBezTo>
                  <a:pt x="1733" y="6568"/>
                  <a:pt x="1449" y="6691"/>
                  <a:pt x="1156" y="6791"/>
                </a:cubicBezTo>
                <a:cubicBezTo>
                  <a:pt x="1141" y="6796"/>
                  <a:pt x="1128" y="6799"/>
                  <a:pt x="1115" y="6799"/>
                </a:cubicBezTo>
                <a:cubicBezTo>
                  <a:pt x="1043" y="6799"/>
                  <a:pt x="1016" y="6719"/>
                  <a:pt x="1064" y="6624"/>
                </a:cubicBezTo>
                <a:cubicBezTo>
                  <a:pt x="1160" y="6435"/>
                  <a:pt x="1331" y="6350"/>
                  <a:pt x="1527" y="6330"/>
                </a:cubicBezTo>
                <a:cubicBezTo>
                  <a:pt x="1562" y="6326"/>
                  <a:pt x="1597" y="6324"/>
                  <a:pt x="1633" y="6324"/>
                </a:cubicBezTo>
                <a:close/>
                <a:moveTo>
                  <a:pt x="6442" y="6278"/>
                </a:moveTo>
                <a:cubicBezTo>
                  <a:pt x="6681" y="6292"/>
                  <a:pt x="6905" y="6350"/>
                  <a:pt x="7062" y="6548"/>
                </a:cubicBezTo>
                <a:cubicBezTo>
                  <a:pt x="7110" y="6609"/>
                  <a:pt x="7135" y="6692"/>
                  <a:pt x="7156" y="6770"/>
                </a:cubicBezTo>
                <a:cubicBezTo>
                  <a:pt x="7163" y="6797"/>
                  <a:pt x="7136" y="6851"/>
                  <a:pt x="7110" y="6864"/>
                </a:cubicBezTo>
                <a:cubicBezTo>
                  <a:pt x="7104" y="6867"/>
                  <a:pt x="7097" y="6868"/>
                  <a:pt x="7089" y="6868"/>
                </a:cubicBezTo>
                <a:cubicBezTo>
                  <a:pt x="7064" y="6868"/>
                  <a:pt x="7031" y="6854"/>
                  <a:pt x="7005" y="6843"/>
                </a:cubicBezTo>
                <a:cubicBezTo>
                  <a:pt x="6984" y="6833"/>
                  <a:pt x="6971" y="6805"/>
                  <a:pt x="6953" y="6787"/>
                </a:cubicBezTo>
                <a:cubicBezTo>
                  <a:pt x="6800" y="6643"/>
                  <a:pt x="6647" y="6498"/>
                  <a:pt x="6494" y="6354"/>
                </a:cubicBezTo>
                <a:cubicBezTo>
                  <a:pt x="6473" y="6335"/>
                  <a:pt x="6444" y="6324"/>
                  <a:pt x="6419" y="6309"/>
                </a:cubicBezTo>
                <a:cubicBezTo>
                  <a:pt x="6427" y="6299"/>
                  <a:pt x="6434" y="6289"/>
                  <a:pt x="6442" y="6278"/>
                </a:cubicBezTo>
                <a:close/>
                <a:moveTo>
                  <a:pt x="4500" y="6217"/>
                </a:moveTo>
                <a:cubicBezTo>
                  <a:pt x="4577" y="6217"/>
                  <a:pt x="4634" y="6302"/>
                  <a:pt x="4673" y="6376"/>
                </a:cubicBezTo>
                <a:cubicBezTo>
                  <a:pt x="4784" y="6582"/>
                  <a:pt x="4890" y="6791"/>
                  <a:pt x="4992" y="7001"/>
                </a:cubicBezTo>
                <a:cubicBezTo>
                  <a:pt x="5009" y="7035"/>
                  <a:pt x="4999" y="7081"/>
                  <a:pt x="5001" y="7122"/>
                </a:cubicBezTo>
                <a:cubicBezTo>
                  <a:pt x="4970" y="7124"/>
                  <a:pt x="4939" y="7130"/>
                  <a:pt x="4909" y="7130"/>
                </a:cubicBezTo>
                <a:cubicBezTo>
                  <a:pt x="4898" y="7130"/>
                  <a:pt x="4887" y="7129"/>
                  <a:pt x="4876" y="7127"/>
                </a:cubicBezTo>
                <a:cubicBezTo>
                  <a:pt x="4618" y="7065"/>
                  <a:pt x="4396" y="6784"/>
                  <a:pt x="4328" y="6470"/>
                </a:cubicBezTo>
                <a:cubicBezTo>
                  <a:pt x="4366" y="6386"/>
                  <a:pt x="4384" y="6260"/>
                  <a:pt x="4448" y="6229"/>
                </a:cubicBezTo>
                <a:cubicBezTo>
                  <a:pt x="4466" y="6220"/>
                  <a:pt x="4484" y="6217"/>
                  <a:pt x="4500" y="6217"/>
                </a:cubicBezTo>
                <a:close/>
                <a:moveTo>
                  <a:pt x="7074" y="1"/>
                </a:moveTo>
                <a:cubicBezTo>
                  <a:pt x="7041" y="1"/>
                  <a:pt x="7005" y="9"/>
                  <a:pt x="6984" y="23"/>
                </a:cubicBezTo>
                <a:cubicBezTo>
                  <a:pt x="6866" y="101"/>
                  <a:pt x="6743" y="183"/>
                  <a:pt x="6649" y="287"/>
                </a:cubicBezTo>
                <a:cubicBezTo>
                  <a:pt x="6265" y="715"/>
                  <a:pt x="6006" y="1223"/>
                  <a:pt x="5787" y="1748"/>
                </a:cubicBezTo>
                <a:cubicBezTo>
                  <a:pt x="5630" y="2124"/>
                  <a:pt x="5511" y="2514"/>
                  <a:pt x="5371" y="2896"/>
                </a:cubicBezTo>
                <a:cubicBezTo>
                  <a:pt x="5346" y="2964"/>
                  <a:pt x="5300" y="3024"/>
                  <a:pt x="5264" y="3087"/>
                </a:cubicBezTo>
                <a:lnTo>
                  <a:pt x="5223" y="3068"/>
                </a:lnTo>
                <a:cubicBezTo>
                  <a:pt x="5214" y="3034"/>
                  <a:pt x="5201" y="3002"/>
                  <a:pt x="5195" y="2969"/>
                </a:cubicBezTo>
                <a:cubicBezTo>
                  <a:pt x="5188" y="2935"/>
                  <a:pt x="5188" y="2900"/>
                  <a:pt x="5188" y="2865"/>
                </a:cubicBezTo>
                <a:cubicBezTo>
                  <a:pt x="5181" y="2414"/>
                  <a:pt x="5180" y="1964"/>
                  <a:pt x="5082" y="1519"/>
                </a:cubicBezTo>
                <a:cubicBezTo>
                  <a:pt x="4962" y="968"/>
                  <a:pt x="4681" y="553"/>
                  <a:pt x="4142" y="348"/>
                </a:cubicBezTo>
                <a:cubicBezTo>
                  <a:pt x="3993" y="292"/>
                  <a:pt x="3845" y="253"/>
                  <a:pt x="3698" y="253"/>
                </a:cubicBezTo>
                <a:cubicBezTo>
                  <a:pt x="3554" y="253"/>
                  <a:pt x="3411" y="290"/>
                  <a:pt x="3268" y="381"/>
                </a:cubicBezTo>
                <a:cubicBezTo>
                  <a:pt x="3165" y="448"/>
                  <a:pt x="3041" y="487"/>
                  <a:pt x="2920" y="519"/>
                </a:cubicBezTo>
                <a:cubicBezTo>
                  <a:pt x="2703" y="577"/>
                  <a:pt x="2479" y="616"/>
                  <a:pt x="2263" y="676"/>
                </a:cubicBezTo>
                <a:cubicBezTo>
                  <a:pt x="2201" y="693"/>
                  <a:pt x="2153" y="759"/>
                  <a:pt x="2098" y="803"/>
                </a:cubicBezTo>
                <a:cubicBezTo>
                  <a:pt x="2156" y="833"/>
                  <a:pt x="2211" y="880"/>
                  <a:pt x="2272" y="891"/>
                </a:cubicBezTo>
                <a:cubicBezTo>
                  <a:pt x="2426" y="915"/>
                  <a:pt x="2583" y="917"/>
                  <a:pt x="2737" y="940"/>
                </a:cubicBezTo>
                <a:cubicBezTo>
                  <a:pt x="3087" y="992"/>
                  <a:pt x="3364" y="1183"/>
                  <a:pt x="3612" y="1421"/>
                </a:cubicBezTo>
                <a:cubicBezTo>
                  <a:pt x="3990" y="1782"/>
                  <a:pt x="4295" y="2194"/>
                  <a:pt x="4432" y="2710"/>
                </a:cubicBezTo>
                <a:cubicBezTo>
                  <a:pt x="4486" y="2912"/>
                  <a:pt x="4462" y="3116"/>
                  <a:pt x="4377" y="3308"/>
                </a:cubicBezTo>
                <a:cubicBezTo>
                  <a:pt x="4335" y="3403"/>
                  <a:pt x="4276" y="3451"/>
                  <a:pt x="4210" y="3451"/>
                </a:cubicBezTo>
                <a:cubicBezTo>
                  <a:pt x="4157" y="3451"/>
                  <a:pt x="4100" y="3420"/>
                  <a:pt x="4045" y="3356"/>
                </a:cubicBezTo>
                <a:cubicBezTo>
                  <a:pt x="3994" y="3297"/>
                  <a:pt x="3957" y="3226"/>
                  <a:pt x="3917" y="3160"/>
                </a:cubicBezTo>
                <a:cubicBezTo>
                  <a:pt x="3663" y="2742"/>
                  <a:pt x="3422" y="2315"/>
                  <a:pt x="3153" y="1907"/>
                </a:cubicBezTo>
                <a:cubicBezTo>
                  <a:pt x="2962" y="1618"/>
                  <a:pt x="2734" y="1352"/>
                  <a:pt x="2425" y="1175"/>
                </a:cubicBezTo>
                <a:cubicBezTo>
                  <a:pt x="2294" y="1101"/>
                  <a:pt x="2173" y="1064"/>
                  <a:pt x="2060" y="1064"/>
                </a:cubicBezTo>
                <a:cubicBezTo>
                  <a:pt x="1879" y="1064"/>
                  <a:pt x="1717" y="1158"/>
                  <a:pt x="1564" y="1343"/>
                </a:cubicBezTo>
                <a:cubicBezTo>
                  <a:pt x="1346" y="1606"/>
                  <a:pt x="1112" y="1856"/>
                  <a:pt x="893" y="2118"/>
                </a:cubicBezTo>
                <a:cubicBezTo>
                  <a:pt x="755" y="2284"/>
                  <a:pt x="626" y="2459"/>
                  <a:pt x="508" y="2639"/>
                </a:cubicBezTo>
                <a:cubicBezTo>
                  <a:pt x="474" y="2690"/>
                  <a:pt x="487" y="2774"/>
                  <a:pt x="480" y="2844"/>
                </a:cubicBezTo>
                <a:cubicBezTo>
                  <a:pt x="484" y="2844"/>
                  <a:pt x="489" y="2844"/>
                  <a:pt x="493" y="2844"/>
                </a:cubicBezTo>
                <a:cubicBezTo>
                  <a:pt x="531" y="2844"/>
                  <a:pt x="570" y="2847"/>
                  <a:pt x="607" y="2847"/>
                </a:cubicBezTo>
                <a:cubicBezTo>
                  <a:pt x="639" y="2847"/>
                  <a:pt x="670" y="2845"/>
                  <a:pt x="700" y="2836"/>
                </a:cubicBezTo>
                <a:cubicBezTo>
                  <a:pt x="816" y="2803"/>
                  <a:pt x="921" y="2736"/>
                  <a:pt x="1038" y="2705"/>
                </a:cubicBezTo>
                <a:cubicBezTo>
                  <a:pt x="1204" y="2661"/>
                  <a:pt x="1368" y="2640"/>
                  <a:pt x="1532" y="2640"/>
                </a:cubicBezTo>
                <a:cubicBezTo>
                  <a:pt x="1814" y="2640"/>
                  <a:pt x="2092" y="2701"/>
                  <a:pt x="2365" y="2804"/>
                </a:cubicBezTo>
                <a:cubicBezTo>
                  <a:pt x="2975" y="3033"/>
                  <a:pt x="3337" y="3466"/>
                  <a:pt x="3404" y="4126"/>
                </a:cubicBezTo>
                <a:cubicBezTo>
                  <a:pt x="3410" y="4187"/>
                  <a:pt x="3406" y="4249"/>
                  <a:pt x="3407" y="4310"/>
                </a:cubicBezTo>
                <a:cubicBezTo>
                  <a:pt x="3395" y="4315"/>
                  <a:pt x="3383" y="4320"/>
                  <a:pt x="3371" y="4326"/>
                </a:cubicBezTo>
                <a:cubicBezTo>
                  <a:pt x="3323" y="4286"/>
                  <a:pt x="3273" y="4250"/>
                  <a:pt x="3231" y="4204"/>
                </a:cubicBezTo>
                <a:cubicBezTo>
                  <a:pt x="3090" y="4051"/>
                  <a:pt x="2954" y="3893"/>
                  <a:pt x="2814" y="3739"/>
                </a:cubicBezTo>
                <a:cubicBezTo>
                  <a:pt x="2503" y="3396"/>
                  <a:pt x="2125" y="3185"/>
                  <a:pt x="1653" y="3183"/>
                </a:cubicBezTo>
                <a:cubicBezTo>
                  <a:pt x="1647" y="3183"/>
                  <a:pt x="1642" y="3183"/>
                  <a:pt x="1636" y="3183"/>
                </a:cubicBezTo>
                <a:cubicBezTo>
                  <a:pt x="1402" y="3183"/>
                  <a:pt x="1169" y="3216"/>
                  <a:pt x="935" y="3216"/>
                </a:cubicBezTo>
                <a:cubicBezTo>
                  <a:pt x="932" y="3216"/>
                  <a:pt x="929" y="3216"/>
                  <a:pt x="926" y="3216"/>
                </a:cubicBezTo>
                <a:cubicBezTo>
                  <a:pt x="783" y="3215"/>
                  <a:pt x="636" y="3189"/>
                  <a:pt x="499" y="3146"/>
                </a:cubicBezTo>
                <a:cubicBezTo>
                  <a:pt x="448" y="3130"/>
                  <a:pt x="412" y="3119"/>
                  <a:pt x="386" y="3119"/>
                </a:cubicBezTo>
                <a:cubicBezTo>
                  <a:pt x="340" y="3119"/>
                  <a:pt x="320" y="3151"/>
                  <a:pt x="297" y="3240"/>
                </a:cubicBezTo>
                <a:cubicBezTo>
                  <a:pt x="236" y="3474"/>
                  <a:pt x="168" y="3709"/>
                  <a:pt x="130" y="3948"/>
                </a:cubicBezTo>
                <a:cubicBezTo>
                  <a:pt x="83" y="4242"/>
                  <a:pt x="29" y="4541"/>
                  <a:pt x="42" y="4836"/>
                </a:cubicBezTo>
                <a:cubicBezTo>
                  <a:pt x="55" y="5122"/>
                  <a:pt x="96" y="5402"/>
                  <a:pt x="23" y="5686"/>
                </a:cubicBezTo>
                <a:cubicBezTo>
                  <a:pt x="0" y="5772"/>
                  <a:pt x="16" y="5812"/>
                  <a:pt x="72" y="5812"/>
                </a:cubicBezTo>
                <a:cubicBezTo>
                  <a:pt x="94" y="5812"/>
                  <a:pt x="122" y="5805"/>
                  <a:pt x="157" y="5793"/>
                </a:cubicBezTo>
                <a:cubicBezTo>
                  <a:pt x="205" y="5776"/>
                  <a:pt x="253" y="5755"/>
                  <a:pt x="299" y="5731"/>
                </a:cubicBezTo>
                <a:cubicBezTo>
                  <a:pt x="508" y="5625"/>
                  <a:pt x="712" y="5509"/>
                  <a:pt x="924" y="5412"/>
                </a:cubicBezTo>
                <a:cubicBezTo>
                  <a:pt x="1273" y="5253"/>
                  <a:pt x="1631" y="5127"/>
                  <a:pt x="2020" y="5127"/>
                </a:cubicBezTo>
                <a:cubicBezTo>
                  <a:pt x="2051" y="5127"/>
                  <a:pt x="2083" y="5128"/>
                  <a:pt x="2115" y="5130"/>
                </a:cubicBezTo>
                <a:cubicBezTo>
                  <a:pt x="2378" y="5143"/>
                  <a:pt x="2607" y="5233"/>
                  <a:pt x="2779" y="5437"/>
                </a:cubicBezTo>
                <a:cubicBezTo>
                  <a:pt x="2965" y="5658"/>
                  <a:pt x="2883" y="5917"/>
                  <a:pt x="2600" y="5966"/>
                </a:cubicBezTo>
                <a:cubicBezTo>
                  <a:pt x="2544" y="5976"/>
                  <a:pt x="2485" y="5981"/>
                  <a:pt x="2426" y="5981"/>
                </a:cubicBezTo>
                <a:cubicBezTo>
                  <a:pt x="2333" y="5981"/>
                  <a:pt x="2240" y="5969"/>
                  <a:pt x="2153" y="5945"/>
                </a:cubicBezTo>
                <a:cubicBezTo>
                  <a:pt x="1909" y="5878"/>
                  <a:pt x="1664" y="5831"/>
                  <a:pt x="1414" y="5831"/>
                </a:cubicBezTo>
                <a:cubicBezTo>
                  <a:pt x="1361" y="5831"/>
                  <a:pt x="1308" y="5834"/>
                  <a:pt x="1255" y="5838"/>
                </a:cubicBezTo>
                <a:cubicBezTo>
                  <a:pt x="941" y="5864"/>
                  <a:pt x="634" y="5918"/>
                  <a:pt x="387" y="6138"/>
                </a:cubicBezTo>
                <a:cubicBezTo>
                  <a:pt x="284" y="6230"/>
                  <a:pt x="205" y="6344"/>
                  <a:pt x="248" y="6482"/>
                </a:cubicBezTo>
                <a:cubicBezTo>
                  <a:pt x="349" y="6802"/>
                  <a:pt x="463" y="7117"/>
                  <a:pt x="774" y="7307"/>
                </a:cubicBezTo>
                <a:cubicBezTo>
                  <a:pt x="906" y="7387"/>
                  <a:pt x="980" y="7502"/>
                  <a:pt x="970" y="7663"/>
                </a:cubicBezTo>
                <a:cubicBezTo>
                  <a:pt x="969" y="7684"/>
                  <a:pt x="972" y="7706"/>
                  <a:pt x="976" y="7727"/>
                </a:cubicBezTo>
                <a:cubicBezTo>
                  <a:pt x="991" y="7818"/>
                  <a:pt x="1031" y="7866"/>
                  <a:pt x="1088" y="7866"/>
                </a:cubicBezTo>
                <a:cubicBezTo>
                  <a:pt x="1119" y="7866"/>
                  <a:pt x="1155" y="7851"/>
                  <a:pt x="1195" y="7822"/>
                </a:cubicBezTo>
                <a:cubicBezTo>
                  <a:pt x="1267" y="7768"/>
                  <a:pt x="1327" y="7698"/>
                  <a:pt x="1394" y="7635"/>
                </a:cubicBezTo>
                <a:cubicBezTo>
                  <a:pt x="1582" y="7458"/>
                  <a:pt x="1754" y="7255"/>
                  <a:pt x="1963" y="7108"/>
                </a:cubicBezTo>
                <a:cubicBezTo>
                  <a:pt x="2174" y="6962"/>
                  <a:pt x="2417" y="6860"/>
                  <a:pt x="2655" y="6760"/>
                </a:cubicBezTo>
                <a:cubicBezTo>
                  <a:pt x="2688" y="6746"/>
                  <a:pt x="2724" y="6740"/>
                  <a:pt x="2759" y="6740"/>
                </a:cubicBezTo>
                <a:cubicBezTo>
                  <a:pt x="2862" y="6740"/>
                  <a:pt x="2961" y="6793"/>
                  <a:pt x="2990" y="6862"/>
                </a:cubicBezTo>
                <a:cubicBezTo>
                  <a:pt x="3044" y="6990"/>
                  <a:pt x="2958" y="7074"/>
                  <a:pt x="2885" y="7161"/>
                </a:cubicBezTo>
                <a:cubicBezTo>
                  <a:pt x="2879" y="7167"/>
                  <a:pt x="2873" y="7174"/>
                  <a:pt x="2865" y="7177"/>
                </a:cubicBezTo>
                <a:cubicBezTo>
                  <a:pt x="2687" y="7281"/>
                  <a:pt x="2514" y="7397"/>
                  <a:pt x="2328" y="7485"/>
                </a:cubicBezTo>
                <a:cubicBezTo>
                  <a:pt x="2072" y="7604"/>
                  <a:pt x="1811" y="7711"/>
                  <a:pt x="1613" y="7922"/>
                </a:cubicBezTo>
                <a:cubicBezTo>
                  <a:pt x="1456" y="8090"/>
                  <a:pt x="1416" y="8289"/>
                  <a:pt x="1529" y="8484"/>
                </a:cubicBezTo>
                <a:cubicBezTo>
                  <a:pt x="1618" y="8639"/>
                  <a:pt x="1732" y="8792"/>
                  <a:pt x="1871" y="8901"/>
                </a:cubicBezTo>
                <a:cubicBezTo>
                  <a:pt x="2103" y="9084"/>
                  <a:pt x="2273" y="9297"/>
                  <a:pt x="2387" y="9571"/>
                </a:cubicBezTo>
                <a:cubicBezTo>
                  <a:pt x="2475" y="9781"/>
                  <a:pt x="2583" y="9985"/>
                  <a:pt x="2702" y="10180"/>
                </a:cubicBezTo>
                <a:cubicBezTo>
                  <a:pt x="2788" y="10323"/>
                  <a:pt x="2923" y="10394"/>
                  <a:pt x="3086" y="10394"/>
                </a:cubicBezTo>
                <a:cubicBezTo>
                  <a:pt x="3110" y="10394"/>
                  <a:pt x="3135" y="10393"/>
                  <a:pt x="3160" y="10390"/>
                </a:cubicBezTo>
                <a:cubicBezTo>
                  <a:pt x="3295" y="10373"/>
                  <a:pt x="3330" y="10314"/>
                  <a:pt x="3287" y="10177"/>
                </a:cubicBezTo>
                <a:lnTo>
                  <a:pt x="3287" y="10177"/>
                </a:lnTo>
                <a:cubicBezTo>
                  <a:pt x="3219" y="10215"/>
                  <a:pt x="3163" y="10234"/>
                  <a:pt x="3115" y="10234"/>
                </a:cubicBezTo>
                <a:cubicBezTo>
                  <a:pt x="3046" y="10234"/>
                  <a:pt x="2994" y="10194"/>
                  <a:pt x="2950" y="10113"/>
                </a:cubicBezTo>
                <a:cubicBezTo>
                  <a:pt x="2881" y="9985"/>
                  <a:pt x="2931" y="9837"/>
                  <a:pt x="3080" y="9768"/>
                </a:cubicBezTo>
                <a:cubicBezTo>
                  <a:pt x="3156" y="9733"/>
                  <a:pt x="3245" y="9723"/>
                  <a:pt x="3330" y="9709"/>
                </a:cubicBezTo>
                <a:cubicBezTo>
                  <a:pt x="3427" y="9693"/>
                  <a:pt x="3532" y="9701"/>
                  <a:pt x="3625" y="9670"/>
                </a:cubicBezTo>
                <a:cubicBezTo>
                  <a:pt x="3929" y="9571"/>
                  <a:pt x="4234" y="9471"/>
                  <a:pt x="4531" y="9352"/>
                </a:cubicBezTo>
                <a:cubicBezTo>
                  <a:pt x="4810" y="9240"/>
                  <a:pt x="4858" y="9108"/>
                  <a:pt x="4772" y="8821"/>
                </a:cubicBezTo>
                <a:cubicBezTo>
                  <a:pt x="4675" y="8496"/>
                  <a:pt x="4507" y="8209"/>
                  <a:pt x="4310" y="7938"/>
                </a:cubicBezTo>
                <a:cubicBezTo>
                  <a:pt x="4211" y="7801"/>
                  <a:pt x="4103" y="7670"/>
                  <a:pt x="4005" y="7533"/>
                </a:cubicBezTo>
                <a:cubicBezTo>
                  <a:pt x="3940" y="7439"/>
                  <a:pt x="3907" y="7332"/>
                  <a:pt x="3977" y="7229"/>
                </a:cubicBezTo>
                <a:cubicBezTo>
                  <a:pt x="4023" y="7162"/>
                  <a:pt x="4085" y="7137"/>
                  <a:pt x="4152" y="7137"/>
                </a:cubicBezTo>
                <a:cubicBezTo>
                  <a:pt x="4191" y="7137"/>
                  <a:pt x="4231" y="7145"/>
                  <a:pt x="4271" y="7160"/>
                </a:cubicBezTo>
                <a:cubicBezTo>
                  <a:pt x="4368" y="7195"/>
                  <a:pt x="4465" y="7238"/>
                  <a:pt x="4548" y="7297"/>
                </a:cubicBezTo>
                <a:cubicBezTo>
                  <a:pt x="4975" y="7604"/>
                  <a:pt x="5093" y="8048"/>
                  <a:pt x="5085" y="8544"/>
                </a:cubicBezTo>
                <a:cubicBezTo>
                  <a:pt x="5082" y="8691"/>
                  <a:pt x="5068" y="8839"/>
                  <a:pt x="5070" y="8986"/>
                </a:cubicBezTo>
                <a:cubicBezTo>
                  <a:pt x="5071" y="9037"/>
                  <a:pt x="5104" y="9087"/>
                  <a:pt x="5122" y="9138"/>
                </a:cubicBezTo>
                <a:cubicBezTo>
                  <a:pt x="5170" y="9115"/>
                  <a:pt x="5229" y="9103"/>
                  <a:pt x="5264" y="9068"/>
                </a:cubicBezTo>
                <a:cubicBezTo>
                  <a:pt x="5435" y="8894"/>
                  <a:pt x="5640" y="8797"/>
                  <a:pt x="5871" y="8732"/>
                </a:cubicBezTo>
                <a:cubicBezTo>
                  <a:pt x="6118" y="8663"/>
                  <a:pt x="6354" y="8566"/>
                  <a:pt x="6550" y="8388"/>
                </a:cubicBezTo>
                <a:cubicBezTo>
                  <a:pt x="6772" y="8187"/>
                  <a:pt x="6801" y="7971"/>
                  <a:pt x="6619" y="7735"/>
                </a:cubicBezTo>
                <a:cubicBezTo>
                  <a:pt x="6529" y="7620"/>
                  <a:pt x="6431" y="7501"/>
                  <a:pt x="6312" y="7421"/>
                </a:cubicBezTo>
                <a:cubicBezTo>
                  <a:pt x="6073" y="7258"/>
                  <a:pt x="5818" y="7118"/>
                  <a:pt x="5566" y="6973"/>
                </a:cubicBezTo>
                <a:cubicBezTo>
                  <a:pt x="5407" y="6880"/>
                  <a:pt x="5290" y="6751"/>
                  <a:pt x="5222" y="6581"/>
                </a:cubicBezTo>
                <a:cubicBezTo>
                  <a:pt x="5139" y="6378"/>
                  <a:pt x="5216" y="6265"/>
                  <a:pt x="5431" y="6265"/>
                </a:cubicBezTo>
                <a:cubicBezTo>
                  <a:pt x="5434" y="6265"/>
                  <a:pt x="5437" y="6265"/>
                  <a:pt x="5441" y="6265"/>
                </a:cubicBezTo>
                <a:cubicBezTo>
                  <a:pt x="5479" y="6265"/>
                  <a:pt x="5518" y="6271"/>
                  <a:pt x="5557" y="6277"/>
                </a:cubicBezTo>
                <a:cubicBezTo>
                  <a:pt x="5803" y="6323"/>
                  <a:pt x="6016" y="6435"/>
                  <a:pt x="6194" y="6608"/>
                </a:cubicBezTo>
                <a:cubicBezTo>
                  <a:pt x="6550" y="6952"/>
                  <a:pt x="6777" y="7369"/>
                  <a:pt x="6883" y="7853"/>
                </a:cubicBezTo>
                <a:cubicBezTo>
                  <a:pt x="6895" y="7908"/>
                  <a:pt x="6930" y="7960"/>
                  <a:pt x="6956" y="8012"/>
                </a:cubicBezTo>
                <a:cubicBezTo>
                  <a:pt x="7005" y="7977"/>
                  <a:pt x="7060" y="7945"/>
                  <a:pt x="7107" y="7905"/>
                </a:cubicBezTo>
                <a:cubicBezTo>
                  <a:pt x="7287" y="7752"/>
                  <a:pt x="7463" y="7592"/>
                  <a:pt x="7647" y="7443"/>
                </a:cubicBezTo>
                <a:cubicBezTo>
                  <a:pt x="7856" y="7275"/>
                  <a:pt x="8092" y="7137"/>
                  <a:pt x="8279" y="6949"/>
                </a:cubicBezTo>
                <a:cubicBezTo>
                  <a:pt x="8516" y="6714"/>
                  <a:pt x="8572" y="6452"/>
                  <a:pt x="8280" y="6157"/>
                </a:cubicBezTo>
                <a:cubicBezTo>
                  <a:pt x="7976" y="5848"/>
                  <a:pt x="7627" y="5695"/>
                  <a:pt x="7216" y="5695"/>
                </a:cubicBezTo>
                <a:cubicBezTo>
                  <a:pt x="7160" y="5695"/>
                  <a:pt x="7104" y="5698"/>
                  <a:pt x="7046" y="5704"/>
                </a:cubicBezTo>
                <a:cubicBezTo>
                  <a:pt x="6812" y="5726"/>
                  <a:pt x="6579" y="5745"/>
                  <a:pt x="6345" y="5751"/>
                </a:cubicBezTo>
                <a:cubicBezTo>
                  <a:pt x="6338" y="5751"/>
                  <a:pt x="6331" y="5751"/>
                  <a:pt x="6323" y="5751"/>
                </a:cubicBezTo>
                <a:cubicBezTo>
                  <a:pt x="6039" y="5751"/>
                  <a:pt x="5831" y="5603"/>
                  <a:pt x="5679" y="5367"/>
                </a:cubicBezTo>
                <a:cubicBezTo>
                  <a:pt x="5601" y="5245"/>
                  <a:pt x="5634" y="5171"/>
                  <a:pt x="5778" y="5151"/>
                </a:cubicBezTo>
                <a:cubicBezTo>
                  <a:pt x="5810" y="5146"/>
                  <a:pt x="5843" y="5144"/>
                  <a:pt x="5875" y="5144"/>
                </a:cubicBezTo>
                <a:cubicBezTo>
                  <a:pt x="5912" y="5144"/>
                  <a:pt x="5949" y="5147"/>
                  <a:pt x="5985" y="5153"/>
                </a:cubicBezTo>
                <a:cubicBezTo>
                  <a:pt x="6164" y="5186"/>
                  <a:pt x="6341" y="5224"/>
                  <a:pt x="6518" y="5267"/>
                </a:cubicBezTo>
                <a:cubicBezTo>
                  <a:pt x="6824" y="5339"/>
                  <a:pt x="7128" y="5431"/>
                  <a:pt x="7442" y="5431"/>
                </a:cubicBezTo>
                <a:cubicBezTo>
                  <a:pt x="7500" y="5431"/>
                  <a:pt x="7559" y="5428"/>
                  <a:pt x="7618" y="5421"/>
                </a:cubicBezTo>
                <a:cubicBezTo>
                  <a:pt x="7650" y="5417"/>
                  <a:pt x="7680" y="5415"/>
                  <a:pt x="7709" y="5415"/>
                </a:cubicBezTo>
                <a:cubicBezTo>
                  <a:pt x="7857" y="5415"/>
                  <a:pt x="7983" y="5461"/>
                  <a:pt x="8111" y="5536"/>
                </a:cubicBezTo>
                <a:cubicBezTo>
                  <a:pt x="8252" y="5621"/>
                  <a:pt x="8392" y="5710"/>
                  <a:pt x="8542" y="5775"/>
                </a:cubicBezTo>
                <a:cubicBezTo>
                  <a:pt x="8586" y="5794"/>
                  <a:pt x="8628" y="5803"/>
                  <a:pt x="8667" y="5803"/>
                </a:cubicBezTo>
                <a:cubicBezTo>
                  <a:pt x="8767" y="5803"/>
                  <a:pt x="8849" y="5743"/>
                  <a:pt x="8893" y="5629"/>
                </a:cubicBezTo>
                <a:cubicBezTo>
                  <a:pt x="8960" y="5457"/>
                  <a:pt x="9015" y="5277"/>
                  <a:pt x="9047" y="5096"/>
                </a:cubicBezTo>
                <a:cubicBezTo>
                  <a:pt x="9100" y="4784"/>
                  <a:pt x="8984" y="4499"/>
                  <a:pt x="8881" y="4211"/>
                </a:cubicBezTo>
                <a:cubicBezTo>
                  <a:pt x="8820" y="4042"/>
                  <a:pt x="8712" y="3922"/>
                  <a:pt x="8554" y="3842"/>
                </a:cubicBezTo>
                <a:cubicBezTo>
                  <a:pt x="8418" y="3772"/>
                  <a:pt x="8282" y="3743"/>
                  <a:pt x="8145" y="3743"/>
                </a:cubicBezTo>
                <a:cubicBezTo>
                  <a:pt x="7979" y="3743"/>
                  <a:pt x="7813" y="3786"/>
                  <a:pt x="7648" y="3851"/>
                </a:cubicBezTo>
                <a:cubicBezTo>
                  <a:pt x="7422" y="3940"/>
                  <a:pt x="7204" y="4047"/>
                  <a:pt x="6976" y="4129"/>
                </a:cubicBezTo>
                <a:cubicBezTo>
                  <a:pt x="6698" y="4229"/>
                  <a:pt x="6416" y="4321"/>
                  <a:pt x="6122" y="4321"/>
                </a:cubicBezTo>
                <a:cubicBezTo>
                  <a:pt x="6043" y="4321"/>
                  <a:pt x="5964" y="4314"/>
                  <a:pt x="5884" y="4299"/>
                </a:cubicBezTo>
                <a:cubicBezTo>
                  <a:pt x="5773" y="4279"/>
                  <a:pt x="5661" y="4229"/>
                  <a:pt x="5568" y="4164"/>
                </a:cubicBezTo>
                <a:cubicBezTo>
                  <a:pt x="5461" y="4089"/>
                  <a:pt x="5472" y="3972"/>
                  <a:pt x="5577" y="3892"/>
                </a:cubicBezTo>
                <a:cubicBezTo>
                  <a:pt x="5614" y="3864"/>
                  <a:pt x="5659" y="3834"/>
                  <a:pt x="5704" y="3830"/>
                </a:cubicBezTo>
                <a:cubicBezTo>
                  <a:pt x="5940" y="3804"/>
                  <a:pt x="6180" y="3760"/>
                  <a:pt x="6416" y="3760"/>
                </a:cubicBezTo>
                <a:cubicBezTo>
                  <a:pt x="6449" y="3760"/>
                  <a:pt x="6482" y="3761"/>
                  <a:pt x="6515" y="3763"/>
                </a:cubicBezTo>
                <a:cubicBezTo>
                  <a:pt x="6614" y="3768"/>
                  <a:pt x="6713" y="3772"/>
                  <a:pt x="6811" y="3772"/>
                </a:cubicBezTo>
                <a:cubicBezTo>
                  <a:pt x="7177" y="3772"/>
                  <a:pt x="7530" y="3722"/>
                  <a:pt x="7870" y="3549"/>
                </a:cubicBezTo>
                <a:cubicBezTo>
                  <a:pt x="8017" y="3474"/>
                  <a:pt x="8163" y="3433"/>
                  <a:pt x="8307" y="3433"/>
                </a:cubicBezTo>
                <a:cubicBezTo>
                  <a:pt x="8482" y="3433"/>
                  <a:pt x="8654" y="3494"/>
                  <a:pt x="8818" y="3631"/>
                </a:cubicBezTo>
                <a:cubicBezTo>
                  <a:pt x="8853" y="3660"/>
                  <a:pt x="8907" y="3666"/>
                  <a:pt x="8973" y="3690"/>
                </a:cubicBezTo>
                <a:cubicBezTo>
                  <a:pt x="8965" y="3607"/>
                  <a:pt x="8973" y="3546"/>
                  <a:pt x="8951" y="3501"/>
                </a:cubicBezTo>
                <a:cubicBezTo>
                  <a:pt x="8873" y="3351"/>
                  <a:pt x="8791" y="3204"/>
                  <a:pt x="8698" y="3063"/>
                </a:cubicBezTo>
                <a:cubicBezTo>
                  <a:pt x="8585" y="2890"/>
                  <a:pt x="8457" y="2727"/>
                  <a:pt x="8340" y="2556"/>
                </a:cubicBezTo>
                <a:cubicBezTo>
                  <a:pt x="8260" y="2438"/>
                  <a:pt x="8194" y="2311"/>
                  <a:pt x="8112" y="2194"/>
                </a:cubicBezTo>
                <a:cubicBezTo>
                  <a:pt x="7924" y="1925"/>
                  <a:pt x="7621" y="1781"/>
                  <a:pt x="7317" y="1781"/>
                </a:cubicBezTo>
                <a:cubicBezTo>
                  <a:pt x="7092" y="1781"/>
                  <a:pt x="6866" y="1860"/>
                  <a:pt x="6689" y="2028"/>
                </a:cubicBezTo>
                <a:cubicBezTo>
                  <a:pt x="6504" y="2205"/>
                  <a:pt x="6366" y="2434"/>
                  <a:pt x="6217" y="2645"/>
                </a:cubicBezTo>
                <a:cubicBezTo>
                  <a:pt x="6086" y="2829"/>
                  <a:pt x="5972" y="3024"/>
                  <a:pt x="5843" y="3209"/>
                </a:cubicBezTo>
                <a:cubicBezTo>
                  <a:pt x="5815" y="3248"/>
                  <a:pt x="5755" y="3265"/>
                  <a:pt x="5710" y="3293"/>
                </a:cubicBezTo>
                <a:cubicBezTo>
                  <a:pt x="5687" y="3240"/>
                  <a:pt x="5650" y="3188"/>
                  <a:pt x="5648" y="3135"/>
                </a:cubicBezTo>
                <a:cubicBezTo>
                  <a:pt x="5643" y="3058"/>
                  <a:pt x="5657" y="2978"/>
                  <a:pt x="5677" y="2903"/>
                </a:cubicBezTo>
                <a:cubicBezTo>
                  <a:pt x="5888" y="2076"/>
                  <a:pt x="6254" y="1327"/>
                  <a:pt x="6811" y="674"/>
                </a:cubicBezTo>
                <a:cubicBezTo>
                  <a:pt x="6942" y="521"/>
                  <a:pt x="7044" y="342"/>
                  <a:pt x="7148" y="169"/>
                </a:cubicBezTo>
                <a:cubicBezTo>
                  <a:pt x="7170" y="131"/>
                  <a:pt x="7163" y="44"/>
                  <a:pt x="7135" y="17"/>
                </a:cubicBezTo>
                <a:cubicBezTo>
                  <a:pt x="7123" y="6"/>
                  <a:pt x="7099" y="1"/>
                  <a:pt x="70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able of contents">
  <p:cSld name="CUSTOM_8">
    <p:spTree>
      <p:nvGrpSpPr>
        <p:cNvPr id="1" name="Shape 166"/>
        <p:cNvGrpSpPr/>
        <p:nvPr/>
      </p:nvGrpSpPr>
      <p:grpSpPr>
        <a:xfrm>
          <a:off x="0" y="0"/>
          <a:ext cx="0" cy="0"/>
          <a:chOff x="0" y="0"/>
          <a:chExt cx="0" cy="0"/>
        </a:xfrm>
      </p:grpSpPr>
      <p:sp>
        <p:nvSpPr>
          <p:cNvPr id="167" name="Google Shape;167;p15">
            <a:hlinkClick r:id="" action="ppaction://noaction"/>
          </p:cNvPr>
          <p:cNvSpPr txBox="1">
            <a:spLocks noGrp="1"/>
          </p:cNvSpPr>
          <p:nvPr>
            <p:ph type="title" hasCustomPrompt="1"/>
          </p:nvPr>
        </p:nvSpPr>
        <p:spPr>
          <a:xfrm>
            <a:off x="959015" y="1632303"/>
            <a:ext cx="856800" cy="89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600"/>
              <a:buNone/>
              <a:defRPr sz="4000">
                <a:solidFill>
                  <a:schemeClr val="dk2"/>
                </a:solidFill>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t>xx%</a:t>
            </a:r>
          </a:p>
        </p:txBody>
      </p:sp>
      <p:sp>
        <p:nvSpPr>
          <p:cNvPr id="168" name="Google Shape;168;p15">
            <a:hlinkClick r:id="" action="ppaction://noaction"/>
          </p:cNvPr>
          <p:cNvSpPr txBox="1">
            <a:spLocks noGrp="1"/>
          </p:cNvSpPr>
          <p:nvPr>
            <p:ph type="title" idx="2"/>
          </p:nvPr>
        </p:nvSpPr>
        <p:spPr>
          <a:xfrm>
            <a:off x="1815813" y="1632300"/>
            <a:ext cx="2541600" cy="4047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69" name="Google Shape;169;p15">
            <a:hlinkClick r:id="" action="ppaction://noaction"/>
          </p:cNvPr>
          <p:cNvSpPr txBox="1">
            <a:spLocks noGrp="1"/>
          </p:cNvSpPr>
          <p:nvPr>
            <p:ph type="subTitle" idx="1"/>
          </p:nvPr>
        </p:nvSpPr>
        <p:spPr>
          <a:xfrm>
            <a:off x="1815813" y="2037000"/>
            <a:ext cx="2541600" cy="529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70" name="Google Shape;170;p15"/>
          <p:cNvSpPr txBox="1">
            <a:spLocks noGrp="1"/>
          </p:cNvSpPr>
          <p:nvPr>
            <p:ph type="title" idx="3"/>
          </p:nvPr>
        </p:nvSpPr>
        <p:spPr>
          <a:xfrm>
            <a:off x="713225" y="460651"/>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71" name="Google Shape;171;p15"/>
          <p:cNvGrpSpPr/>
          <p:nvPr/>
        </p:nvGrpSpPr>
        <p:grpSpPr>
          <a:xfrm>
            <a:off x="8297625" y="295100"/>
            <a:ext cx="542775" cy="606000"/>
            <a:chOff x="2437000" y="628925"/>
            <a:chExt cx="542775" cy="606000"/>
          </a:xfrm>
        </p:grpSpPr>
        <p:sp>
          <p:nvSpPr>
            <p:cNvPr id="172" name="Google Shape;172;p15"/>
            <p:cNvSpPr/>
            <p:nvPr/>
          </p:nvSpPr>
          <p:spPr>
            <a:xfrm>
              <a:off x="2437000" y="802025"/>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5"/>
            <p:cNvSpPr/>
            <p:nvPr/>
          </p:nvSpPr>
          <p:spPr>
            <a:xfrm>
              <a:off x="2806675" y="106182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5"/>
            <p:cNvSpPr/>
            <p:nvPr/>
          </p:nvSpPr>
          <p:spPr>
            <a:xfrm>
              <a:off x="2806675" y="62892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5" name="Google Shape;175;p15"/>
          <p:cNvGrpSpPr/>
          <p:nvPr/>
        </p:nvGrpSpPr>
        <p:grpSpPr>
          <a:xfrm>
            <a:off x="-423825" y="-465500"/>
            <a:ext cx="10025261" cy="5758548"/>
            <a:chOff x="-423825" y="-465500"/>
            <a:chExt cx="10025261" cy="5758548"/>
          </a:xfrm>
        </p:grpSpPr>
        <p:sp>
          <p:nvSpPr>
            <p:cNvPr id="176" name="Google Shape;176;p15"/>
            <p:cNvSpPr/>
            <p:nvPr/>
          </p:nvSpPr>
          <p:spPr>
            <a:xfrm rot="-4500051">
              <a:off x="8331269" y="4046250"/>
              <a:ext cx="1211203" cy="1051499"/>
            </a:xfrm>
            <a:custGeom>
              <a:avLst/>
              <a:gdLst/>
              <a:ahLst/>
              <a:cxnLst/>
              <a:rect l="l" t="t" r="r" b="b"/>
              <a:pathLst>
                <a:path w="10725" h="9311" extrusionOk="0">
                  <a:moveTo>
                    <a:pt x="1" y="7667"/>
                  </a:moveTo>
                  <a:cubicBezTo>
                    <a:pt x="1167" y="7289"/>
                    <a:pt x="1480" y="5923"/>
                    <a:pt x="1448" y="4594"/>
                  </a:cubicBezTo>
                  <a:cubicBezTo>
                    <a:pt x="1436" y="4133"/>
                    <a:pt x="1441" y="2945"/>
                    <a:pt x="2018" y="2956"/>
                  </a:cubicBezTo>
                  <a:cubicBezTo>
                    <a:pt x="2245" y="2960"/>
                    <a:pt x="2283" y="3528"/>
                    <a:pt x="2282" y="3679"/>
                  </a:cubicBezTo>
                  <a:cubicBezTo>
                    <a:pt x="2277" y="4326"/>
                    <a:pt x="2008" y="4812"/>
                    <a:pt x="1917" y="5418"/>
                  </a:cubicBezTo>
                  <a:cubicBezTo>
                    <a:pt x="1882" y="5638"/>
                    <a:pt x="1809" y="6048"/>
                    <a:pt x="2128" y="5948"/>
                  </a:cubicBezTo>
                  <a:cubicBezTo>
                    <a:pt x="2464" y="5843"/>
                    <a:pt x="2605" y="5386"/>
                    <a:pt x="2722" y="5042"/>
                  </a:cubicBezTo>
                  <a:cubicBezTo>
                    <a:pt x="3013" y="4195"/>
                    <a:pt x="2993" y="3246"/>
                    <a:pt x="3407" y="2461"/>
                  </a:cubicBezTo>
                  <a:cubicBezTo>
                    <a:pt x="3547" y="2193"/>
                    <a:pt x="3711" y="1888"/>
                    <a:pt x="3944" y="1724"/>
                  </a:cubicBezTo>
                  <a:cubicBezTo>
                    <a:pt x="3983" y="1696"/>
                    <a:pt x="4160" y="1576"/>
                    <a:pt x="4211" y="1633"/>
                  </a:cubicBezTo>
                  <a:cubicBezTo>
                    <a:pt x="4389" y="1831"/>
                    <a:pt x="4341" y="2271"/>
                    <a:pt x="4306" y="2493"/>
                  </a:cubicBezTo>
                  <a:cubicBezTo>
                    <a:pt x="4194" y="3204"/>
                    <a:pt x="3840" y="3806"/>
                    <a:pt x="3517" y="4385"/>
                  </a:cubicBezTo>
                  <a:cubicBezTo>
                    <a:pt x="3438" y="4525"/>
                    <a:pt x="2974" y="5129"/>
                    <a:pt x="3307" y="5170"/>
                  </a:cubicBezTo>
                  <a:cubicBezTo>
                    <a:pt x="3785" y="5229"/>
                    <a:pt x="4146" y="4779"/>
                    <a:pt x="4396" y="4383"/>
                  </a:cubicBezTo>
                  <a:cubicBezTo>
                    <a:pt x="4973" y="3469"/>
                    <a:pt x="5212" y="2252"/>
                    <a:pt x="5699" y="1255"/>
                  </a:cubicBezTo>
                  <a:cubicBezTo>
                    <a:pt x="5880" y="885"/>
                    <a:pt x="6057" y="462"/>
                    <a:pt x="6349" y="198"/>
                  </a:cubicBezTo>
                  <a:cubicBezTo>
                    <a:pt x="6412" y="141"/>
                    <a:pt x="6617" y="1"/>
                    <a:pt x="6709" y="74"/>
                  </a:cubicBezTo>
                  <a:cubicBezTo>
                    <a:pt x="6913" y="238"/>
                    <a:pt x="6799" y="733"/>
                    <a:pt x="6755" y="924"/>
                  </a:cubicBezTo>
                  <a:cubicBezTo>
                    <a:pt x="6570" y="1697"/>
                    <a:pt x="6074" y="2260"/>
                    <a:pt x="5754" y="2935"/>
                  </a:cubicBezTo>
                  <a:cubicBezTo>
                    <a:pt x="5669" y="3114"/>
                    <a:pt x="5292" y="3694"/>
                    <a:pt x="5593" y="3870"/>
                  </a:cubicBezTo>
                  <a:cubicBezTo>
                    <a:pt x="5992" y="4102"/>
                    <a:pt x="6473" y="3741"/>
                    <a:pt x="6771" y="3521"/>
                  </a:cubicBezTo>
                  <a:cubicBezTo>
                    <a:pt x="7594" y="2909"/>
                    <a:pt x="8324" y="2088"/>
                    <a:pt x="9097" y="1394"/>
                  </a:cubicBezTo>
                  <a:cubicBezTo>
                    <a:pt x="9411" y="1112"/>
                    <a:pt x="10104" y="541"/>
                    <a:pt x="10563" y="966"/>
                  </a:cubicBezTo>
                  <a:cubicBezTo>
                    <a:pt x="10725" y="1114"/>
                    <a:pt x="10637" y="1412"/>
                    <a:pt x="10569" y="1568"/>
                  </a:cubicBezTo>
                  <a:cubicBezTo>
                    <a:pt x="10382" y="1997"/>
                    <a:pt x="9969" y="2298"/>
                    <a:pt x="9645" y="2566"/>
                  </a:cubicBezTo>
                  <a:cubicBezTo>
                    <a:pt x="8619" y="3419"/>
                    <a:pt x="7482" y="3872"/>
                    <a:pt x="6254" y="4243"/>
                  </a:cubicBezTo>
                  <a:cubicBezTo>
                    <a:pt x="5845" y="4367"/>
                    <a:pt x="5438" y="4496"/>
                    <a:pt x="5053" y="4691"/>
                  </a:cubicBezTo>
                  <a:cubicBezTo>
                    <a:pt x="4971" y="4732"/>
                    <a:pt x="4713" y="4803"/>
                    <a:pt x="4660" y="4915"/>
                  </a:cubicBezTo>
                  <a:cubicBezTo>
                    <a:pt x="4649" y="4939"/>
                    <a:pt x="4790" y="5071"/>
                    <a:pt x="4799" y="5079"/>
                  </a:cubicBezTo>
                  <a:cubicBezTo>
                    <a:pt x="4985" y="5250"/>
                    <a:pt x="5215" y="5304"/>
                    <a:pt x="5433" y="5329"/>
                  </a:cubicBezTo>
                  <a:cubicBezTo>
                    <a:pt x="6093" y="5405"/>
                    <a:pt x="6732" y="5193"/>
                    <a:pt x="7391" y="5248"/>
                  </a:cubicBezTo>
                  <a:cubicBezTo>
                    <a:pt x="7609" y="5265"/>
                    <a:pt x="8006" y="5360"/>
                    <a:pt x="8015" y="5715"/>
                  </a:cubicBezTo>
                  <a:cubicBezTo>
                    <a:pt x="8028" y="6231"/>
                    <a:pt x="7479" y="6529"/>
                    <a:pt x="7134" y="6640"/>
                  </a:cubicBezTo>
                  <a:cubicBezTo>
                    <a:pt x="6150" y="6955"/>
                    <a:pt x="5198" y="6300"/>
                    <a:pt x="4211" y="6103"/>
                  </a:cubicBezTo>
                  <a:cubicBezTo>
                    <a:pt x="3869" y="6035"/>
                    <a:pt x="3519" y="6029"/>
                    <a:pt x="3188" y="6099"/>
                  </a:cubicBezTo>
                  <a:cubicBezTo>
                    <a:pt x="3159" y="6105"/>
                    <a:pt x="2874" y="6157"/>
                    <a:pt x="2880" y="6219"/>
                  </a:cubicBezTo>
                  <a:cubicBezTo>
                    <a:pt x="2899" y="6452"/>
                    <a:pt x="3238" y="6638"/>
                    <a:pt x="3388" y="6715"/>
                  </a:cubicBezTo>
                  <a:cubicBezTo>
                    <a:pt x="3942" y="7004"/>
                    <a:pt x="4566" y="7022"/>
                    <a:pt x="5139" y="7217"/>
                  </a:cubicBezTo>
                  <a:cubicBezTo>
                    <a:pt x="5257" y="7256"/>
                    <a:pt x="5750" y="7362"/>
                    <a:pt x="5794" y="7575"/>
                  </a:cubicBezTo>
                  <a:cubicBezTo>
                    <a:pt x="5904" y="8111"/>
                    <a:pt x="5200" y="8189"/>
                    <a:pt x="4906" y="8173"/>
                  </a:cubicBezTo>
                  <a:cubicBezTo>
                    <a:pt x="4139" y="8133"/>
                    <a:pt x="3577" y="7731"/>
                    <a:pt x="2925" y="7224"/>
                  </a:cubicBezTo>
                  <a:cubicBezTo>
                    <a:pt x="2701" y="7051"/>
                    <a:pt x="2228" y="6622"/>
                    <a:pt x="1962" y="6831"/>
                  </a:cubicBezTo>
                  <a:cubicBezTo>
                    <a:pt x="1854" y="6916"/>
                    <a:pt x="2282" y="7361"/>
                    <a:pt x="2309" y="7388"/>
                  </a:cubicBezTo>
                  <a:cubicBezTo>
                    <a:pt x="2722" y="7786"/>
                    <a:pt x="3204" y="8063"/>
                    <a:pt x="3610" y="8476"/>
                  </a:cubicBezTo>
                  <a:cubicBezTo>
                    <a:pt x="3701" y="8568"/>
                    <a:pt x="3987" y="8820"/>
                    <a:pt x="3886" y="8992"/>
                  </a:cubicBezTo>
                  <a:cubicBezTo>
                    <a:pt x="3698" y="9310"/>
                    <a:pt x="3172" y="9002"/>
                    <a:pt x="2950" y="8841"/>
                  </a:cubicBezTo>
                  <a:cubicBezTo>
                    <a:pt x="2255" y="8335"/>
                    <a:pt x="1719" y="7441"/>
                    <a:pt x="866" y="756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5"/>
            <p:cNvSpPr/>
            <p:nvPr/>
          </p:nvSpPr>
          <p:spPr>
            <a:xfrm rot="3600049">
              <a:off x="-436713" y="-92001"/>
              <a:ext cx="1268072" cy="702371"/>
            </a:xfrm>
            <a:custGeom>
              <a:avLst/>
              <a:gdLst/>
              <a:ahLst/>
              <a:cxnLst/>
              <a:rect l="l" t="t" r="r" b="b"/>
              <a:pathLst>
                <a:path w="12535" h="6943" extrusionOk="0">
                  <a:moveTo>
                    <a:pt x="1" y="3790"/>
                  </a:moveTo>
                  <a:cubicBezTo>
                    <a:pt x="1211" y="3987"/>
                    <a:pt x="2114" y="2915"/>
                    <a:pt x="2693" y="1720"/>
                  </a:cubicBezTo>
                  <a:cubicBezTo>
                    <a:pt x="2894" y="1304"/>
                    <a:pt x="3442" y="250"/>
                    <a:pt x="3950" y="524"/>
                  </a:cubicBezTo>
                  <a:cubicBezTo>
                    <a:pt x="4150" y="631"/>
                    <a:pt x="3924" y="1154"/>
                    <a:pt x="3854" y="1289"/>
                  </a:cubicBezTo>
                  <a:cubicBezTo>
                    <a:pt x="3554" y="1860"/>
                    <a:pt x="3093" y="2170"/>
                    <a:pt x="2733" y="2666"/>
                  </a:cubicBezTo>
                  <a:cubicBezTo>
                    <a:pt x="2603" y="2846"/>
                    <a:pt x="2350" y="3178"/>
                    <a:pt x="2679" y="3235"/>
                  </a:cubicBezTo>
                  <a:cubicBezTo>
                    <a:pt x="3026" y="3295"/>
                    <a:pt x="3360" y="2954"/>
                    <a:pt x="3622" y="2701"/>
                  </a:cubicBezTo>
                  <a:cubicBezTo>
                    <a:pt x="4268" y="2080"/>
                    <a:pt x="4684" y="1229"/>
                    <a:pt x="5412" y="718"/>
                  </a:cubicBezTo>
                  <a:cubicBezTo>
                    <a:pt x="5659" y="546"/>
                    <a:pt x="5944" y="348"/>
                    <a:pt x="6226" y="310"/>
                  </a:cubicBezTo>
                  <a:cubicBezTo>
                    <a:pt x="6274" y="303"/>
                    <a:pt x="6486" y="277"/>
                    <a:pt x="6506" y="351"/>
                  </a:cubicBezTo>
                  <a:cubicBezTo>
                    <a:pt x="6574" y="608"/>
                    <a:pt x="6329" y="979"/>
                    <a:pt x="6197" y="1159"/>
                  </a:cubicBezTo>
                  <a:cubicBezTo>
                    <a:pt x="5771" y="1741"/>
                    <a:pt x="5181" y="2114"/>
                    <a:pt x="4628" y="2480"/>
                  </a:cubicBezTo>
                  <a:cubicBezTo>
                    <a:pt x="4496" y="2569"/>
                    <a:pt x="3805" y="2893"/>
                    <a:pt x="4083" y="3082"/>
                  </a:cubicBezTo>
                  <a:cubicBezTo>
                    <a:pt x="4481" y="3354"/>
                    <a:pt x="5008" y="3119"/>
                    <a:pt x="5412" y="2881"/>
                  </a:cubicBezTo>
                  <a:cubicBezTo>
                    <a:pt x="6343" y="2333"/>
                    <a:pt x="7112" y="1359"/>
                    <a:pt x="8001" y="696"/>
                  </a:cubicBezTo>
                  <a:cubicBezTo>
                    <a:pt x="8332" y="449"/>
                    <a:pt x="8682" y="154"/>
                    <a:pt x="9062" y="54"/>
                  </a:cubicBezTo>
                  <a:cubicBezTo>
                    <a:pt x="9145" y="32"/>
                    <a:pt x="9391" y="1"/>
                    <a:pt x="9439" y="109"/>
                  </a:cubicBezTo>
                  <a:cubicBezTo>
                    <a:pt x="9547" y="347"/>
                    <a:pt x="9219" y="736"/>
                    <a:pt x="9091" y="884"/>
                  </a:cubicBezTo>
                  <a:cubicBezTo>
                    <a:pt x="8574" y="1488"/>
                    <a:pt x="7876" y="1761"/>
                    <a:pt x="7282" y="2215"/>
                  </a:cubicBezTo>
                  <a:cubicBezTo>
                    <a:pt x="7124" y="2335"/>
                    <a:pt x="6524" y="2679"/>
                    <a:pt x="6712" y="2973"/>
                  </a:cubicBezTo>
                  <a:cubicBezTo>
                    <a:pt x="6959" y="3361"/>
                    <a:pt x="7552" y="3261"/>
                    <a:pt x="7918" y="3201"/>
                  </a:cubicBezTo>
                  <a:cubicBezTo>
                    <a:pt x="8930" y="3034"/>
                    <a:pt x="9955" y="2638"/>
                    <a:pt x="10960" y="2374"/>
                  </a:cubicBezTo>
                  <a:cubicBezTo>
                    <a:pt x="11367" y="2267"/>
                    <a:pt x="12244" y="2077"/>
                    <a:pt x="12460" y="2665"/>
                  </a:cubicBezTo>
                  <a:cubicBezTo>
                    <a:pt x="12535" y="2871"/>
                    <a:pt x="12321" y="3095"/>
                    <a:pt x="12189" y="3203"/>
                  </a:cubicBezTo>
                  <a:cubicBezTo>
                    <a:pt x="11827" y="3499"/>
                    <a:pt x="11321" y="3577"/>
                    <a:pt x="10911" y="3668"/>
                  </a:cubicBezTo>
                  <a:cubicBezTo>
                    <a:pt x="9607" y="3957"/>
                    <a:pt x="8389" y="3839"/>
                    <a:pt x="7128" y="3607"/>
                  </a:cubicBezTo>
                  <a:cubicBezTo>
                    <a:pt x="6707" y="3530"/>
                    <a:pt x="6287" y="3458"/>
                    <a:pt x="5855" y="3455"/>
                  </a:cubicBezTo>
                  <a:cubicBezTo>
                    <a:pt x="5764" y="3454"/>
                    <a:pt x="5501" y="3400"/>
                    <a:pt x="5403" y="3475"/>
                  </a:cubicBezTo>
                  <a:cubicBezTo>
                    <a:pt x="5382" y="3491"/>
                    <a:pt x="5447" y="3673"/>
                    <a:pt x="5451" y="3684"/>
                  </a:cubicBezTo>
                  <a:cubicBezTo>
                    <a:pt x="5538" y="3922"/>
                    <a:pt x="5718" y="4075"/>
                    <a:pt x="5901" y="4197"/>
                  </a:cubicBezTo>
                  <a:cubicBezTo>
                    <a:pt x="6452" y="4566"/>
                    <a:pt x="7118" y="4670"/>
                    <a:pt x="7679" y="5020"/>
                  </a:cubicBezTo>
                  <a:cubicBezTo>
                    <a:pt x="7865" y="5136"/>
                    <a:pt x="8174" y="5402"/>
                    <a:pt x="8020" y="5721"/>
                  </a:cubicBezTo>
                  <a:cubicBezTo>
                    <a:pt x="7795" y="6186"/>
                    <a:pt x="7171" y="6201"/>
                    <a:pt x="6814" y="6141"/>
                  </a:cubicBezTo>
                  <a:cubicBezTo>
                    <a:pt x="5795" y="5970"/>
                    <a:pt x="5248" y="4952"/>
                    <a:pt x="4460" y="4326"/>
                  </a:cubicBezTo>
                  <a:cubicBezTo>
                    <a:pt x="4187" y="4109"/>
                    <a:pt x="3878" y="3944"/>
                    <a:pt x="3552" y="3854"/>
                  </a:cubicBezTo>
                  <a:cubicBezTo>
                    <a:pt x="3524" y="3846"/>
                    <a:pt x="3246" y="3762"/>
                    <a:pt x="3224" y="3819"/>
                  </a:cubicBezTo>
                  <a:cubicBezTo>
                    <a:pt x="3134" y="4035"/>
                    <a:pt x="3350" y="4356"/>
                    <a:pt x="3448" y="4494"/>
                  </a:cubicBezTo>
                  <a:cubicBezTo>
                    <a:pt x="3809" y="5004"/>
                    <a:pt x="4355" y="5305"/>
                    <a:pt x="4776" y="5741"/>
                  </a:cubicBezTo>
                  <a:cubicBezTo>
                    <a:pt x="4862" y="5830"/>
                    <a:pt x="5252" y="6150"/>
                    <a:pt x="5194" y="6359"/>
                  </a:cubicBezTo>
                  <a:cubicBezTo>
                    <a:pt x="5047" y="6885"/>
                    <a:pt x="4385" y="6634"/>
                    <a:pt x="4131" y="6485"/>
                  </a:cubicBezTo>
                  <a:cubicBezTo>
                    <a:pt x="3466" y="6098"/>
                    <a:pt x="3152" y="5483"/>
                    <a:pt x="2804" y="4735"/>
                  </a:cubicBezTo>
                  <a:cubicBezTo>
                    <a:pt x="2684" y="4479"/>
                    <a:pt x="2460" y="3879"/>
                    <a:pt x="2127" y="3944"/>
                  </a:cubicBezTo>
                  <a:cubicBezTo>
                    <a:pt x="1993" y="3970"/>
                    <a:pt x="2169" y="4562"/>
                    <a:pt x="2181" y="4598"/>
                  </a:cubicBezTo>
                  <a:cubicBezTo>
                    <a:pt x="2366" y="5141"/>
                    <a:pt x="2668" y="5608"/>
                    <a:pt x="2840" y="6161"/>
                  </a:cubicBezTo>
                  <a:cubicBezTo>
                    <a:pt x="2879" y="6285"/>
                    <a:pt x="3018" y="6640"/>
                    <a:pt x="2850" y="6746"/>
                  </a:cubicBezTo>
                  <a:cubicBezTo>
                    <a:pt x="2536" y="6943"/>
                    <a:pt x="2210" y="6429"/>
                    <a:pt x="2087" y="6183"/>
                  </a:cubicBezTo>
                  <a:cubicBezTo>
                    <a:pt x="1700" y="5415"/>
                    <a:pt x="1632" y="4375"/>
                    <a:pt x="818" y="40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5"/>
            <p:cNvSpPr/>
            <p:nvPr/>
          </p:nvSpPr>
          <p:spPr>
            <a:xfrm rot="5594842">
              <a:off x="8041241" y="4111667"/>
              <a:ext cx="758252" cy="1295175"/>
            </a:xfrm>
            <a:custGeom>
              <a:avLst/>
              <a:gdLst/>
              <a:ahLst/>
              <a:cxnLst/>
              <a:rect l="l" t="t" r="r" b="b"/>
              <a:pathLst>
                <a:path w="8381" h="14316" extrusionOk="0">
                  <a:moveTo>
                    <a:pt x="6675" y="4994"/>
                  </a:moveTo>
                  <a:lnTo>
                    <a:pt x="6675" y="4994"/>
                  </a:lnTo>
                  <a:cubicBezTo>
                    <a:pt x="6780" y="5013"/>
                    <a:pt x="6870" y="5029"/>
                    <a:pt x="6967" y="5047"/>
                  </a:cubicBezTo>
                  <a:cubicBezTo>
                    <a:pt x="6942" y="5103"/>
                    <a:pt x="6922" y="5147"/>
                    <a:pt x="6899" y="5197"/>
                  </a:cubicBezTo>
                  <a:cubicBezTo>
                    <a:pt x="6826" y="5130"/>
                    <a:pt x="6758" y="5069"/>
                    <a:pt x="6675" y="4994"/>
                  </a:cubicBezTo>
                  <a:close/>
                  <a:moveTo>
                    <a:pt x="6179" y="5306"/>
                  </a:moveTo>
                  <a:cubicBezTo>
                    <a:pt x="6383" y="5319"/>
                    <a:pt x="6603" y="5333"/>
                    <a:pt x="6836" y="5348"/>
                  </a:cubicBezTo>
                  <a:cubicBezTo>
                    <a:pt x="6793" y="5442"/>
                    <a:pt x="6751" y="5537"/>
                    <a:pt x="6711" y="5626"/>
                  </a:cubicBezTo>
                  <a:cubicBezTo>
                    <a:pt x="6527" y="5516"/>
                    <a:pt x="6347" y="5407"/>
                    <a:pt x="6179" y="5306"/>
                  </a:cubicBezTo>
                  <a:close/>
                  <a:moveTo>
                    <a:pt x="6599" y="5868"/>
                  </a:moveTo>
                  <a:lnTo>
                    <a:pt x="6599" y="5868"/>
                  </a:lnTo>
                  <a:cubicBezTo>
                    <a:pt x="6556" y="5963"/>
                    <a:pt x="6507" y="6072"/>
                    <a:pt x="6452" y="6193"/>
                  </a:cubicBezTo>
                  <a:cubicBezTo>
                    <a:pt x="6200" y="6080"/>
                    <a:pt x="5953" y="5968"/>
                    <a:pt x="5749" y="5876"/>
                  </a:cubicBezTo>
                  <a:cubicBezTo>
                    <a:pt x="5997" y="5874"/>
                    <a:pt x="6296" y="5871"/>
                    <a:pt x="6599" y="5868"/>
                  </a:cubicBezTo>
                  <a:close/>
                  <a:moveTo>
                    <a:pt x="5983" y="7130"/>
                  </a:moveTo>
                  <a:lnTo>
                    <a:pt x="5983" y="7130"/>
                  </a:lnTo>
                  <a:cubicBezTo>
                    <a:pt x="5883" y="7312"/>
                    <a:pt x="5795" y="7471"/>
                    <a:pt x="5702" y="7641"/>
                  </a:cubicBezTo>
                  <a:cubicBezTo>
                    <a:pt x="5159" y="7352"/>
                    <a:pt x="4563" y="7312"/>
                    <a:pt x="3972" y="7240"/>
                  </a:cubicBezTo>
                  <a:lnTo>
                    <a:pt x="3972" y="7240"/>
                  </a:lnTo>
                  <a:cubicBezTo>
                    <a:pt x="4251" y="7250"/>
                    <a:pt x="4529" y="7265"/>
                    <a:pt x="4808" y="7265"/>
                  </a:cubicBezTo>
                  <a:cubicBezTo>
                    <a:pt x="5196" y="7265"/>
                    <a:pt x="5587" y="7237"/>
                    <a:pt x="5983" y="7130"/>
                  </a:cubicBezTo>
                  <a:close/>
                  <a:moveTo>
                    <a:pt x="8085" y="1"/>
                  </a:moveTo>
                  <a:cubicBezTo>
                    <a:pt x="8157" y="772"/>
                    <a:pt x="8066" y="1518"/>
                    <a:pt x="7895" y="2257"/>
                  </a:cubicBezTo>
                  <a:cubicBezTo>
                    <a:pt x="7727" y="2992"/>
                    <a:pt x="7502" y="3710"/>
                    <a:pt x="7220" y="4424"/>
                  </a:cubicBezTo>
                  <a:cubicBezTo>
                    <a:pt x="6986" y="3980"/>
                    <a:pt x="5949" y="2742"/>
                    <a:pt x="5677" y="2600"/>
                  </a:cubicBezTo>
                  <a:lnTo>
                    <a:pt x="5677" y="2600"/>
                  </a:lnTo>
                  <a:cubicBezTo>
                    <a:pt x="6003" y="3093"/>
                    <a:pt x="6331" y="3587"/>
                    <a:pt x="6644" y="4060"/>
                  </a:cubicBezTo>
                  <a:cubicBezTo>
                    <a:pt x="6272" y="3813"/>
                    <a:pt x="5879" y="3552"/>
                    <a:pt x="5486" y="3292"/>
                  </a:cubicBezTo>
                  <a:lnTo>
                    <a:pt x="5486" y="3292"/>
                  </a:lnTo>
                  <a:cubicBezTo>
                    <a:pt x="5997" y="3793"/>
                    <a:pt x="6459" y="4349"/>
                    <a:pt x="7117" y="4686"/>
                  </a:cubicBezTo>
                  <a:cubicBezTo>
                    <a:pt x="7087" y="4764"/>
                    <a:pt x="7056" y="4840"/>
                    <a:pt x="7032" y="4903"/>
                  </a:cubicBezTo>
                  <a:cubicBezTo>
                    <a:pt x="6871" y="4731"/>
                    <a:pt x="6731" y="4546"/>
                    <a:pt x="6558" y="4403"/>
                  </a:cubicBezTo>
                  <a:cubicBezTo>
                    <a:pt x="6256" y="4155"/>
                    <a:pt x="5938" y="3924"/>
                    <a:pt x="5616" y="3703"/>
                  </a:cubicBezTo>
                  <a:cubicBezTo>
                    <a:pt x="5245" y="3450"/>
                    <a:pt x="4861" y="3215"/>
                    <a:pt x="4483" y="2972"/>
                  </a:cubicBezTo>
                  <a:cubicBezTo>
                    <a:pt x="4477" y="2979"/>
                    <a:pt x="4471" y="2986"/>
                    <a:pt x="4466" y="2994"/>
                  </a:cubicBezTo>
                  <a:cubicBezTo>
                    <a:pt x="4931" y="3428"/>
                    <a:pt x="5397" y="3863"/>
                    <a:pt x="5864" y="4298"/>
                  </a:cubicBezTo>
                  <a:cubicBezTo>
                    <a:pt x="5396" y="4127"/>
                    <a:pt x="4932" y="3958"/>
                    <a:pt x="4468" y="3788"/>
                  </a:cubicBezTo>
                  <a:lnTo>
                    <a:pt x="4460" y="3805"/>
                  </a:lnTo>
                  <a:cubicBezTo>
                    <a:pt x="4715" y="3962"/>
                    <a:pt x="4969" y="4119"/>
                    <a:pt x="5225" y="4276"/>
                  </a:cubicBezTo>
                  <a:cubicBezTo>
                    <a:pt x="5223" y="4279"/>
                    <a:pt x="5220" y="4282"/>
                    <a:pt x="5218" y="4285"/>
                  </a:cubicBezTo>
                  <a:cubicBezTo>
                    <a:pt x="4625" y="4087"/>
                    <a:pt x="4031" y="3890"/>
                    <a:pt x="3437" y="3692"/>
                  </a:cubicBezTo>
                  <a:cubicBezTo>
                    <a:pt x="3433" y="3701"/>
                    <a:pt x="3429" y="3712"/>
                    <a:pt x="3426" y="3721"/>
                  </a:cubicBezTo>
                  <a:cubicBezTo>
                    <a:pt x="4015" y="4047"/>
                    <a:pt x="4605" y="4373"/>
                    <a:pt x="5225" y="4716"/>
                  </a:cubicBezTo>
                  <a:cubicBezTo>
                    <a:pt x="4706" y="4642"/>
                    <a:pt x="4221" y="4573"/>
                    <a:pt x="3737" y="4504"/>
                  </a:cubicBezTo>
                  <a:cubicBezTo>
                    <a:pt x="3735" y="4513"/>
                    <a:pt x="3733" y="4522"/>
                    <a:pt x="3731" y="4531"/>
                  </a:cubicBezTo>
                  <a:cubicBezTo>
                    <a:pt x="3939" y="4605"/>
                    <a:pt x="4147" y="4678"/>
                    <a:pt x="4355" y="4752"/>
                  </a:cubicBezTo>
                  <a:cubicBezTo>
                    <a:pt x="4353" y="4759"/>
                    <a:pt x="4351" y="4764"/>
                    <a:pt x="4350" y="4769"/>
                  </a:cubicBezTo>
                  <a:cubicBezTo>
                    <a:pt x="3763" y="4654"/>
                    <a:pt x="3177" y="4539"/>
                    <a:pt x="2590" y="4422"/>
                  </a:cubicBezTo>
                  <a:cubicBezTo>
                    <a:pt x="2588" y="4430"/>
                    <a:pt x="2586" y="4438"/>
                    <a:pt x="2583" y="4445"/>
                  </a:cubicBezTo>
                  <a:cubicBezTo>
                    <a:pt x="3338" y="4748"/>
                    <a:pt x="4094" y="5050"/>
                    <a:pt x="4852" y="5354"/>
                  </a:cubicBezTo>
                  <a:cubicBezTo>
                    <a:pt x="4251" y="5336"/>
                    <a:pt x="3652" y="5318"/>
                    <a:pt x="3053" y="5301"/>
                  </a:cubicBezTo>
                  <a:cubicBezTo>
                    <a:pt x="3052" y="5312"/>
                    <a:pt x="3051" y="5324"/>
                    <a:pt x="3049" y="5336"/>
                  </a:cubicBezTo>
                  <a:cubicBezTo>
                    <a:pt x="3497" y="5438"/>
                    <a:pt x="3944" y="5540"/>
                    <a:pt x="4391" y="5642"/>
                  </a:cubicBezTo>
                  <a:cubicBezTo>
                    <a:pt x="4391" y="5646"/>
                    <a:pt x="4391" y="5648"/>
                    <a:pt x="4390" y="5652"/>
                  </a:cubicBezTo>
                  <a:cubicBezTo>
                    <a:pt x="3637" y="5598"/>
                    <a:pt x="2884" y="5544"/>
                    <a:pt x="2132" y="5490"/>
                  </a:cubicBezTo>
                  <a:cubicBezTo>
                    <a:pt x="2130" y="5501"/>
                    <a:pt x="2129" y="5510"/>
                    <a:pt x="2127" y="5520"/>
                  </a:cubicBezTo>
                  <a:cubicBezTo>
                    <a:pt x="2773" y="5689"/>
                    <a:pt x="3417" y="5859"/>
                    <a:pt x="4062" y="6028"/>
                  </a:cubicBezTo>
                  <a:cubicBezTo>
                    <a:pt x="4061" y="6034"/>
                    <a:pt x="4061" y="6039"/>
                    <a:pt x="4059" y="6046"/>
                  </a:cubicBezTo>
                  <a:cubicBezTo>
                    <a:pt x="3426" y="6079"/>
                    <a:pt x="2792" y="6112"/>
                    <a:pt x="2158" y="6145"/>
                  </a:cubicBezTo>
                  <a:cubicBezTo>
                    <a:pt x="2158" y="6156"/>
                    <a:pt x="2158" y="6166"/>
                    <a:pt x="2157" y="6177"/>
                  </a:cubicBezTo>
                  <a:cubicBezTo>
                    <a:pt x="2891" y="6264"/>
                    <a:pt x="3626" y="6357"/>
                    <a:pt x="4361" y="6434"/>
                  </a:cubicBezTo>
                  <a:cubicBezTo>
                    <a:pt x="4690" y="6468"/>
                    <a:pt x="5020" y="6495"/>
                    <a:pt x="5350" y="6495"/>
                  </a:cubicBezTo>
                  <a:cubicBezTo>
                    <a:pt x="5600" y="6495"/>
                    <a:pt x="5851" y="6480"/>
                    <a:pt x="6101" y="6440"/>
                  </a:cubicBezTo>
                  <a:cubicBezTo>
                    <a:pt x="6183" y="6427"/>
                    <a:pt x="6264" y="6406"/>
                    <a:pt x="6361" y="6386"/>
                  </a:cubicBezTo>
                  <a:lnTo>
                    <a:pt x="6361" y="6386"/>
                  </a:lnTo>
                  <a:cubicBezTo>
                    <a:pt x="6264" y="6576"/>
                    <a:pt x="6177" y="6748"/>
                    <a:pt x="6085" y="6928"/>
                  </a:cubicBezTo>
                  <a:cubicBezTo>
                    <a:pt x="5623" y="6660"/>
                    <a:pt x="5122" y="6553"/>
                    <a:pt x="4610" y="6508"/>
                  </a:cubicBezTo>
                  <a:cubicBezTo>
                    <a:pt x="3858" y="6443"/>
                    <a:pt x="3104" y="6398"/>
                    <a:pt x="2350" y="6349"/>
                  </a:cubicBezTo>
                  <a:cubicBezTo>
                    <a:pt x="2151" y="6335"/>
                    <a:pt x="1951" y="6333"/>
                    <a:pt x="1751" y="6325"/>
                  </a:cubicBezTo>
                  <a:cubicBezTo>
                    <a:pt x="1750" y="6334"/>
                    <a:pt x="1749" y="6342"/>
                    <a:pt x="1749" y="6351"/>
                  </a:cubicBezTo>
                  <a:cubicBezTo>
                    <a:pt x="2422" y="6511"/>
                    <a:pt x="3095" y="6672"/>
                    <a:pt x="3793" y="6837"/>
                  </a:cubicBezTo>
                  <a:cubicBezTo>
                    <a:pt x="3111" y="6888"/>
                    <a:pt x="2456" y="6938"/>
                    <a:pt x="1801" y="6987"/>
                  </a:cubicBezTo>
                  <a:cubicBezTo>
                    <a:pt x="1801" y="6996"/>
                    <a:pt x="1800" y="7007"/>
                    <a:pt x="1800" y="7017"/>
                  </a:cubicBezTo>
                  <a:cubicBezTo>
                    <a:pt x="2472" y="7086"/>
                    <a:pt x="3144" y="7155"/>
                    <a:pt x="3816" y="7224"/>
                  </a:cubicBezTo>
                  <a:lnTo>
                    <a:pt x="3814" y="7231"/>
                  </a:lnTo>
                  <a:cubicBezTo>
                    <a:pt x="2988" y="7223"/>
                    <a:pt x="2162" y="7214"/>
                    <a:pt x="1336" y="7205"/>
                  </a:cubicBezTo>
                  <a:cubicBezTo>
                    <a:pt x="1335" y="7216"/>
                    <a:pt x="1334" y="7226"/>
                    <a:pt x="1333" y="7236"/>
                  </a:cubicBezTo>
                  <a:cubicBezTo>
                    <a:pt x="2003" y="7368"/>
                    <a:pt x="2673" y="7499"/>
                    <a:pt x="3365" y="7636"/>
                  </a:cubicBezTo>
                  <a:cubicBezTo>
                    <a:pt x="2680" y="7702"/>
                    <a:pt x="2018" y="7766"/>
                    <a:pt x="1356" y="7831"/>
                  </a:cubicBezTo>
                  <a:cubicBezTo>
                    <a:pt x="1770" y="7890"/>
                    <a:pt x="2182" y="7935"/>
                    <a:pt x="2596" y="7957"/>
                  </a:cubicBezTo>
                  <a:cubicBezTo>
                    <a:pt x="3242" y="7990"/>
                    <a:pt x="3889" y="8026"/>
                    <a:pt x="4535" y="8026"/>
                  </a:cubicBezTo>
                  <a:cubicBezTo>
                    <a:pt x="4874" y="8026"/>
                    <a:pt x="5215" y="7952"/>
                    <a:pt x="5552" y="7911"/>
                  </a:cubicBezTo>
                  <a:lnTo>
                    <a:pt x="5552" y="7911"/>
                  </a:lnTo>
                  <a:cubicBezTo>
                    <a:pt x="5429" y="8120"/>
                    <a:pt x="5294" y="8348"/>
                    <a:pt x="5156" y="8580"/>
                  </a:cubicBezTo>
                  <a:cubicBezTo>
                    <a:pt x="5066" y="8529"/>
                    <a:pt x="4997" y="8469"/>
                    <a:pt x="4919" y="8448"/>
                  </a:cubicBezTo>
                  <a:cubicBezTo>
                    <a:pt x="4564" y="8351"/>
                    <a:pt x="4211" y="8222"/>
                    <a:pt x="3849" y="8184"/>
                  </a:cubicBezTo>
                  <a:cubicBezTo>
                    <a:pt x="3137" y="8106"/>
                    <a:pt x="2419" y="8078"/>
                    <a:pt x="1704" y="8036"/>
                  </a:cubicBezTo>
                  <a:cubicBezTo>
                    <a:pt x="1394" y="8018"/>
                    <a:pt x="1083" y="8017"/>
                    <a:pt x="772" y="8007"/>
                  </a:cubicBezTo>
                  <a:cubicBezTo>
                    <a:pt x="771" y="8016"/>
                    <a:pt x="771" y="8024"/>
                    <a:pt x="770" y="8032"/>
                  </a:cubicBezTo>
                  <a:cubicBezTo>
                    <a:pt x="1571" y="8209"/>
                    <a:pt x="2372" y="8386"/>
                    <a:pt x="3170" y="8562"/>
                  </a:cubicBezTo>
                  <a:cubicBezTo>
                    <a:pt x="2402" y="8660"/>
                    <a:pt x="1630" y="8758"/>
                    <a:pt x="857" y="8855"/>
                  </a:cubicBezTo>
                  <a:cubicBezTo>
                    <a:pt x="1362" y="8907"/>
                    <a:pt x="1865" y="8933"/>
                    <a:pt x="2367" y="8955"/>
                  </a:cubicBezTo>
                  <a:cubicBezTo>
                    <a:pt x="2670" y="8968"/>
                    <a:pt x="2973" y="8978"/>
                    <a:pt x="3276" y="8978"/>
                  </a:cubicBezTo>
                  <a:cubicBezTo>
                    <a:pt x="3686" y="8978"/>
                    <a:pt x="4095" y="8959"/>
                    <a:pt x="4503" y="8900"/>
                  </a:cubicBezTo>
                  <a:cubicBezTo>
                    <a:pt x="4673" y="8875"/>
                    <a:pt x="4840" y="8832"/>
                    <a:pt x="5022" y="8795"/>
                  </a:cubicBezTo>
                  <a:lnTo>
                    <a:pt x="5022" y="8795"/>
                  </a:lnTo>
                  <a:cubicBezTo>
                    <a:pt x="4895" y="8992"/>
                    <a:pt x="4776" y="9177"/>
                    <a:pt x="4656" y="9362"/>
                  </a:cubicBezTo>
                  <a:cubicBezTo>
                    <a:pt x="4522" y="9309"/>
                    <a:pt x="4398" y="9253"/>
                    <a:pt x="4270" y="9212"/>
                  </a:cubicBezTo>
                  <a:cubicBezTo>
                    <a:pt x="3861" y="9083"/>
                    <a:pt x="3435" y="9036"/>
                    <a:pt x="3008" y="9033"/>
                  </a:cubicBezTo>
                  <a:cubicBezTo>
                    <a:pt x="2904" y="9033"/>
                    <a:pt x="2800" y="9032"/>
                    <a:pt x="2696" y="9032"/>
                  </a:cubicBezTo>
                  <a:cubicBezTo>
                    <a:pt x="1940" y="9032"/>
                    <a:pt x="1183" y="9048"/>
                    <a:pt x="427" y="9056"/>
                  </a:cubicBezTo>
                  <a:cubicBezTo>
                    <a:pt x="358" y="9057"/>
                    <a:pt x="290" y="9061"/>
                    <a:pt x="222" y="9064"/>
                  </a:cubicBezTo>
                  <a:cubicBezTo>
                    <a:pt x="222" y="9072"/>
                    <a:pt x="222" y="9080"/>
                    <a:pt x="221" y="9087"/>
                  </a:cubicBezTo>
                  <a:cubicBezTo>
                    <a:pt x="1023" y="9215"/>
                    <a:pt x="1824" y="9343"/>
                    <a:pt x="2623" y="9470"/>
                  </a:cubicBezTo>
                  <a:cubicBezTo>
                    <a:pt x="1974" y="9605"/>
                    <a:pt x="1322" y="9741"/>
                    <a:pt x="669" y="9876"/>
                  </a:cubicBezTo>
                  <a:cubicBezTo>
                    <a:pt x="707" y="9900"/>
                    <a:pt x="741" y="9905"/>
                    <a:pt x="775" y="9905"/>
                  </a:cubicBezTo>
                  <a:cubicBezTo>
                    <a:pt x="779" y="9905"/>
                    <a:pt x="783" y="9905"/>
                    <a:pt x="786" y="9905"/>
                  </a:cubicBezTo>
                  <a:cubicBezTo>
                    <a:pt x="1263" y="9898"/>
                    <a:pt x="1741" y="9894"/>
                    <a:pt x="2217" y="9881"/>
                  </a:cubicBezTo>
                  <a:cubicBezTo>
                    <a:pt x="2822" y="9866"/>
                    <a:pt x="3428" y="9839"/>
                    <a:pt x="4020" y="9700"/>
                  </a:cubicBezTo>
                  <a:cubicBezTo>
                    <a:pt x="4190" y="9659"/>
                    <a:pt x="4355" y="9598"/>
                    <a:pt x="4538" y="9542"/>
                  </a:cubicBezTo>
                  <a:lnTo>
                    <a:pt x="4538" y="9542"/>
                  </a:lnTo>
                  <a:cubicBezTo>
                    <a:pt x="4451" y="9667"/>
                    <a:pt x="4367" y="9779"/>
                    <a:pt x="4293" y="9897"/>
                  </a:cubicBezTo>
                  <a:cubicBezTo>
                    <a:pt x="4246" y="9971"/>
                    <a:pt x="4198" y="10023"/>
                    <a:pt x="4129" y="10023"/>
                  </a:cubicBezTo>
                  <a:cubicBezTo>
                    <a:pt x="4099" y="10023"/>
                    <a:pt x="4064" y="10013"/>
                    <a:pt x="4024" y="9990"/>
                  </a:cubicBezTo>
                  <a:cubicBezTo>
                    <a:pt x="3983" y="9967"/>
                    <a:pt x="3926" y="9968"/>
                    <a:pt x="3876" y="9962"/>
                  </a:cubicBezTo>
                  <a:cubicBezTo>
                    <a:pt x="3725" y="9942"/>
                    <a:pt x="3573" y="9933"/>
                    <a:pt x="3422" y="9933"/>
                  </a:cubicBezTo>
                  <a:cubicBezTo>
                    <a:pt x="3193" y="9933"/>
                    <a:pt x="2965" y="9954"/>
                    <a:pt x="2740" y="9996"/>
                  </a:cubicBezTo>
                  <a:cubicBezTo>
                    <a:pt x="1890" y="10157"/>
                    <a:pt x="1043" y="10337"/>
                    <a:pt x="195" y="10509"/>
                  </a:cubicBezTo>
                  <a:cubicBezTo>
                    <a:pt x="161" y="10516"/>
                    <a:pt x="129" y="10528"/>
                    <a:pt x="96" y="10539"/>
                  </a:cubicBezTo>
                  <a:cubicBezTo>
                    <a:pt x="97" y="10545"/>
                    <a:pt x="99" y="10551"/>
                    <a:pt x="101" y="10558"/>
                  </a:cubicBezTo>
                  <a:cubicBezTo>
                    <a:pt x="888" y="10530"/>
                    <a:pt x="1676" y="10503"/>
                    <a:pt x="2464" y="10475"/>
                  </a:cubicBezTo>
                  <a:lnTo>
                    <a:pt x="2464" y="10475"/>
                  </a:lnTo>
                  <a:cubicBezTo>
                    <a:pt x="1966" y="10705"/>
                    <a:pt x="1468" y="10936"/>
                    <a:pt x="970" y="11166"/>
                  </a:cubicBezTo>
                  <a:cubicBezTo>
                    <a:pt x="987" y="11170"/>
                    <a:pt x="1004" y="11171"/>
                    <a:pt x="1021" y="11171"/>
                  </a:cubicBezTo>
                  <a:cubicBezTo>
                    <a:pt x="1050" y="11171"/>
                    <a:pt x="1078" y="11167"/>
                    <a:pt x="1106" y="11161"/>
                  </a:cubicBezTo>
                  <a:cubicBezTo>
                    <a:pt x="1433" y="11095"/>
                    <a:pt x="1762" y="11033"/>
                    <a:pt x="2087" y="10960"/>
                  </a:cubicBezTo>
                  <a:cubicBezTo>
                    <a:pt x="2739" y="10815"/>
                    <a:pt x="3395" y="10683"/>
                    <a:pt x="3975" y="10317"/>
                  </a:cubicBezTo>
                  <a:lnTo>
                    <a:pt x="3975" y="10317"/>
                  </a:lnTo>
                  <a:cubicBezTo>
                    <a:pt x="3932" y="10368"/>
                    <a:pt x="3889" y="10429"/>
                    <a:pt x="3832" y="10454"/>
                  </a:cubicBezTo>
                  <a:cubicBezTo>
                    <a:pt x="3497" y="10599"/>
                    <a:pt x="3208" y="10813"/>
                    <a:pt x="2933" y="11049"/>
                  </a:cubicBezTo>
                  <a:cubicBezTo>
                    <a:pt x="2396" y="11516"/>
                    <a:pt x="1919" y="12040"/>
                    <a:pt x="1457" y="12580"/>
                  </a:cubicBezTo>
                  <a:cubicBezTo>
                    <a:pt x="969" y="13150"/>
                    <a:pt x="486" y="13726"/>
                    <a:pt x="1" y="14298"/>
                  </a:cubicBezTo>
                  <a:cubicBezTo>
                    <a:pt x="6" y="14304"/>
                    <a:pt x="12" y="14310"/>
                    <a:pt x="18" y="14315"/>
                  </a:cubicBezTo>
                  <a:cubicBezTo>
                    <a:pt x="302" y="14087"/>
                    <a:pt x="585" y="13860"/>
                    <a:pt x="869" y="13631"/>
                  </a:cubicBezTo>
                  <a:cubicBezTo>
                    <a:pt x="1578" y="13059"/>
                    <a:pt x="2291" y="12490"/>
                    <a:pt x="2933" y="11841"/>
                  </a:cubicBezTo>
                  <a:cubicBezTo>
                    <a:pt x="3336" y="11435"/>
                    <a:pt x="3722" y="11015"/>
                    <a:pt x="3915" y="10458"/>
                  </a:cubicBezTo>
                  <a:cubicBezTo>
                    <a:pt x="3927" y="10423"/>
                    <a:pt x="3958" y="10395"/>
                    <a:pt x="3980" y="10363"/>
                  </a:cubicBezTo>
                  <a:cubicBezTo>
                    <a:pt x="4414" y="9759"/>
                    <a:pt x="4870" y="9169"/>
                    <a:pt x="5278" y="8547"/>
                  </a:cubicBezTo>
                  <a:cubicBezTo>
                    <a:pt x="5853" y="7669"/>
                    <a:pt x="6363" y="6752"/>
                    <a:pt x="6816" y="5805"/>
                  </a:cubicBezTo>
                  <a:cubicBezTo>
                    <a:pt x="7458" y="4462"/>
                    <a:pt x="8009" y="3089"/>
                    <a:pt x="8262" y="1613"/>
                  </a:cubicBezTo>
                  <a:cubicBezTo>
                    <a:pt x="8342" y="1139"/>
                    <a:pt x="8381" y="666"/>
                    <a:pt x="8355" y="188"/>
                  </a:cubicBezTo>
                  <a:cubicBezTo>
                    <a:pt x="8350" y="116"/>
                    <a:pt x="8334" y="72"/>
                    <a:pt x="8256" y="58"/>
                  </a:cubicBezTo>
                  <a:cubicBezTo>
                    <a:pt x="8204" y="48"/>
                    <a:pt x="8155" y="24"/>
                    <a:pt x="80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5"/>
            <p:cNvSpPr/>
            <p:nvPr/>
          </p:nvSpPr>
          <p:spPr>
            <a:xfrm rot="6687150">
              <a:off x="335223" y="-239372"/>
              <a:ext cx="579135" cy="800714"/>
            </a:xfrm>
            <a:custGeom>
              <a:avLst/>
              <a:gdLst/>
              <a:ahLst/>
              <a:cxnLst/>
              <a:rect l="l" t="t" r="r" b="b"/>
              <a:pathLst>
                <a:path w="9208" h="12731" extrusionOk="0">
                  <a:moveTo>
                    <a:pt x="5800" y="0"/>
                  </a:moveTo>
                  <a:cubicBezTo>
                    <a:pt x="5377" y="415"/>
                    <a:pt x="4964" y="816"/>
                    <a:pt x="4719" y="1354"/>
                  </a:cubicBezTo>
                  <a:cubicBezTo>
                    <a:pt x="4494" y="1844"/>
                    <a:pt x="4482" y="2334"/>
                    <a:pt x="4723" y="2824"/>
                  </a:cubicBezTo>
                  <a:cubicBezTo>
                    <a:pt x="4804" y="2990"/>
                    <a:pt x="4890" y="3154"/>
                    <a:pt x="4961" y="3324"/>
                  </a:cubicBezTo>
                  <a:cubicBezTo>
                    <a:pt x="5132" y="3735"/>
                    <a:pt x="5095" y="4132"/>
                    <a:pt x="4869" y="4520"/>
                  </a:cubicBezTo>
                  <a:cubicBezTo>
                    <a:pt x="4824" y="3101"/>
                    <a:pt x="3908" y="2259"/>
                    <a:pt x="2890" y="1455"/>
                  </a:cubicBezTo>
                  <a:cubicBezTo>
                    <a:pt x="2862" y="1519"/>
                    <a:pt x="2841" y="1558"/>
                    <a:pt x="2831" y="1599"/>
                  </a:cubicBezTo>
                  <a:cubicBezTo>
                    <a:pt x="2643" y="2449"/>
                    <a:pt x="2849" y="3191"/>
                    <a:pt x="3475" y="3797"/>
                  </a:cubicBezTo>
                  <a:cubicBezTo>
                    <a:pt x="3707" y="4022"/>
                    <a:pt x="3983" y="4201"/>
                    <a:pt x="4224" y="4417"/>
                  </a:cubicBezTo>
                  <a:cubicBezTo>
                    <a:pt x="4720" y="4860"/>
                    <a:pt x="4833" y="5517"/>
                    <a:pt x="4518" y="6038"/>
                  </a:cubicBezTo>
                  <a:cubicBezTo>
                    <a:pt x="4472" y="6027"/>
                    <a:pt x="4433" y="6021"/>
                    <a:pt x="4399" y="6021"/>
                  </a:cubicBezTo>
                  <a:cubicBezTo>
                    <a:pt x="4288" y="6021"/>
                    <a:pt x="4237" y="6087"/>
                    <a:pt x="4212" y="6247"/>
                  </a:cubicBezTo>
                  <a:cubicBezTo>
                    <a:pt x="4196" y="6350"/>
                    <a:pt x="4192" y="6457"/>
                    <a:pt x="4183" y="6562"/>
                  </a:cubicBezTo>
                  <a:cubicBezTo>
                    <a:pt x="4161" y="6558"/>
                    <a:pt x="4139" y="6556"/>
                    <a:pt x="4118" y="6553"/>
                  </a:cubicBezTo>
                  <a:cubicBezTo>
                    <a:pt x="3837" y="5097"/>
                    <a:pt x="2818" y="4244"/>
                    <a:pt x="1632" y="3461"/>
                  </a:cubicBezTo>
                  <a:lnTo>
                    <a:pt x="1632" y="3461"/>
                  </a:lnTo>
                  <a:cubicBezTo>
                    <a:pt x="1602" y="4053"/>
                    <a:pt x="1605" y="4584"/>
                    <a:pt x="1742" y="5107"/>
                  </a:cubicBezTo>
                  <a:cubicBezTo>
                    <a:pt x="1894" y="5688"/>
                    <a:pt x="2244" y="6080"/>
                    <a:pt x="2830" y="6251"/>
                  </a:cubicBezTo>
                  <a:cubicBezTo>
                    <a:pt x="2988" y="6297"/>
                    <a:pt x="3146" y="6350"/>
                    <a:pt x="3299" y="6412"/>
                  </a:cubicBezTo>
                  <a:cubicBezTo>
                    <a:pt x="3574" y="6523"/>
                    <a:pt x="3768" y="6715"/>
                    <a:pt x="3850" y="7005"/>
                  </a:cubicBezTo>
                  <a:cubicBezTo>
                    <a:pt x="4025" y="7615"/>
                    <a:pt x="3743" y="8084"/>
                    <a:pt x="3413" y="8510"/>
                  </a:cubicBezTo>
                  <a:cubicBezTo>
                    <a:pt x="3318" y="8458"/>
                    <a:pt x="3222" y="8372"/>
                    <a:pt x="3168" y="8372"/>
                  </a:cubicBezTo>
                  <a:cubicBezTo>
                    <a:pt x="3162" y="8372"/>
                    <a:pt x="3156" y="8373"/>
                    <a:pt x="3151" y="8375"/>
                  </a:cubicBezTo>
                  <a:cubicBezTo>
                    <a:pt x="3056" y="8420"/>
                    <a:pt x="2970" y="8523"/>
                    <a:pt x="2925" y="8622"/>
                  </a:cubicBezTo>
                  <a:cubicBezTo>
                    <a:pt x="2884" y="8714"/>
                    <a:pt x="2896" y="8833"/>
                    <a:pt x="2898" y="8940"/>
                  </a:cubicBezTo>
                  <a:cubicBezTo>
                    <a:pt x="2901" y="9067"/>
                    <a:pt x="2924" y="9193"/>
                    <a:pt x="2927" y="9320"/>
                  </a:cubicBezTo>
                  <a:cubicBezTo>
                    <a:pt x="2934" y="9589"/>
                    <a:pt x="2818" y="9791"/>
                    <a:pt x="2559" y="9957"/>
                  </a:cubicBezTo>
                  <a:cubicBezTo>
                    <a:pt x="2512" y="9647"/>
                    <a:pt x="2466" y="9365"/>
                    <a:pt x="2431" y="9083"/>
                  </a:cubicBezTo>
                  <a:cubicBezTo>
                    <a:pt x="2364" y="8547"/>
                    <a:pt x="2346" y="8002"/>
                    <a:pt x="2230" y="7477"/>
                  </a:cubicBezTo>
                  <a:cubicBezTo>
                    <a:pt x="2034" y="6577"/>
                    <a:pt x="1443" y="5924"/>
                    <a:pt x="749" y="5360"/>
                  </a:cubicBezTo>
                  <a:cubicBezTo>
                    <a:pt x="629" y="5263"/>
                    <a:pt x="500" y="5137"/>
                    <a:pt x="349" y="5137"/>
                  </a:cubicBezTo>
                  <a:cubicBezTo>
                    <a:pt x="304" y="5137"/>
                    <a:pt x="257" y="5148"/>
                    <a:pt x="208" y="5174"/>
                  </a:cubicBezTo>
                  <a:cubicBezTo>
                    <a:pt x="0" y="5286"/>
                    <a:pt x="14" y="5527"/>
                    <a:pt x="46" y="5725"/>
                  </a:cubicBezTo>
                  <a:cubicBezTo>
                    <a:pt x="125" y="6226"/>
                    <a:pt x="184" y="6736"/>
                    <a:pt x="335" y="7218"/>
                  </a:cubicBezTo>
                  <a:cubicBezTo>
                    <a:pt x="584" y="8008"/>
                    <a:pt x="1075" y="8587"/>
                    <a:pt x="1946" y="8752"/>
                  </a:cubicBezTo>
                  <a:cubicBezTo>
                    <a:pt x="2007" y="8765"/>
                    <a:pt x="2071" y="8850"/>
                    <a:pt x="2103" y="8917"/>
                  </a:cubicBezTo>
                  <a:cubicBezTo>
                    <a:pt x="2324" y="9393"/>
                    <a:pt x="2337" y="9888"/>
                    <a:pt x="2210" y="10390"/>
                  </a:cubicBezTo>
                  <a:cubicBezTo>
                    <a:pt x="2046" y="11037"/>
                    <a:pt x="1705" y="11595"/>
                    <a:pt x="1311" y="12124"/>
                  </a:cubicBezTo>
                  <a:cubicBezTo>
                    <a:pt x="1172" y="12309"/>
                    <a:pt x="1027" y="12490"/>
                    <a:pt x="883" y="12677"/>
                  </a:cubicBezTo>
                  <a:cubicBezTo>
                    <a:pt x="960" y="12713"/>
                    <a:pt x="1035" y="12731"/>
                    <a:pt x="1105" y="12731"/>
                  </a:cubicBezTo>
                  <a:cubicBezTo>
                    <a:pt x="1260" y="12731"/>
                    <a:pt x="1396" y="12645"/>
                    <a:pt x="1498" y="12480"/>
                  </a:cubicBezTo>
                  <a:cubicBezTo>
                    <a:pt x="1691" y="12166"/>
                    <a:pt x="1855" y="11831"/>
                    <a:pt x="2071" y="11535"/>
                  </a:cubicBezTo>
                  <a:cubicBezTo>
                    <a:pt x="2340" y="11166"/>
                    <a:pt x="2642" y="10931"/>
                    <a:pt x="3050" y="10931"/>
                  </a:cubicBezTo>
                  <a:cubicBezTo>
                    <a:pt x="3188" y="10931"/>
                    <a:pt x="3339" y="10958"/>
                    <a:pt x="3505" y="11017"/>
                  </a:cubicBezTo>
                  <a:cubicBezTo>
                    <a:pt x="3864" y="11143"/>
                    <a:pt x="4217" y="11291"/>
                    <a:pt x="4566" y="11443"/>
                  </a:cubicBezTo>
                  <a:cubicBezTo>
                    <a:pt x="4992" y="11628"/>
                    <a:pt x="5418" y="11730"/>
                    <a:pt x="5849" y="11730"/>
                  </a:cubicBezTo>
                  <a:cubicBezTo>
                    <a:pt x="6196" y="11730"/>
                    <a:pt x="6546" y="11664"/>
                    <a:pt x="6901" y="11524"/>
                  </a:cubicBezTo>
                  <a:cubicBezTo>
                    <a:pt x="7563" y="11263"/>
                    <a:pt x="8131" y="10863"/>
                    <a:pt x="8673" y="10417"/>
                  </a:cubicBezTo>
                  <a:cubicBezTo>
                    <a:pt x="8840" y="10280"/>
                    <a:pt x="8997" y="10130"/>
                    <a:pt x="9156" y="9988"/>
                  </a:cubicBezTo>
                  <a:cubicBezTo>
                    <a:pt x="8840" y="9963"/>
                    <a:pt x="8533" y="9979"/>
                    <a:pt x="8251" y="9906"/>
                  </a:cubicBezTo>
                  <a:cubicBezTo>
                    <a:pt x="7637" y="9745"/>
                    <a:pt x="7036" y="9533"/>
                    <a:pt x="6427" y="9351"/>
                  </a:cubicBezTo>
                  <a:cubicBezTo>
                    <a:pt x="6139" y="9266"/>
                    <a:pt x="5850" y="9205"/>
                    <a:pt x="5561" y="9205"/>
                  </a:cubicBezTo>
                  <a:cubicBezTo>
                    <a:pt x="5326" y="9205"/>
                    <a:pt x="5092" y="9245"/>
                    <a:pt x="4858" y="9344"/>
                  </a:cubicBezTo>
                  <a:cubicBezTo>
                    <a:pt x="4514" y="9489"/>
                    <a:pt x="4256" y="9740"/>
                    <a:pt x="4016" y="10017"/>
                  </a:cubicBezTo>
                  <a:cubicBezTo>
                    <a:pt x="3631" y="10461"/>
                    <a:pt x="3102" y="10628"/>
                    <a:pt x="2554" y="10769"/>
                  </a:cubicBezTo>
                  <a:cubicBezTo>
                    <a:pt x="2745" y="10359"/>
                    <a:pt x="3008" y="10023"/>
                    <a:pt x="3430" y="9836"/>
                  </a:cubicBezTo>
                  <a:cubicBezTo>
                    <a:pt x="3511" y="9800"/>
                    <a:pt x="3605" y="9778"/>
                    <a:pt x="3670" y="9723"/>
                  </a:cubicBezTo>
                  <a:cubicBezTo>
                    <a:pt x="3716" y="9683"/>
                    <a:pt x="3723" y="9599"/>
                    <a:pt x="3749" y="9534"/>
                  </a:cubicBezTo>
                  <a:cubicBezTo>
                    <a:pt x="3684" y="9511"/>
                    <a:pt x="3620" y="9474"/>
                    <a:pt x="3555" y="9469"/>
                  </a:cubicBezTo>
                  <a:cubicBezTo>
                    <a:pt x="3553" y="9469"/>
                    <a:pt x="3552" y="9469"/>
                    <a:pt x="3550" y="9469"/>
                  </a:cubicBezTo>
                  <a:cubicBezTo>
                    <a:pt x="3501" y="9469"/>
                    <a:pt x="3449" y="9507"/>
                    <a:pt x="3399" y="9526"/>
                  </a:cubicBezTo>
                  <a:cubicBezTo>
                    <a:pt x="3389" y="9514"/>
                    <a:pt x="3378" y="9501"/>
                    <a:pt x="3369" y="9489"/>
                  </a:cubicBezTo>
                  <a:cubicBezTo>
                    <a:pt x="3475" y="9347"/>
                    <a:pt x="3570" y="9196"/>
                    <a:pt x="3688" y="9067"/>
                  </a:cubicBezTo>
                  <a:cubicBezTo>
                    <a:pt x="4137" y="8581"/>
                    <a:pt x="4643" y="8213"/>
                    <a:pt x="5318" y="8213"/>
                  </a:cubicBezTo>
                  <a:cubicBezTo>
                    <a:pt x="5383" y="8213"/>
                    <a:pt x="5449" y="8216"/>
                    <a:pt x="5517" y="8223"/>
                  </a:cubicBezTo>
                  <a:cubicBezTo>
                    <a:pt x="5687" y="8241"/>
                    <a:pt x="5860" y="8234"/>
                    <a:pt x="6032" y="8237"/>
                  </a:cubicBezTo>
                  <a:cubicBezTo>
                    <a:pt x="6058" y="8238"/>
                    <a:pt x="6083" y="8238"/>
                    <a:pt x="6109" y="8238"/>
                  </a:cubicBezTo>
                  <a:cubicBezTo>
                    <a:pt x="6766" y="8238"/>
                    <a:pt x="7360" y="8052"/>
                    <a:pt x="7860" y="7603"/>
                  </a:cubicBezTo>
                  <a:cubicBezTo>
                    <a:pt x="8261" y="7244"/>
                    <a:pt x="8587" y="6822"/>
                    <a:pt x="8861" y="6360"/>
                  </a:cubicBezTo>
                  <a:cubicBezTo>
                    <a:pt x="8973" y="6173"/>
                    <a:pt x="9084" y="5986"/>
                    <a:pt x="9207" y="5779"/>
                  </a:cubicBezTo>
                  <a:cubicBezTo>
                    <a:pt x="8796" y="5727"/>
                    <a:pt x="8395" y="5687"/>
                    <a:pt x="8000" y="5687"/>
                  </a:cubicBezTo>
                  <a:cubicBezTo>
                    <a:pt x="7615" y="5687"/>
                    <a:pt x="7235" y="5725"/>
                    <a:pt x="6859" y="5826"/>
                  </a:cubicBezTo>
                  <a:cubicBezTo>
                    <a:pt x="6257" y="5986"/>
                    <a:pt x="5757" y="6302"/>
                    <a:pt x="5413" y="6846"/>
                  </a:cubicBezTo>
                  <a:cubicBezTo>
                    <a:pt x="5235" y="7129"/>
                    <a:pt x="5028" y="7398"/>
                    <a:pt x="4810" y="7653"/>
                  </a:cubicBezTo>
                  <a:cubicBezTo>
                    <a:pt x="4648" y="7843"/>
                    <a:pt x="4429" y="7959"/>
                    <a:pt x="4163" y="7968"/>
                  </a:cubicBezTo>
                  <a:cubicBezTo>
                    <a:pt x="4218" y="7621"/>
                    <a:pt x="4403" y="7314"/>
                    <a:pt x="4689" y="7080"/>
                  </a:cubicBezTo>
                  <a:cubicBezTo>
                    <a:pt x="4768" y="7016"/>
                    <a:pt x="4848" y="6952"/>
                    <a:pt x="4916" y="6878"/>
                  </a:cubicBezTo>
                  <a:cubicBezTo>
                    <a:pt x="4944" y="6848"/>
                    <a:pt x="4962" y="6782"/>
                    <a:pt x="4947" y="6750"/>
                  </a:cubicBezTo>
                  <a:cubicBezTo>
                    <a:pt x="4930" y="6712"/>
                    <a:pt x="4873" y="6678"/>
                    <a:pt x="4830" y="6674"/>
                  </a:cubicBezTo>
                  <a:cubicBezTo>
                    <a:pt x="4825" y="6673"/>
                    <a:pt x="4820" y="6673"/>
                    <a:pt x="4815" y="6673"/>
                  </a:cubicBezTo>
                  <a:cubicBezTo>
                    <a:pt x="4767" y="6673"/>
                    <a:pt x="4712" y="6697"/>
                    <a:pt x="4603" y="6723"/>
                  </a:cubicBezTo>
                  <a:cubicBezTo>
                    <a:pt x="4709" y="6564"/>
                    <a:pt x="4764" y="6417"/>
                    <a:pt x="4871" y="6338"/>
                  </a:cubicBezTo>
                  <a:cubicBezTo>
                    <a:pt x="5087" y="6178"/>
                    <a:pt x="5319" y="6020"/>
                    <a:pt x="5567" y="5922"/>
                  </a:cubicBezTo>
                  <a:cubicBezTo>
                    <a:pt x="6447" y="5576"/>
                    <a:pt x="7132" y="5047"/>
                    <a:pt x="7405" y="4099"/>
                  </a:cubicBezTo>
                  <a:cubicBezTo>
                    <a:pt x="7500" y="3770"/>
                    <a:pt x="7585" y="3438"/>
                    <a:pt x="7658" y="3102"/>
                  </a:cubicBezTo>
                  <a:cubicBezTo>
                    <a:pt x="7674" y="3029"/>
                    <a:pt x="7640" y="2898"/>
                    <a:pt x="7588" y="2868"/>
                  </a:cubicBezTo>
                  <a:cubicBezTo>
                    <a:pt x="7563" y="2855"/>
                    <a:pt x="7531" y="2849"/>
                    <a:pt x="7497" y="2849"/>
                  </a:cubicBezTo>
                  <a:cubicBezTo>
                    <a:pt x="7439" y="2849"/>
                    <a:pt x="7374" y="2865"/>
                    <a:pt x="7324" y="2885"/>
                  </a:cubicBezTo>
                  <a:cubicBezTo>
                    <a:pt x="7225" y="2924"/>
                    <a:pt x="7128" y="2987"/>
                    <a:pt x="7055" y="3063"/>
                  </a:cubicBezTo>
                  <a:cubicBezTo>
                    <a:pt x="6628" y="3515"/>
                    <a:pt x="6194" y="3962"/>
                    <a:pt x="5794" y="4437"/>
                  </a:cubicBezTo>
                  <a:cubicBezTo>
                    <a:pt x="5632" y="4630"/>
                    <a:pt x="5546" y="4889"/>
                    <a:pt x="5435" y="5120"/>
                  </a:cubicBezTo>
                  <a:cubicBezTo>
                    <a:pt x="5341" y="5314"/>
                    <a:pt x="5271" y="5520"/>
                    <a:pt x="5167" y="5707"/>
                  </a:cubicBezTo>
                  <a:cubicBezTo>
                    <a:pt x="5114" y="5800"/>
                    <a:pt x="5005" y="5861"/>
                    <a:pt x="4921" y="5937"/>
                  </a:cubicBezTo>
                  <a:cubicBezTo>
                    <a:pt x="4901" y="5923"/>
                    <a:pt x="4881" y="5910"/>
                    <a:pt x="4861" y="5896"/>
                  </a:cubicBezTo>
                  <a:cubicBezTo>
                    <a:pt x="4884" y="5722"/>
                    <a:pt x="4896" y="5545"/>
                    <a:pt x="4932" y="5373"/>
                  </a:cubicBezTo>
                  <a:cubicBezTo>
                    <a:pt x="5052" y="4792"/>
                    <a:pt x="5350" y="4284"/>
                    <a:pt x="5616" y="3764"/>
                  </a:cubicBezTo>
                  <a:cubicBezTo>
                    <a:pt x="5870" y="3268"/>
                    <a:pt x="6080" y="2764"/>
                    <a:pt x="6148" y="2203"/>
                  </a:cubicBezTo>
                  <a:cubicBezTo>
                    <a:pt x="6241" y="1440"/>
                    <a:pt x="6002" y="736"/>
                    <a:pt x="58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0" name="Google Shape;180;p15">
            <a:hlinkClick r:id="" action="ppaction://noaction"/>
          </p:cNvPr>
          <p:cNvSpPr txBox="1">
            <a:spLocks noGrp="1"/>
          </p:cNvSpPr>
          <p:nvPr>
            <p:ph type="title" idx="4" hasCustomPrompt="1"/>
          </p:nvPr>
        </p:nvSpPr>
        <p:spPr>
          <a:xfrm>
            <a:off x="4985147" y="1632303"/>
            <a:ext cx="856800" cy="89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600"/>
              <a:buNone/>
              <a:defRPr sz="4000">
                <a:solidFill>
                  <a:schemeClr val="dk2"/>
                </a:solidFill>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t>xx%</a:t>
            </a:r>
          </a:p>
        </p:txBody>
      </p:sp>
      <p:sp>
        <p:nvSpPr>
          <p:cNvPr id="181" name="Google Shape;181;p15">
            <a:hlinkClick r:id="" action="ppaction://noaction"/>
          </p:cNvPr>
          <p:cNvSpPr txBox="1">
            <a:spLocks noGrp="1"/>
          </p:cNvSpPr>
          <p:nvPr>
            <p:ph type="title" idx="5"/>
          </p:nvPr>
        </p:nvSpPr>
        <p:spPr>
          <a:xfrm>
            <a:off x="5841945" y="1632297"/>
            <a:ext cx="2468700" cy="4047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2" name="Google Shape;182;p15">
            <a:hlinkClick r:id="" action="ppaction://noaction"/>
          </p:cNvPr>
          <p:cNvSpPr txBox="1">
            <a:spLocks noGrp="1"/>
          </p:cNvSpPr>
          <p:nvPr>
            <p:ph type="subTitle" idx="6"/>
          </p:nvPr>
        </p:nvSpPr>
        <p:spPr>
          <a:xfrm>
            <a:off x="5841945" y="1927275"/>
            <a:ext cx="2541600" cy="639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83" name="Google Shape;183;p15">
            <a:hlinkClick r:id="" action="ppaction://noaction"/>
          </p:cNvPr>
          <p:cNvSpPr txBox="1">
            <a:spLocks noGrp="1"/>
          </p:cNvSpPr>
          <p:nvPr>
            <p:ph type="title" idx="7" hasCustomPrompt="1"/>
          </p:nvPr>
        </p:nvSpPr>
        <p:spPr>
          <a:xfrm>
            <a:off x="959015" y="3139578"/>
            <a:ext cx="856800" cy="89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600"/>
              <a:buNone/>
              <a:defRPr sz="4000">
                <a:solidFill>
                  <a:schemeClr val="dk2"/>
                </a:solidFill>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t>xx%</a:t>
            </a:r>
          </a:p>
        </p:txBody>
      </p:sp>
      <p:sp>
        <p:nvSpPr>
          <p:cNvPr id="184" name="Google Shape;184;p15">
            <a:hlinkClick r:id="" action="ppaction://noaction"/>
          </p:cNvPr>
          <p:cNvSpPr txBox="1">
            <a:spLocks noGrp="1"/>
          </p:cNvSpPr>
          <p:nvPr>
            <p:ph type="title" idx="8"/>
          </p:nvPr>
        </p:nvSpPr>
        <p:spPr>
          <a:xfrm>
            <a:off x="1815812" y="3139572"/>
            <a:ext cx="2468700" cy="4047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5" name="Google Shape;185;p15">
            <a:hlinkClick r:id="" action="ppaction://noaction"/>
          </p:cNvPr>
          <p:cNvSpPr txBox="1">
            <a:spLocks noGrp="1"/>
          </p:cNvSpPr>
          <p:nvPr>
            <p:ph type="subTitle" idx="9"/>
          </p:nvPr>
        </p:nvSpPr>
        <p:spPr>
          <a:xfrm>
            <a:off x="1815812" y="3434550"/>
            <a:ext cx="2541600" cy="639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86" name="Google Shape;186;p15">
            <a:hlinkClick r:id="" action="ppaction://noaction"/>
          </p:cNvPr>
          <p:cNvSpPr txBox="1">
            <a:spLocks noGrp="1"/>
          </p:cNvSpPr>
          <p:nvPr>
            <p:ph type="title" idx="13" hasCustomPrompt="1"/>
          </p:nvPr>
        </p:nvSpPr>
        <p:spPr>
          <a:xfrm>
            <a:off x="4985147" y="3139578"/>
            <a:ext cx="856800" cy="89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600"/>
              <a:buNone/>
              <a:defRPr sz="4000">
                <a:solidFill>
                  <a:schemeClr val="dk2"/>
                </a:solidFill>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t>xx%</a:t>
            </a:r>
          </a:p>
        </p:txBody>
      </p:sp>
      <p:sp>
        <p:nvSpPr>
          <p:cNvPr id="187" name="Google Shape;187;p15">
            <a:hlinkClick r:id="" action="ppaction://noaction"/>
          </p:cNvPr>
          <p:cNvSpPr txBox="1">
            <a:spLocks noGrp="1"/>
          </p:cNvSpPr>
          <p:nvPr>
            <p:ph type="title" idx="14"/>
          </p:nvPr>
        </p:nvSpPr>
        <p:spPr>
          <a:xfrm>
            <a:off x="5841945" y="3139572"/>
            <a:ext cx="2468700" cy="4047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8" name="Google Shape;188;p15">
            <a:hlinkClick r:id="" action="ppaction://noaction"/>
          </p:cNvPr>
          <p:cNvSpPr txBox="1">
            <a:spLocks noGrp="1"/>
          </p:cNvSpPr>
          <p:nvPr>
            <p:ph type="subTitle" idx="15"/>
          </p:nvPr>
        </p:nvSpPr>
        <p:spPr>
          <a:xfrm>
            <a:off x="5841945" y="3434550"/>
            <a:ext cx="2541600" cy="639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p:cSld name="CUSTOM_5">
    <p:bg>
      <p:bgPr>
        <a:solidFill>
          <a:schemeClr val="lt1"/>
        </a:solidFill>
        <a:effectLst/>
      </p:bgPr>
    </p:bg>
    <p:spTree>
      <p:nvGrpSpPr>
        <p:cNvPr id="1" name="Shape 189"/>
        <p:cNvGrpSpPr/>
        <p:nvPr/>
      </p:nvGrpSpPr>
      <p:grpSpPr>
        <a:xfrm>
          <a:off x="0" y="0"/>
          <a:ext cx="0" cy="0"/>
          <a:chOff x="0" y="0"/>
          <a:chExt cx="0" cy="0"/>
        </a:xfrm>
      </p:grpSpPr>
      <p:sp>
        <p:nvSpPr>
          <p:cNvPr id="190" name="Google Shape;190;p16"/>
          <p:cNvSpPr txBox="1">
            <a:spLocks noGrp="1"/>
          </p:cNvSpPr>
          <p:nvPr>
            <p:ph type="title"/>
          </p:nvPr>
        </p:nvSpPr>
        <p:spPr>
          <a:xfrm>
            <a:off x="1702737" y="3330375"/>
            <a:ext cx="5728200" cy="532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4800"/>
              <a:buNone/>
              <a:defRPr sz="2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91" name="Google Shape;191;p16"/>
          <p:cNvSpPr txBox="1">
            <a:spLocks noGrp="1"/>
          </p:cNvSpPr>
          <p:nvPr>
            <p:ph type="subTitle" idx="1"/>
          </p:nvPr>
        </p:nvSpPr>
        <p:spPr>
          <a:xfrm>
            <a:off x="1713063" y="1588025"/>
            <a:ext cx="5728200" cy="174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1"/>
              </a:buClr>
              <a:buSzPts val="1600"/>
              <a:buNone/>
              <a:defRPr sz="2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92" name="Google Shape;192;p16"/>
          <p:cNvSpPr/>
          <p:nvPr/>
        </p:nvSpPr>
        <p:spPr>
          <a:xfrm>
            <a:off x="4824250" y="369771"/>
            <a:ext cx="4313728" cy="1579115"/>
          </a:xfrm>
          <a:custGeom>
            <a:avLst/>
            <a:gdLst/>
            <a:ahLst/>
            <a:cxnLst/>
            <a:rect l="l" t="t" r="r" b="b"/>
            <a:pathLst>
              <a:path w="35938" h="13156" fill="none" extrusionOk="0">
                <a:moveTo>
                  <a:pt x="35937" y="4597"/>
                </a:moveTo>
                <a:cubicBezTo>
                  <a:pt x="30113" y="476"/>
                  <a:pt x="20920" y="3061"/>
                  <a:pt x="21871" y="8108"/>
                </a:cubicBezTo>
                <a:cubicBezTo>
                  <a:pt x="22823" y="13156"/>
                  <a:pt x="29796" y="3487"/>
                  <a:pt x="22823" y="1744"/>
                </a:cubicBezTo>
                <a:cubicBezTo>
                  <a:pt x="15849" y="0"/>
                  <a:pt x="11094" y="11887"/>
                  <a:pt x="5547" y="7450"/>
                </a:cubicBezTo>
                <a:cubicBezTo>
                  <a:pt x="0" y="3012"/>
                  <a:pt x="6815" y="793"/>
                  <a:pt x="6815" y="793"/>
                </a:cubicBezTo>
              </a:path>
            </a:pathLst>
          </a:custGeom>
          <a:noFill/>
          <a:ln w="19050" cap="flat" cmpd="sng">
            <a:solidFill>
              <a:schemeClr val="accent1"/>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6"/>
          <p:cNvSpPr/>
          <p:nvPr/>
        </p:nvSpPr>
        <p:spPr>
          <a:xfrm>
            <a:off x="1226488" y="3543800"/>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6"/>
          <p:cNvSpPr/>
          <p:nvPr/>
        </p:nvSpPr>
        <p:spPr>
          <a:xfrm>
            <a:off x="1596163" y="3803600"/>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6"/>
          <p:cNvSpPr/>
          <p:nvPr/>
        </p:nvSpPr>
        <p:spPr>
          <a:xfrm>
            <a:off x="7877963" y="1837463"/>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6"/>
          <p:cNvSpPr/>
          <p:nvPr/>
        </p:nvSpPr>
        <p:spPr>
          <a:xfrm>
            <a:off x="7554475" y="188082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6"/>
          <p:cNvSpPr/>
          <p:nvPr/>
        </p:nvSpPr>
        <p:spPr>
          <a:xfrm>
            <a:off x="7704863" y="229492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6"/>
          <p:cNvSpPr/>
          <p:nvPr/>
        </p:nvSpPr>
        <p:spPr>
          <a:xfrm>
            <a:off x="1596163" y="3370700"/>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6"/>
          <p:cNvSpPr/>
          <p:nvPr/>
        </p:nvSpPr>
        <p:spPr>
          <a:xfrm rot="7200058">
            <a:off x="8237248" y="4019820"/>
            <a:ext cx="807742" cy="1226641"/>
          </a:xfrm>
          <a:custGeom>
            <a:avLst/>
            <a:gdLst/>
            <a:ahLst/>
            <a:cxnLst/>
            <a:rect l="l" t="t" r="r" b="b"/>
            <a:pathLst>
              <a:path w="6450" h="9795" extrusionOk="0">
                <a:moveTo>
                  <a:pt x="4994" y="1"/>
                </a:moveTo>
                <a:cubicBezTo>
                  <a:pt x="4952" y="34"/>
                  <a:pt x="4910" y="53"/>
                  <a:pt x="4886" y="85"/>
                </a:cubicBezTo>
                <a:cubicBezTo>
                  <a:pt x="4760" y="259"/>
                  <a:pt x="4630" y="431"/>
                  <a:pt x="4516" y="613"/>
                </a:cubicBezTo>
                <a:cubicBezTo>
                  <a:pt x="4348" y="880"/>
                  <a:pt x="4172" y="1011"/>
                  <a:pt x="3956" y="1011"/>
                </a:cubicBezTo>
                <a:cubicBezTo>
                  <a:pt x="3832" y="1011"/>
                  <a:pt x="3694" y="968"/>
                  <a:pt x="3537" y="882"/>
                </a:cubicBezTo>
                <a:cubicBezTo>
                  <a:pt x="3473" y="847"/>
                  <a:pt x="3413" y="802"/>
                  <a:pt x="3351" y="762"/>
                </a:cubicBezTo>
                <a:cubicBezTo>
                  <a:pt x="3117" y="610"/>
                  <a:pt x="2873" y="478"/>
                  <a:pt x="2585" y="467"/>
                </a:cubicBezTo>
                <a:cubicBezTo>
                  <a:pt x="2578" y="467"/>
                  <a:pt x="2570" y="466"/>
                  <a:pt x="2562" y="466"/>
                </a:cubicBezTo>
                <a:cubicBezTo>
                  <a:pt x="2282" y="466"/>
                  <a:pt x="2093" y="649"/>
                  <a:pt x="2076" y="934"/>
                </a:cubicBezTo>
                <a:cubicBezTo>
                  <a:pt x="2060" y="1205"/>
                  <a:pt x="2250" y="1497"/>
                  <a:pt x="2552" y="1559"/>
                </a:cubicBezTo>
                <a:cubicBezTo>
                  <a:pt x="2744" y="1599"/>
                  <a:pt x="2943" y="1607"/>
                  <a:pt x="3142" y="1607"/>
                </a:cubicBezTo>
                <a:cubicBezTo>
                  <a:pt x="3219" y="1607"/>
                  <a:pt x="3296" y="1606"/>
                  <a:pt x="3372" y="1605"/>
                </a:cubicBezTo>
                <a:cubicBezTo>
                  <a:pt x="3578" y="1603"/>
                  <a:pt x="3783" y="1562"/>
                  <a:pt x="4007" y="1536"/>
                </a:cubicBezTo>
                <a:lnTo>
                  <a:pt x="4007" y="1536"/>
                </a:lnTo>
                <a:cubicBezTo>
                  <a:pt x="3973" y="1841"/>
                  <a:pt x="3831" y="2025"/>
                  <a:pt x="3574" y="2108"/>
                </a:cubicBezTo>
                <a:cubicBezTo>
                  <a:pt x="3452" y="2148"/>
                  <a:pt x="3322" y="2172"/>
                  <a:pt x="3194" y="2181"/>
                </a:cubicBezTo>
                <a:cubicBezTo>
                  <a:pt x="2869" y="2204"/>
                  <a:pt x="2542" y="2204"/>
                  <a:pt x="2217" y="2231"/>
                </a:cubicBezTo>
                <a:cubicBezTo>
                  <a:pt x="1925" y="2254"/>
                  <a:pt x="1718" y="2423"/>
                  <a:pt x="1573" y="2671"/>
                </a:cubicBezTo>
                <a:cubicBezTo>
                  <a:pt x="1485" y="2818"/>
                  <a:pt x="1418" y="2980"/>
                  <a:pt x="1528" y="3138"/>
                </a:cubicBezTo>
                <a:cubicBezTo>
                  <a:pt x="1609" y="3253"/>
                  <a:pt x="1730" y="3305"/>
                  <a:pt x="1858" y="3305"/>
                </a:cubicBezTo>
                <a:cubicBezTo>
                  <a:pt x="1896" y="3305"/>
                  <a:pt x="1935" y="3300"/>
                  <a:pt x="1973" y="3291"/>
                </a:cubicBezTo>
                <a:cubicBezTo>
                  <a:pt x="2313" y="3213"/>
                  <a:pt x="2649" y="3115"/>
                  <a:pt x="2984" y="3014"/>
                </a:cubicBezTo>
                <a:cubicBezTo>
                  <a:pt x="3112" y="2975"/>
                  <a:pt x="3232" y="2907"/>
                  <a:pt x="3380" y="2843"/>
                </a:cubicBezTo>
                <a:lnTo>
                  <a:pt x="3380" y="2843"/>
                </a:lnTo>
                <a:cubicBezTo>
                  <a:pt x="3297" y="3216"/>
                  <a:pt x="3086" y="3461"/>
                  <a:pt x="2786" y="3594"/>
                </a:cubicBezTo>
                <a:cubicBezTo>
                  <a:pt x="2468" y="3736"/>
                  <a:pt x="2124" y="3814"/>
                  <a:pt x="1793" y="3925"/>
                </a:cubicBezTo>
                <a:cubicBezTo>
                  <a:pt x="1479" y="4031"/>
                  <a:pt x="1163" y="4131"/>
                  <a:pt x="860" y="4261"/>
                </a:cubicBezTo>
                <a:cubicBezTo>
                  <a:pt x="696" y="4332"/>
                  <a:pt x="595" y="4484"/>
                  <a:pt x="636" y="4684"/>
                </a:cubicBezTo>
                <a:cubicBezTo>
                  <a:pt x="677" y="4887"/>
                  <a:pt x="810" y="5005"/>
                  <a:pt x="1008" y="5049"/>
                </a:cubicBezTo>
                <a:cubicBezTo>
                  <a:pt x="1061" y="5061"/>
                  <a:pt x="1112" y="5066"/>
                  <a:pt x="1163" y="5066"/>
                </a:cubicBezTo>
                <a:cubicBezTo>
                  <a:pt x="1359" y="5066"/>
                  <a:pt x="1537" y="4983"/>
                  <a:pt x="1707" y="4879"/>
                </a:cubicBezTo>
                <a:cubicBezTo>
                  <a:pt x="1890" y="4766"/>
                  <a:pt x="2065" y="4640"/>
                  <a:pt x="2245" y="4521"/>
                </a:cubicBezTo>
                <a:cubicBezTo>
                  <a:pt x="2369" y="4439"/>
                  <a:pt x="2495" y="4359"/>
                  <a:pt x="2620" y="4279"/>
                </a:cubicBezTo>
                <a:cubicBezTo>
                  <a:pt x="2634" y="4292"/>
                  <a:pt x="2648" y="4304"/>
                  <a:pt x="2663" y="4317"/>
                </a:cubicBezTo>
                <a:cubicBezTo>
                  <a:pt x="2602" y="4435"/>
                  <a:pt x="2552" y="4559"/>
                  <a:pt x="2479" y="4669"/>
                </a:cubicBezTo>
                <a:cubicBezTo>
                  <a:pt x="2179" y="5118"/>
                  <a:pt x="1750" y="5367"/>
                  <a:pt x="1225" y="5475"/>
                </a:cubicBezTo>
                <a:cubicBezTo>
                  <a:pt x="1010" y="5520"/>
                  <a:pt x="795" y="5584"/>
                  <a:pt x="598" y="5680"/>
                </a:cubicBezTo>
                <a:cubicBezTo>
                  <a:pt x="404" y="5774"/>
                  <a:pt x="318" y="6032"/>
                  <a:pt x="379" y="6201"/>
                </a:cubicBezTo>
                <a:cubicBezTo>
                  <a:pt x="431" y="6343"/>
                  <a:pt x="565" y="6437"/>
                  <a:pt x="743" y="6437"/>
                </a:cubicBezTo>
                <a:cubicBezTo>
                  <a:pt x="783" y="6437"/>
                  <a:pt x="826" y="6432"/>
                  <a:pt x="870" y="6423"/>
                </a:cubicBezTo>
                <a:cubicBezTo>
                  <a:pt x="1020" y="6388"/>
                  <a:pt x="1166" y="6307"/>
                  <a:pt x="1298" y="6223"/>
                </a:cubicBezTo>
                <a:cubicBezTo>
                  <a:pt x="1447" y="6127"/>
                  <a:pt x="1575" y="5999"/>
                  <a:pt x="1720" y="5895"/>
                </a:cubicBezTo>
                <a:cubicBezTo>
                  <a:pt x="1789" y="5845"/>
                  <a:pt x="1875" y="5819"/>
                  <a:pt x="1987" y="5768"/>
                </a:cubicBezTo>
                <a:lnTo>
                  <a:pt x="1987" y="5768"/>
                </a:lnTo>
                <a:cubicBezTo>
                  <a:pt x="1945" y="6121"/>
                  <a:pt x="1788" y="6353"/>
                  <a:pt x="1540" y="6505"/>
                </a:cubicBezTo>
                <a:cubicBezTo>
                  <a:pt x="1300" y="6653"/>
                  <a:pt x="1031" y="6753"/>
                  <a:pt x="787" y="6893"/>
                </a:cubicBezTo>
                <a:cubicBezTo>
                  <a:pt x="569" y="7018"/>
                  <a:pt x="356" y="7154"/>
                  <a:pt x="163" y="7313"/>
                </a:cubicBezTo>
                <a:cubicBezTo>
                  <a:pt x="32" y="7422"/>
                  <a:pt x="0" y="7594"/>
                  <a:pt x="94" y="7751"/>
                </a:cubicBezTo>
                <a:cubicBezTo>
                  <a:pt x="162" y="7868"/>
                  <a:pt x="265" y="7931"/>
                  <a:pt x="389" y="7931"/>
                </a:cubicBezTo>
                <a:cubicBezTo>
                  <a:pt x="421" y="7931"/>
                  <a:pt x="454" y="7927"/>
                  <a:pt x="489" y="7918"/>
                </a:cubicBezTo>
                <a:cubicBezTo>
                  <a:pt x="582" y="7895"/>
                  <a:pt x="688" y="7868"/>
                  <a:pt x="754" y="7805"/>
                </a:cubicBezTo>
                <a:cubicBezTo>
                  <a:pt x="904" y="7662"/>
                  <a:pt x="1030" y="7493"/>
                  <a:pt x="1170" y="7340"/>
                </a:cubicBezTo>
                <a:cubicBezTo>
                  <a:pt x="1286" y="7214"/>
                  <a:pt x="1410" y="7096"/>
                  <a:pt x="1531" y="6973"/>
                </a:cubicBezTo>
                <a:cubicBezTo>
                  <a:pt x="1549" y="6989"/>
                  <a:pt x="1567" y="7004"/>
                  <a:pt x="1586" y="7019"/>
                </a:cubicBezTo>
                <a:cubicBezTo>
                  <a:pt x="1425" y="7409"/>
                  <a:pt x="1243" y="7792"/>
                  <a:pt x="1109" y="8192"/>
                </a:cubicBezTo>
                <a:cubicBezTo>
                  <a:pt x="973" y="8597"/>
                  <a:pt x="873" y="9015"/>
                  <a:pt x="777" y="9432"/>
                </a:cubicBezTo>
                <a:cubicBezTo>
                  <a:pt x="746" y="9569"/>
                  <a:pt x="811" y="9701"/>
                  <a:pt x="960" y="9761"/>
                </a:cubicBezTo>
                <a:cubicBezTo>
                  <a:pt x="1015" y="9783"/>
                  <a:pt x="1069" y="9794"/>
                  <a:pt x="1122" y="9794"/>
                </a:cubicBezTo>
                <a:cubicBezTo>
                  <a:pt x="1213" y="9794"/>
                  <a:pt x="1298" y="9759"/>
                  <a:pt x="1369" y="9685"/>
                </a:cubicBezTo>
                <a:cubicBezTo>
                  <a:pt x="1438" y="9612"/>
                  <a:pt x="1498" y="9517"/>
                  <a:pt x="1528" y="9421"/>
                </a:cubicBezTo>
                <a:cubicBezTo>
                  <a:pt x="1681" y="8925"/>
                  <a:pt x="1671" y="8414"/>
                  <a:pt x="1640" y="7903"/>
                </a:cubicBezTo>
                <a:cubicBezTo>
                  <a:pt x="1633" y="7784"/>
                  <a:pt x="1624" y="7664"/>
                  <a:pt x="1615" y="7545"/>
                </a:cubicBezTo>
                <a:cubicBezTo>
                  <a:pt x="1647" y="7534"/>
                  <a:pt x="1677" y="7524"/>
                  <a:pt x="1708" y="7512"/>
                </a:cubicBezTo>
                <a:cubicBezTo>
                  <a:pt x="1761" y="7600"/>
                  <a:pt x="1831" y="7681"/>
                  <a:pt x="1863" y="7776"/>
                </a:cubicBezTo>
                <a:cubicBezTo>
                  <a:pt x="1903" y="7891"/>
                  <a:pt x="1905" y="8018"/>
                  <a:pt x="1932" y="8138"/>
                </a:cubicBezTo>
                <a:cubicBezTo>
                  <a:pt x="1973" y="8336"/>
                  <a:pt x="2098" y="8466"/>
                  <a:pt x="2290" y="8522"/>
                </a:cubicBezTo>
                <a:cubicBezTo>
                  <a:pt x="2330" y="8534"/>
                  <a:pt x="2369" y="8540"/>
                  <a:pt x="2406" y="8540"/>
                </a:cubicBezTo>
                <a:cubicBezTo>
                  <a:pt x="2619" y="8540"/>
                  <a:pt x="2785" y="8361"/>
                  <a:pt x="2736" y="8133"/>
                </a:cubicBezTo>
                <a:cubicBezTo>
                  <a:pt x="2706" y="7995"/>
                  <a:pt x="2627" y="7860"/>
                  <a:pt x="2542" y="7744"/>
                </a:cubicBezTo>
                <a:cubicBezTo>
                  <a:pt x="2429" y="7591"/>
                  <a:pt x="2285" y="7462"/>
                  <a:pt x="2161" y="7318"/>
                </a:cubicBezTo>
                <a:cubicBezTo>
                  <a:pt x="2025" y="7157"/>
                  <a:pt x="1924" y="6972"/>
                  <a:pt x="1994" y="6759"/>
                </a:cubicBezTo>
                <a:cubicBezTo>
                  <a:pt x="2030" y="6652"/>
                  <a:pt x="2115" y="6544"/>
                  <a:pt x="2207" y="6484"/>
                </a:cubicBezTo>
                <a:cubicBezTo>
                  <a:pt x="2210" y="6482"/>
                  <a:pt x="2214" y="6481"/>
                  <a:pt x="2218" y="6481"/>
                </a:cubicBezTo>
                <a:cubicBezTo>
                  <a:pt x="2262" y="6481"/>
                  <a:pt x="2380" y="6578"/>
                  <a:pt x="2443" y="6641"/>
                </a:cubicBezTo>
                <a:cubicBezTo>
                  <a:pt x="2511" y="6709"/>
                  <a:pt x="2556" y="6801"/>
                  <a:pt x="2609" y="6884"/>
                </a:cubicBezTo>
                <a:cubicBezTo>
                  <a:pt x="2702" y="7028"/>
                  <a:pt x="2785" y="7181"/>
                  <a:pt x="2888" y="7318"/>
                </a:cubicBezTo>
                <a:cubicBezTo>
                  <a:pt x="2998" y="7465"/>
                  <a:pt x="3147" y="7561"/>
                  <a:pt x="3335" y="7561"/>
                </a:cubicBezTo>
                <a:cubicBezTo>
                  <a:pt x="3344" y="7561"/>
                  <a:pt x="3353" y="7561"/>
                  <a:pt x="3362" y="7560"/>
                </a:cubicBezTo>
                <a:cubicBezTo>
                  <a:pt x="3615" y="7548"/>
                  <a:pt x="3815" y="7360"/>
                  <a:pt x="3839" y="7126"/>
                </a:cubicBezTo>
                <a:cubicBezTo>
                  <a:pt x="3866" y="6865"/>
                  <a:pt x="3698" y="6636"/>
                  <a:pt x="3399" y="6573"/>
                </a:cubicBezTo>
                <a:cubicBezTo>
                  <a:pt x="3073" y="6503"/>
                  <a:pt x="2806" y="6328"/>
                  <a:pt x="2567" y="6116"/>
                </a:cubicBezTo>
                <a:cubicBezTo>
                  <a:pt x="2485" y="6044"/>
                  <a:pt x="2420" y="5883"/>
                  <a:pt x="2440" y="5780"/>
                </a:cubicBezTo>
                <a:cubicBezTo>
                  <a:pt x="2480" y="5572"/>
                  <a:pt x="2574" y="5372"/>
                  <a:pt x="2667" y="5179"/>
                </a:cubicBezTo>
                <a:cubicBezTo>
                  <a:pt x="2697" y="5116"/>
                  <a:pt x="2792" y="5043"/>
                  <a:pt x="2853" y="5043"/>
                </a:cubicBezTo>
                <a:cubicBezTo>
                  <a:pt x="2855" y="5043"/>
                  <a:pt x="2858" y="5043"/>
                  <a:pt x="2861" y="5043"/>
                </a:cubicBezTo>
                <a:cubicBezTo>
                  <a:pt x="2932" y="5052"/>
                  <a:pt x="3014" y="5135"/>
                  <a:pt x="3055" y="5205"/>
                </a:cubicBezTo>
                <a:cubicBezTo>
                  <a:pt x="3118" y="5316"/>
                  <a:pt x="3143" y="5449"/>
                  <a:pt x="3198" y="5565"/>
                </a:cubicBezTo>
                <a:cubicBezTo>
                  <a:pt x="3360" y="5902"/>
                  <a:pt x="3574" y="6191"/>
                  <a:pt x="3955" y="6301"/>
                </a:cubicBezTo>
                <a:cubicBezTo>
                  <a:pt x="4013" y="6318"/>
                  <a:pt x="4069" y="6326"/>
                  <a:pt x="4121" y="6326"/>
                </a:cubicBezTo>
                <a:cubicBezTo>
                  <a:pt x="4401" y="6326"/>
                  <a:pt x="4583" y="6101"/>
                  <a:pt x="4503" y="5790"/>
                </a:cubicBezTo>
                <a:cubicBezTo>
                  <a:pt x="4470" y="5661"/>
                  <a:pt x="4388" y="5524"/>
                  <a:pt x="4287" y="5439"/>
                </a:cubicBezTo>
                <a:cubicBezTo>
                  <a:pt x="4059" y="5243"/>
                  <a:pt x="3815" y="5062"/>
                  <a:pt x="3561" y="4902"/>
                </a:cubicBezTo>
                <a:cubicBezTo>
                  <a:pt x="3012" y="4554"/>
                  <a:pt x="3172" y="3779"/>
                  <a:pt x="3502" y="3462"/>
                </a:cubicBezTo>
                <a:cubicBezTo>
                  <a:pt x="3547" y="3419"/>
                  <a:pt x="3591" y="3399"/>
                  <a:pt x="3630" y="3399"/>
                </a:cubicBezTo>
                <a:cubicBezTo>
                  <a:pt x="3695" y="3399"/>
                  <a:pt x="3746" y="3455"/>
                  <a:pt x="3758" y="3559"/>
                </a:cubicBezTo>
                <a:cubicBezTo>
                  <a:pt x="3776" y="3705"/>
                  <a:pt x="3772" y="3854"/>
                  <a:pt x="3787" y="4000"/>
                </a:cubicBezTo>
                <a:cubicBezTo>
                  <a:pt x="3833" y="4480"/>
                  <a:pt x="4036" y="4864"/>
                  <a:pt x="4487" y="5074"/>
                </a:cubicBezTo>
                <a:cubicBezTo>
                  <a:pt x="4588" y="5121"/>
                  <a:pt x="4694" y="5151"/>
                  <a:pt x="4798" y="5151"/>
                </a:cubicBezTo>
                <a:cubicBezTo>
                  <a:pt x="4909" y="5151"/>
                  <a:pt x="5018" y="5116"/>
                  <a:pt x="5116" y="5033"/>
                </a:cubicBezTo>
                <a:cubicBezTo>
                  <a:pt x="5297" y="4876"/>
                  <a:pt x="5247" y="4651"/>
                  <a:pt x="5153" y="4486"/>
                </a:cubicBezTo>
                <a:cubicBezTo>
                  <a:pt x="4989" y="4201"/>
                  <a:pt x="4792" y="3933"/>
                  <a:pt x="4583" y="3679"/>
                </a:cubicBezTo>
                <a:cubicBezTo>
                  <a:pt x="4360" y="3408"/>
                  <a:pt x="4106" y="3164"/>
                  <a:pt x="3994" y="2818"/>
                </a:cubicBezTo>
                <a:cubicBezTo>
                  <a:pt x="3854" y="2390"/>
                  <a:pt x="4149" y="1873"/>
                  <a:pt x="4480" y="1873"/>
                </a:cubicBezTo>
                <a:cubicBezTo>
                  <a:pt x="4488" y="1873"/>
                  <a:pt x="4496" y="1873"/>
                  <a:pt x="4505" y="1874"/>
                </a:cubicBezTo>
                <a:cubicBezTo>
                  <a:pt x="4606" y="2114"/>
                  <a:pt x="4692" y="2359"/>
                  <a:pt x="4808" y="2588"/>
                </a:cubicBezTo>
                <a:cubicBezTo>
                  <a:pt x="4980" y="2923"/>
                  <a:pt x="5166" y="3253"/>
                  <a:pt x="5503" y="3456"/>
                </a:cubicBezTo>
                <a:cubicBezTo>
                  <a:pt x="5614" y="3524"/>
                  <a:pt x="5724" y="3556"/>
                  <a:pt x="5827" y="3556"/>
                </a:cubicBezTo>
                <a:cubicBezTo>
                  <a:pt x="6018" y="3556"/>
                  <a:pt x="6184" y="3443"/>
                  <a:pt x="6289" y="3228"/>
                </a:cubicBezTo>
                <a:cubicBezTo>
                  <a:pt x="6449" y="2900"/>
                  <a:pt x="6364" y="2486"/>
                  <a:pt x="6033" y="2259"/>
                </a:cubicBezTo>
                <a:cubicBezTo>
                  <a:pt x="5751" y="2067"/>
                  <a:pt x="5429" y="1934"/>
                  <a:pt x="5120" y="1785"/>
                </a:cubicBezTo>
                <a:cubicBezTo>
                  <a:pt x="4711" y="1589"/>
                  <a:pt x="4633" y="1377"/>
                  <a:pt x="4836" y="974"/>
                </a:cubicBezTo>
                <a:cubicBezTo>
                  <a:pt x="4917" y="814"/>
                  <a:pt x="5005" y="658"/>
                  <a:pt x="5075" y="494"/>
                </a:cubicBezTo>
                <a:cubicBezTo>
                  <a:pt x="5148" y="322"/>
                  <a:pt x="5148" y="152"/>
                  <a:pt x="49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6"/>
          <p:cNvSpPr/>
          <p:nvPr/>
        </p:nvSpPr>
        <p:spPr>
          <a:xfrm rot="4203017">
            <a:off x="8079905" y="3745634"/>
            <a:ext cx="1274424" cy="935495"/>
          </a:xfrm>
          <a:custGeom>
            <a:avLst/>
            <a:gdLst/>
            <a:ahLst/>
            <a:cxnLst/>
            <a:rect l="l" t="t" r="r" b="b"/>
            <a:pathLst>
              <a:path w="15661" h="11496" extrusionOk="0">
                <a:moveTo>
                  <a:pt x="6583" y="2880"/>
                </a:moveTo>
                <a:cubicBezTo>
                  <a:pt x="7192" y="2880"/>
                  <a:pt x="7738" y="3005"/>
                  <a:pt x="8050" y="3270"/>
                </a:cubicBezTo>
                <a:cubicBezTo>
                  <a:pt x="8010" y="3293"/>
                  <a:pt x="7969" y="3309"/>
                  <a:pt x="7938" y="3336"/>
                </a:cubicBezTo>
                <a:cubicBezTo>
                  <a:pt x="7881" y="3384"/>
                  <a:pt x="7825" y="3404"/>
                  <a:pt x="7768" y="3404"/>
                </a:cubicBezTo>
                <a:cubicBezTo>
                  <a:pt x="7711" y="3404"/>
                  <a:pt x="7652" y="3384"/>
                  <a:pt x="7586" y="3352"/>
                </a:cubicBezTo>
                <a:cubicBezTo>
                  <a:pt x="7204" y="3164"/>
                  <a:pt x="6795" y="3081"/>
                  <a:pt x="6370" y="3074"/>
                </a:cubicBezTo>
                <a:cubicBezTo>
                  <a:pt x="6352" y="3073"/>
                  <a:pt x="6334" y="3073"/>
                  <a:pt x="6316" y="3073"/>
                </a:cubicBezTo>
                <a:cubicBezTo>
                  <a:pt x="5643" y="3073"/>
                  <a:pt x="5010" y="3263"/>
                  <a:pt x="4390" y="3502"/>
                </a:cubicBezTo>
                <a:cubicBezTo>
                  <a:pt x="4280" y="3545"/>
                  <a:pt x="4173" y="3593"/>
                  <a:pt x="4031" y="3653"/>
                </a:cubicBezTo>
                <a:cubicBezTo>
                  <a:pt x="4647" y="3153"/>
                  <a:pt x="5683" y="2880"/>
                  <a:pt x="6583" y="2880"/>
                </a:cubicBezTo>
                <a:close/>
                <a:moveTo>
                  <a:pt x="10457" y="2562"/>
                </a:moveTo>
                <a:cubicBezTo>
                  <a:pt x="10574" y="2948"/>
                  <a:pt x="10569" y="3329"/>
                  <a:pt x="10551" y="3697"/>
                </a:cubicBezTo>
                <a:cubicBezTo>
                  <a:pt x="10479" y="3343"/>
                  <a:pt x="10404" y="2976"/>
                  <a:pt x="10326" y="2597"/>
                </a:cubicBezTo>
                <a:cubicBezTo>
                  <a:pt x="10352" y="2590"/>
                  <a:pt x="10400" y="2578"/>
                  <a:pt x="10457" y="2562"/>
                </a:cubicBezTo>
                <a:close/>
                <a:moveTo>
                  <a:pt x="6160" y="3499"/>
                </a:moveTo>
                <a:cubicBezTo>
                  <a:pt x="6576" y="3499"/>
                  <a:pt x="6981" y="3565"/>
                  <a:pt x="7300" y="3716"/>
                </a:cubicBezTo>
                <a:cubicBezTo>
                  <a:pt x="7198" y="3784"/>
                  <a:pt x="7106" y="3839"/>
                  <a:pt x="7021" y="3905"/>
                </a:cubicBezTo>
                <a:cubicBezTo>
                  <a:pt x="6980" y="3937"/>
                  <a:pt x="6941" y="3951"/>
                  <a:pt x="6899" y="3951"/>
                </a:cubicBezTo>
                <a:cubicBezTo>
                  <a:pt x="6870" y="3951"/>
                  <a:pt x="6839" y="3944"/>
                  <a:pt x="6805" y="3930"/>
                </a:cubicBezTo>
                <a:cubicBezTo>
                  <a:pt x="6387" y="3757"/>
                  <a:pt x="5951" y="3678"/>
                  <a:pt x="5502" y="3678"/>
                </a:cubicBezTo>
                <a:cubicBezTo>
                  <a:pt x="5463" y="3678"/>
                  <a:pt x="5423" y="3678"/>
                  <a:pt x="5384" y="3680"/>
                </a:cubicBezTo>
                <a:cubicBezTo>
                  <a:pt x="5201" y="3685"/>
                  <a:pt x="5019" y="3707"/>
                  <a:pt x="4815" y="3722"/>
                </a:cubicBezTo>
                <a:cubicBezTo>
                  <a:pt x="5209" y="3583"/>
                  <a:pt x="5692" y="3499"/>
                  <a:pt x="6160" y="3499"/>
                </a:cubicBezTo>
                <a:close/>
                <a:moveTo>
                  <a:pt x="5645" y="4179"/>
                </a:moveTo>
                <a:cubicBezTo>
                  <a:pt x="5921" y="4179"/>
                  <a:pt x="6204" y="4205"/>
                  <a:pt x="6494" y="4258"/>
                </a:cubicBezTo>
                <a:cubicBezTo>
                  <a:pt x="6447" y="4297"/>
                  <a:pt x="6428" y="4315"/>
                  <a:pt x="6406" y="4329"/>
                </a:cubicBezTo>
                <a:cubicBezTo>
                  <a:pt x="6301" y="4395"/>
                  <a:pt x="6217" y="4485"/>
                  <a:pt x="6077" y="4485"/>
                </a:cubicBezTo>
                <a:cubicBezTo>
                  <a:pt x="6058" y="4485"/>
                  <a:pt x="6038" y="4483"/>
                  <a:pt x="6017" y="4479"/>
                </a:cubicBezTo>
                <a:cubicBezTo>
                  <a:pt x="5769" y="4439"/>
                  <a:pt x="5523" y="4419"/>
                  <a:pt x="5278" y="4419"/>
                </a:cubicBezTo>
                <a:cubicBezTo>
                  <a:pt x="4728" y="4419"/>
                  <a:pt x="4186" y="4518"/>
                  <a:pt x="3653" y="4700"/>
                </a:cubicBezTo>
                <a:cubicBezTo>
                  <a:pt x="3555" y="4734"/>
                  <a:pt x="3457" y="4769"/>
                  <a:pt x="3361" y="4808"/>
                </a:cubicBezTo>
                <a:cubicBezTo>
                  <a:pt x="3269" y="4844"/>
                  <a:pt x="3181" y="4887"/>
                  <a:pt x="3091" y="4927"/>
                </a:cubicBezTo>
                <a:cubicBezTo>
                  <a:pt x="3895" y="4457"/>
                  <a:pt x="4736" y="4179"/>
                  <a:pt x="5645" y="4179"/>
                </a:cubicBezTo>
                <a:close/>
                <a:moveTo>
                  <a:pt x="4973" y="5403"/>
                </a:moveTo>
                <a:cubicBezTo>
                  <a:pt x="4994" y="5403"/>
                  <a:pt x="5016" y="5403"/>
                  <a:pt x="5037" y="5403"/>
                </a:cubicBezTo>
                <a:cubicBezTo>
                  <a:pt x="4962" y="5470"/>
                  <a:pt x="4906" y="5511"/>
                  <a:pt x="4863" y="5562"/>
                </a:cubicBezTo>
                <a:cubicBezTo>
                  <a:pt x="4802" y="5632"/>
                  <a:pt x="4735" y="5655"/>
                  <a:pt x="4654" y="5655"/>
                </a:cubicBezTo>
                <a:cubicBezTo>
                  <a:pt x="4629" y="5655"/>
                  <a:pt x="4603" y="5653"/>
                  <a:pt x="4575" y="5649"/>
                </a:cubicBezTo>
                <a:cubicBezTo>
                  <a:pt x="4358" y="5620"/>
                  <a:pt x="4137" y="5607"/>
                  <a:pt x="3917" y="5601"/>
                </a:cubicBezTo>
                <a:cubicBezTo>
                  <a:pt x="3886" y="5601"/>
                  <a:pt x="3855" y="5600"/>
                  <a:pt x="3823" y="5600"/>
                </a:cubicBezTo>
                <a:cubicBezTo>
                  <a:pt x="3651" y="5600"/>
                  <a:pt x="3477" y="5611"/>
                  <a:pt x="3304" y="5615"/>
                </a:cubicBezTo>
                <a:cubicBezTo>
                  <a:pt x="3839" y="5461"/>
                  <a:pt x="4384" y="5403"/>
                  <a:pt x="4973" y="5403"/>
                </a:cubicBezTo>
                <a:close/>
                <a:moveTo>
                  <a:pt x="5070" y="4832"/>
                </a:moveTo>
                <a:cubicBezTo>
                  <a:pt x="5280" y="4832"/>
                  <a:pt x="5469" y="4855"/>
                  <a:pt x="5625" y="4904"/>
                </a:cubicBezTo>
                <a:cubicBezTo>
                  <a:pt x="5497" y="5055"/>
                  <a:pt x="5425" y="5101"/>
                  <a:pt x="5310" y="5101"/>
                </a:cubicBezTo>
                <a:cubicBezTo>
                  <a:pt x="5297" y="5101"/>
                  <a:pt x="5283" y="5101"/>
                  <a:pt x="5268" y="5099"/>
                </a:cubicBezTo>
                <a:cubicBezTo>
                  <a:pt x="5077" y="5084"/>
                  <a:pt x="4888" y="5076"/>
                  <a:pt x="4701" y="5076"/>
                </a:cubicBezTo>
                <a:cubicBezTo>
                  <a:pt x="3517" y="5076"/>
                  <a:pt x="2435" y="5399"/>
                  <a:pt x="1533" y="6330"/>
                </a:cubicBezTo>
                <a:cubicBezTo>
                  <a:pt x="1957" y="5578"/>
                  <a:pt x="3863" y="4832"/>
                  <a:pt x="5070" y="4832"/>
                </a:cubicBezTo>
                <a:close/>
                <a:moveTo>
                  <a:pt x="3917" y="6041"/>
                </a:moveTo>
                <a:cubicBezTo>
                  <a:pt x="4056" y="6041"/>
                  <a:pt x="4183" y="6052"/>
                  <a:pt x="4290" y="6076"/>
                </a:cubicBezTo>
                <a:cubicBezTo>
                  <a:pt x="4194" y="6167"/>
                  <a:pt x="4100" y="6248"/>
                  <a:pt x="4016" y="6337"/>
                </a:cubicBezTo>
                <a:cubicBezTo>
                  <a:pt x="3971" y="6385"/>
                  <a:pt x="3929" y="6407"/>
                  <a:pt x="3869" y="6407"/>
                </a:cubicBezTo>
                <a:cubicBezTo>
                  <a:pt x="3855" y="6407"/>
                  <a:pt x="3840" y="6406"/>
                  <a:pt x="3825" y="6404"/>
                </a:cubicBezTo>
                <a:cubicBezTo>
                  <a:pt x="3651" y="6379"/>
                  <a:pt x="3479" y="6367"/>
                  <a:pt x="3308" y="6367"/>
                </a:cubicBezTo>
                <a:cubicBezTo>
                  <a:pt x="2845" y="6367"/>
                  <a:pt x="2392" y="6457"/>
                  <a:pt x="1951" y="6633"/>
                </a:cubicBezTo>
                <a:cubicBezTo>
                  <a:pt x="1732" y="6722"/>
                  <a:pt x="1519" y="6826"/>
                  <a:pt x="1304" y="6922"/>
                </a:cubicBezTo>
                <a:cubicBezTo>
                  <a:pt x="1616" y="6492"/>
                  <a:pt x="3028" y="6041"/>
                  <a:pt x="3917" y="6041"/>
                </a:cubicBezTo>
                <a:close/>
                <a:moveTo>
                  <a:pt x="5364" y="1"/>
                </a:moveTo>
                <a:cubicBezTo>
                  <a:pt x="4985" y="1"/>
                  <a:pt x="4605" y="20"/>
                  <a:pt x="4224" y="51"/>
                </a:cubicBezTo>
                <a:cubicBezTo>
                  <a:pt x="4179" y="54"/>
                  <a:pt x="4134" y="64"/>
                  <a:pt x="4053" y="75"/>
                </a:cubicBezTo>
                <a:cubicBezTo>
                  <a:pt x="4574" y="133"/>
                  <a:pt x="5058" y="179"/>
                  <a:pt x="5541" y="244"/>
                </a:cubicBezTo>
                <a:cubicBezTo>
                  <a:pt x="6413" y="359"/>
                  <a:pt x="7276" y="519"/>
                  <a:pt x="8109" y="811"/>
                </a:cubicBezTo>
                <a:cubicBezTo>
                  <a:pt x="8866" y="1078"/>
                  <a:pt x="9509" y="1509"/>
                  <a:pt x="10029" y="2122"/>
                </a:cubicBezTo>
                <a:cubicBezTo>
                  <a:pt x="10081" y="2184"/>
                  <a:pt x="10138" y="2241"/>
                  <a:pt x="10211" y="2318"/>
                </a:cubicBezTo>
                <a:cubicBezTo>
                  <a:pt x="10094" y="2355"/>
                  <a:pt x="9997" y="2389"/>
                  <a:pt x="9897" y="2415"/>
                </a:cubicBezTo>
                <a:cubicBezTo>
                  <a:pt x="9893" y="2416"/>
                  <a:pt x="9888" y="2417"/>
                  <a:pt x="9883" y="2417"/>
                </a:cubicBezTo>
                <a:cubicBezTo>
                  <a:pt x="9859" y="2417"/>
                  <a:pt x="9828" y="2405"/>
                  <a:pt x="9811" y="2390"/>
                </a:cubicBezTo>
                <a:cubicBezTo>
                  <a:pt x="8908" y="1591"/>
                  <a:pt x="7844" y="1144"/>
                  <a:pt x="6667" y="940"/>
                </a:cubicBezTo>
                <a:cubicBezTo>
                  <a:pt x="6124" y="845"/>
                  <a:pt x="5582" y="805"/>
                  <a:pt x="5039" y="805"/>
                </a:cubicBezTo>
                <a:cubicBezTo>
                  <a:pt x="4522" y="805"/>
                  <a:pt x="4004" y="842"/>
                  <a:pt x="3486" y="903"/>
                </a:cubicBezTo>
                <a:cubicBezTo>
                  <a:pt x="3481" y="903"/>
                  <a:pt x="3478" y="907"/>
                  <a:pt x="3453" y="924"/>
                </a:cubicBezTo>
                <a:cubicBezTo>
                  <a:pt x="3719" y="945"/>
                  <a:pt x="3965" y="963"/>
                  <a:pt x="4211" y="982"/>
                </a:cubicBezTo>
                <a:cubicBezTo>
                  <a:pt x="5273" y="1067"/>
                  <a:pt x="6329" y="1187"/>
                  <a:pt x="7365" y="1446"/>
                </a:cubicBezTo>
                <a:cubicBezTo>
                  <a:pt x="8120" y="1635"/>
                  <a:pt x="8792" y="1976"/>
                  <a:pt x="9384" y="2478"/>
                </a:cubicBezTo>
                <a:cubicBezTo>
                  <a:pt x="9413" y="2503"/>
                  <a:pt x="9446" y="2525"/>
                  <a:pt x="9502" y="2567"/>
                </a:cubicBezTo>
                <a:cubicBezTo>
                  <a:pt x="9369" y="2623"/>
                  <a:pt x="9249" y="2675"/>
                  <a:pt x="9128" y="2722"/>
                </a:cubicBezTo>
                <a:cubicBezTo>
                  <a:pt x="9127" y="2722"/>
                  <a:pt x="9125" y="2723"/>
                  <a:pt x="9123" y="2723"/>
                </a:cubicBezTo>
                <a:cubicBezTo>
                  <a:pt x="9107" y="2723"/>
                  <a:pt x="9082" y="2702"/>
                  <a:pt x="9065" y="2688"/>
                </a:cubicBezTo>
                <a:cubicBezTo>
                  <a:pt x="8337" y="2097"/>
                  <a:pt x="7485" y="1879"/>
                  <a:pt x="6570" y="1873"/>
                </a:cubicBezTo>
                <a:cubicBezTo>
                  <a:pt x="6554" y="1873"/>
                  <a:pt x="6539" y="1873"/>
                  <a:pt x="6523" y="1873"/>
                </a:cubicBezTo>
                <a:cubicBezTo>
                  <a:pt x="5239" y="1873"/>
                  <a:pt x="4034" y="2193"/>
                  <a:pt x="2911" y="2817"/>
                </a:cubicBezTo>
                <a:cubicBezTo>
                  <a:pt x="2725" y="2920"/>
                  <a:pt x="2555" y="3052"/>
                  <a:pt x="2377" y="3171"/>
                </a:cubicBezTo>
                <a:cubicBezTo>
                  <a:pt x="2383" y="3179"/>
                  <a:pt x="2389" y="3189"/>
                  <a:pt x="2394" y="3198"/>
                </a:cubicBezTo>
                <a:cubicBezTo>
                  <a:pt x="2674" y="3085"/>
                  <a:pt x="2951" y="2968"/>
                  <a:pt x="3233" y="2861"/>
                </a:cubicBezTo>
                <a:cubicBezTo>
                  <a:pt x="4176" y="2506"/>
                  <a:pt x="5141" y="2255"/>
                  <a:pt x="6154" y="2225"/>
                </a:cubicBezTo>
                <a:cubicBezTo>
                  <a:pt x="6214" y="2223"/>
                  <a:pt x="6273" y="2222"/>
                  <a:pt x="6333" y="2222"/>
                </a:cubicBezTo>
                <a:cubicBezTo>
                  <a:pt x="7137" y="2222"/>
                  <a:pt x="7905" y="2385"/>
                  <a:pt x="8617" y="2789"/>
                </a:cubicBezTo>
                <a:cubicBezTo>
                  <a:pt x="8664" y="2815"/>
                  <a:pt x="8708" y="2849"/>
                  <a:pt x="8770" y="2892"/>
                </a:cubicBezTo>
                <a:cubicBezTo>
                  <a:pt x="8644" y="2957"/>
                  <a:pt x="8540" y="3019"/>
                  <a:pt x="8429" y="3061"/>
                </a:cubicBezTo>
                <a:cubicBezTo>
                  <a:pt x="8421" y="3065"/>
                  <a:pt x="8412" y="3066"/>
                  <a:pt x="8402" y="3066"/>
                </a:cubicBezTo>
                <a:cubicBezTo>
                  <a:pt x="8366" y="3066"/>
                  <a:pt x="8321" y="3046"/>
                  <a:pt x="8287" y="3029"/>
                </a:cubicBezTo>
                <a:cubicBezTo>
                  <a:pt x="7903" y="2831"/>
                  <a:pt x="7503" y="2681"/>
                  <a:pt x="7076" y="2607"/>
                </a:cubicBezTo>
                <a:cubicBezTo>
                  <a:pt x="6876" y="2573"/>
                  <a:pt x="6677" y="2557"/>
                  <a:pt x="6480" y="2557"/>
                </a:cubicBezTo>
                <a:cubicBezTo>
                  <a:pt x="6028" y="2557"/>
                  <a:pt x="5584" y="2645"/>
                  <a:pt x="5150" y="2813"/>
                </a:cubicBezTo>
                <a:cubicBezTo>
                  <a:pt x="4397" y="3105"/>
                  <a:pt x="3689" y="3477"/>
                  <a:pt x="3072" y="4000"/>
                </a:cubicBezTo>
                <a:cubicBezTo>
                  <a:pt x="2736" y="4285"/>
                  <a:pt x="2428" y="4603"/>
                  <a:pt x="2107" y="4905"/>
                </a:cubicBezTo>
                <a:cubicBezTo>
                  <a:pt x="2051" y="4957"/>
                  <a:pt x="1994" y="5005"/>
                  <a:pt x="1937" y="5056"/>
                </a:cubicBezTo>
                <a:cubicBezTo>
                  <a:pt x="1944" y="5065"/>
                  <a:pt x="1951" y="5075"/>
                  <a:pt x="1959" y="5084"/>
                </a:cubicBezTo>
                <a:cubicBezTo>
                  <a:pt x="2198" y="4919"/>
                  <a:pt x="2437" y="4755"/>
                  <a:pt x="2677" y="4591"/>
                </a:cubicBezTo>
                <a:cubicBezTo>
                  <a:pt x="2679" y="4593"/>
                  <a:pt x="2682" y="4596"/>
                  <a:pt x="2684" y="4597"/>
                </a:cubicBezTo>
                <a:cubicBezTo>
                  <a:pt x="2558" y="4724"/>
                  <a:pt x="2430" y="4849"/>
                  <a:pt x="2307" y="4977"/>
                </a:cubicBezTo>
                <a:cubicBezTo>
                  <a:pt x="1983" y="5313"/>
                  <a:pt x="1710" y="5683"/>
                  <a:pt x="1512" y="6110"/>
                </a:cubicBezTo>
                <a:cubicBezTo>
                  <a:pt x="1453" y="6238"/>
                  <a:pt x="1354" y="6347"/>
                  <a:pt x="1285" y="6471"/>
                </a:cubicBezTo>
                <a:cubicBezTo>
                  <a:pt x="1169" y="6675"/>
                  <a:pt x="1069" y="6887"/>
                  <a:pt x="952" y="7088"/>
                </a:cubicBezTo>
                <a:cubicBezTo>
                  <a:pt x="906" y="7168"/>
                  <a:pt x="838" y="7238"/>
                  <a:pt x="772" y="7302"/>
                </a:cubicBezTo>
                <a:cubicBezTo>
                  <a:pt x="645" y="7424"/>
                  <a:pt x="511" y="7540"/>
                  <a:pt x="391" y="7670"/>
                </a:cubicBezTo>
                <a:cubicBezTo>
                  <a:pt x="708" y="7506"/>
                  <a:pt x="1017" y="7315"/>
                  <a:pt x="1348" y="7185"/>
                </a:cubicBezTo>
                <a:cubicBezTo>
                  <a:pt x="1684" y="7053"/>
                  <a:pt x="2039" y="6952"/>
                  <a:pt x="2395" y="6888"/>
                </a:cubicBezTo>
                <a:cubicBezTo>
                  <a:pt x="2755" y="6824"/>
                  <a:pt x="3126" y="6821"/>
                  <a:pt x="3492" y="6791"/>
                </a:cubicBezTo>
                <a:cubicBezTo>
                  <a:pt x="3497" y="6805"/>
                  <a:pt x="3501" y="6819"/>
                  <a:pt x="3507" y="6833"/>
                </a:cubicBezTo>
                <a:cubicBezTo>
                  <a:pt x="3419" y="6924"/>
                  <a:pt x="3334" y="7018"/>
                  <a:pt x="3242" y="7106"/>
                </a:cubicBezTo>
                <a:cubicBezTo>
                  <a:pt x="3226" y="7121"/>
                  <a:pt x="3195" y="7128"/>
                  <a:pt x="3167" y="7128"/>
                </a:cubicBezTo>
                <a:cubicBezTo>
                  <a:pt x="3160" y="7128"/>
                  <a:pt x="3153" y="7128"/>
                  <a:pt x="3147" y="7127"/>
                </a:cubicBezTo>
                <a:cubicBezTo>
                  <a:pt x="3039" y="7114"/>
                  <a:pt x="2932" y="7108"/>
                  <a:pt x="2827" y="7108"/>
                </a:cubicBezTo>
                <a:cubicBezTo>
                  <a:pt x="2264" y="7108"/>
                  <a:pt x="1746" y="7288"/>
                  <a:pt x="1283" y="7626"/>
                </a:cubicBezTo>
                <a:cubicBezTo>
                  <a:pt x="838" y="7950"/>
                  <a:pt x="426" y="8321"/>
                  <a:pt x="0" y="8671"/>
                </a:cubicBezTo>
                <a:cubicBezTo>
                  <a:pt x="11" y="8686"/>
                  <a:pt x="22" y="8701"/>
                  <a:pt x="33" y="8716"/>
                </a:cubicBezTo>
                <a:cubicBezTo>
                  <a:pt x="207" y="8599"/>
                  <a:pt x="384" y="8487"/>
                  <a:pt x="555" y="8365"/>
                </a:cubicBezTo>
                <a:cubicBezTo>
                  <a:pt x="904" y="8114"/>
                  <a:pt x="1259" y="7876"/>
                  <a:pt x="1671" y="7737"/>
                </a:cubicBezTo>
                <a:cubicBezTo>
                  <a:pt x="2016" y="7621"/>
                  <a:pt x="2368" y="7558"/>
                  <a:pt x="2735" y="7558"/>
                </a:cubicBezTo>
                <a:cubicBezTo>
                  <a:pt x="2759" y="7558"/>
                  <a:pt x="2783" y="7558"/>
                  <a:pt x="2807" y="7559"/>
                </a:cubicBezTo>
                <a:cubicBezTo>
                  <a:pt x="1727" y="8086"/>
                  <a:pt x="767" y="8750"/>
                  <a:pt x="154" y="9822"/>
                </a:cubicBezTo>
                <a:cubicBezTo>
                  <a:pt x="570" y="9495"/>
                  <a:pt x="986" y="9167"/>
                  <a:pt x="1402" y="8841"/>
                </a:cubicBezTo>
                <a:lnTo>
                  <a:pt x="1402" y="8841"/>
                </a:lnTo>
                <a:cubicBezTo>
                  <a:pt x="935" y="9482"/>
                  <a:pt x="624" y="10166"/>
                  <a:pt x="678" y="10979"/>
                </a:cubicBezTo>
                <a:cubicBezTo>
                  <a:pt x="922" y="10105"/>
                  <a:pt x="1339" y="9321"/>
                  <a:pt x="1917" y="8621"/>
                </a:cubicBezTo>
                <a:lnTo>
                  <a:pt x="1917" y="8621"/>
                </a:lnTo>
                <a:cubicBezTo>
                  <a:pt x="1240" y="9454"/>
                  <a:pt x="1120" y="10496"/>
                  <a:pt x="839" y="11495"/>
                </a:cubicBezTo>
                <a:cubicBezTo>
                  <a:pt x="871" y="11447"/>
                  <a:pt x="903" y="11412"/>
                  <a:pt x="918" y="11371"/>
                </a:cubicBezTo>
                <a:cubicBezTo>
                  <a:pt x="1051" y="10983"/>
                  <a:pt x="1196" y="10597"/>
                  <a:pt x="1308" y="10203"/>
                </a:cubicBezTo>
                <a:cubicBezTo>
                  <a:pt x="1482" y="9592"/>
                  <a:pt x="1742" y="9025"/>
                  <a:pt x="2093" y="8498"/>
                </a:cubicBezTo>
                <a:cubicBezTo>
                  <a:pt x="2105" y="8480"/>
                  <a:pt x="2119" y="8464"/>
                  <a:pt x="2134" y="8449"/>
                </a:cubicBezTo>
                <a:cubicBezTo>
                  <a:pt x="2166" y="8415"/>
                  <a:pt x="2200" y="8381"/>
                  <a:pt x="2242" y="8353"/>
                </a:cubicBezTo>
                <a:lnTo>
                  <a:pt x="2242" y="8353"/>
                </a:lnTo>
                <a:cubicBezTo>
                  <a:pt x="1685" y="9253"/>
                  <a:pt x="1712" y="10246"/>
                  <a:pt x="1781" y="11245"/>
                </a:cubicBezTo>
                <a:cubicBezTo>
                  <a:pt x="1813" y="11012"/>
                  <a:pt x="1849" y="10778"/>
                  <a:pt x="1878" y="10544"/>
                </a:cubicBezTo>
                <a:cubicBezTo>
                  <a:pt x="1953" y="9950"/>
                  <a:pt x="2048" y="9360"/>
                  <a:pt x="2249" y="8795"/>
                </a:cubicBezTo>
                <a:cubicBezTo>
                  <a:pt x="2421" y="8316"/>
                  <a:pt x="2623" y="7851"/>
                  <a:pt x="3017" y="7502"/>
                </a:cubicBezTo>
                <a:cubicBezTo>
                  <a:pt x="3035" y="7486"/>
                  <a:pt x="3055" y="7471"/>
                  <a:pt x="3081" y="7460"/>
                </a:cubicBezTo>
                <a:lnTo>
                  <a:pt x="3081" y="7460"/>
                </a:lnTo>
                <a:cubicBezTo>
                  <a:pt x="2595" y="8305"/>
                  <a:pt x="2217" y="9183"/>
                  <a:pt x="2211" y="10175"/>
                </a:cubicBezTo>
                <a:cubicBezTo>
                  <a:pt x="2209" y="10443"/>
                  <a:pt x="2263" y="10711"/>
                  <a:pt x="2292" y="10979"/>
                </a:cubicBezTo>
                <a:cubicBezTo>
                  <a:pt x="2306" y="10977"/>
                  <a:pt x="2320" y="10976"/>
                  <a:pt x="2334" y="10975"/>
                </a:cubicBezTo>
                <a:cubicBezTo>
                  <a:pt x="2351" y="10757"/>
                  <a:pt x="2366" y="10539"/>
                  <a:pt x="2384" y="10321"/>
                </a:cubicBezTo>
                <a:cubicBezTo>
                  <a:pt x="2426" y="9831"/>
                  <a:pt x="2546" y="9358"/>
                  <a:pt x="2695" y="8890"/>
                </a:cubicBezTo>
                <a:cubicBezTo>
                  <a:pt x="2906" y="8225"/>
                  <a:pt x="3197" y="7596"/>
                  <a:pt x="3558" y="7001"/>
                </a:cubicBezTo>
                <a:cubicBezTo>
                  <a:pt x="3674" y="6810"/>
                  <a:pt x="3856" y="6657"/>
                  <a:pt x="4032" y="6504"/>
                </a:cubicBezTo>
                <a:lnTo>
                  <a:pt x="4032" y="6504"/>
                </a:lnTo>
                <a:cubicBezTo>
                  <a:pt x="3985" y="6601"/>
                  <a:pt x="3942" y="6699"/>
                  <a:pt x="3891" y="6793"/>
                </a:cubicBezTo>
                <a:cubicBezTo>
                  <a:pt x="3673" y="7195"/>
                  <a:pt x="3460" y="7603"/>
                  <a:pt x="3387" y="8057"/>
                </a:cubicBezTo>
                <a:cubicBezTo>
                  <a:pt x="3335" y="8382"/>
                  <a:pt x="3340" y="8718"/>
                  <a:pt x="3334" y="9050"/>
                </a:cubicBezTo>
                <a:cubicBezTo>
                  <a:pt x="3329" y="9353"/>
                  <a:pt x="3348" y="9656"/>
                  <a:pt x="3347" y="9959"/>
                </a:cubicBezTo>
                <a:cubicBezTo>
                  <a:pt x="3347" y="10216"/>
                  <a:pt x="3328" y="10472"/>
                  <a:pt x="3203" y="10706"/>
                </a:cubicBezTo>
                <a:cubicBezTo>
                  <a:pt x="3357" y="10538"/>
                  <a:pt x="3462" y="10341"/>
                  <a:pt x="3483" y="10117"/>
                </a:cubicBezTo>
                <a:cubicBezTo>
                  <a:pt x="3520" y="9734"/>
                  <a:pt x="3547" y="9350"/>
                  <a:pt x="3554" y="8966"/>
                </a:cubicBezTo>
                <a:cubicBezTo>
                  <a:pt x="3567" y="8231"/>
                  <a:pt x="3754" y="7545"/>
                  <a:pt x="4085" y="6894"/>
                </a:cubicBezTo>
                <a:cubicBezTo>
                  <a:pt x="4218" y="6632"/>
                  <a:pt x="4336" y="6359"/>
                  <a:pt x="4492" y="6110"/>
                </a:cubicBezTo>
                <a:cubicBezTo>
                  <a:pt x="4589" y="5958"/>
                  <a:pt x="4743" y="5844"/>
                  <a:pt x="4871" y="5713"/>
                </a:cubicBezTo>
                <a:cubicBezTo>
                  <a:pt x="4880" y="5721"/>
                  <a:pt x="4888" y="5728"/>
                  <a:pt x="4897" y="5735"/>
                </a:cubicBezTo>
                <a:cubicBezTo>
                  <a:pt x="4863" y="5806"/>
                  <a:pt x="4830" y="5877"/>
                  <a:pt x="4794" y="5946"/>
                </a:cubicBezTo>
                <a:cubicBezTo>
                  <a:pt x="4547" y="6406"/>
                  <a:pt x="4316" y="6874"/>
                  <a:pt x="4207" y="7388"/>
                </a:cubicBezTo>
                <a:cubicBezTo>
                  <a:pt x="4093" y="7919"/>
                  <a:pt x="4120" y="8456"/>
                  <a:pt x="4205" y="8989"/>
                </a:cubicBezTo>
                <a:cubicBezTo>
                  <a:pt x="4278" y="9445"/>
                  <a:pt x="4471" y="9878"/>
                  <a:pt x="4452" y="10352"/>
                </a:cubicBezTo>
                <a:cubicBezTo>
                  <a:pt x="4553" y="10115"/>
                  <a:pt x="4575" y="9868"/>
                  <a:pt x="4563" y="9619"/>
                </a:cubicBezTo>
                <a:cubicBezTo>
                  <a:pt x="4539" y="9143"/>
                  <a:pt x="4513" y="8667"/>
                  <a:pt x="4472" y="8193"/>
                </a:cubicBezTo>
                <a:cubicBezTo>
                  <a:pt x="4409" y="7493"/>
                  <a:pt x="4573" y="6843"/>
                  <a:pt x="4871" y="6218"/>
                </a:cubicBezTo>
                <a:cubicBezTo>
                  <a:pt x="4992" y="5964"/>
                  <a:pt x="5111" y="5707"/>
                  <a:pt x="5249" y="5462"/>
                </a:cubicBezTo>
                <a:cubicBezTo>
                  <a:pt x="5304" y="5363"/>
                  <a:pt x="5409" y="5291"/>
                  <a:pt x="5515" y="5229"/>
                </a:cubicBezTo>
                <a:lnTo>
                  <a:pt x="5515" y="5229"/>
                </a:lnTo>
                <a:cubicBezTo>
                  <a:pt x="5421" y="5453"/>
                  <a:pt x="5327" y="5679"/>
                  <a:pt x="5231" y="5903"/>
                </a:cubicBezTo>
                <a:cubicBezTo>
                  <a:pt x="4817" y="6871"/>
                  <a:pt x="4953" y="7790"/>
                  <a:pt x="5476" y="8675"/>
                </a:cubicBezTo>
                <a:cubicBezTo>
                  <a:pt x="5660" y="8987"/>
                  <a:pt x="5854" y="9296"/>
                  <a:pt x="6041" y="9607"/>
                </a:cubicBezTo>
                <a:cubicBezTo>
                  <a:pt x="6072" y="9661"/>
                  <a:pt x="6090" y="9723"/>
                  <a:pt x="6145" y="9776"/>
                </a:cubicBezTo>
                <a:cubicBezTo>
                  <a:pt x="6119" y="9644"/>
                  <a:pt x="6106" y="9508"/>
                  <a:pt x="6066" y="9380"/>
                </a:cubicBezTo>
                <a:cubicBezTo>
                  <a:pt x="5934" y="8963"/>
                  <a:pt x="5799" y="8546"/>
                  <a:pt x="5655" y="8133"/>
                </a:cubicBezTo>
                <a:cubicBezTo>
                  <a:pt x="5318" y="7165"/>
                  <a:pt x="5340" y="6207"/>
                  <a:pt x="5690" y="5245"/>
                </a:cubicBezTo>
                <a:cubicBezTo>
                  <a:pt x="5760" y="5051"/>
                  <a:pt x="5867" y="4919"/>
                  <a:pt x="6030" y="4811"/>
                </a:cubicBezTo>
                <a:cubicBezTo>
                  <a:pt x="6149" y="4733"/>
                  <a:pt x="6261" y="4649"/>
                  <a:pt x="6404" y="4547"/>
                </a:cubicBezTo>
                <a:lnTo>
                  <a:pt x="6404" y="4547"/>
                </a:lnTo>
                <a:cubicBezTo>
                  <a:pt x="6305" y="4778"/>
                  <a:pt x="6214" y="4977"/>
                  <a:pt x="6135" y="5180"/>
                </a:cubicBezTo>
                <a:cubicBezTo>
                  <a:pt x="5963" y="5620"/>
                  <a:pt x="5810" y="6067"/>
                  <a:pt x="5766" y="6542"/>
                </a:cubicBezTo>
                <a:cubicBezTo>
                  <a:pt x="5703" y="7206"/>
                  <a:pt x="5786" y="7852"/>
                  <a:pt x="5972" y="8493"/>
                </a:cubicBezTo>
                <a:cubicBezTo>
                  <a:pt x="6087" y="8891"/>
                  <a:pt x="6158" y="9303"/>
                  <a:pt x="6249" y="9708"/>
                </a:cubicBezTo>
                <a:cubicBezTo>
                  <a:pt x="6254" y="9723"/>
                  <a:pt x="6259" y="9738"/>
                  <a:pt x="6271" y="9782"/>
                </a:cubicBezTo>
                <a:cubicBezTo>
                  <a:pt x="6363" y="9517"/>
                  <a:pt x="6366" y="9272"/>
                  <a:pt x="6348" y="9028"/>
                </a:cubicBezTo>
                <a:cubicBezTo>
                  <a:pt x="6302" y="8428"/>
                  <a:pt x="6240" y="7829"/>
                  <a:pt x="6202" y="7228"/>
                </a:cubicBezTo>
                <a:cubicBezTo>
                  <a:pt x="6151" y="6416"/>
                  <a:pt x="6275" y="5623"/>
                  <a:pt x="6501" y="4844"/>
                </a:cubicBezTo>
                <a:cubicBezTo>
                  <a:pt x="6523" y="4770"/>
                  <a:pt x="6556" y="4698"/>
                  <a:pt x="6567" y="4621"/>
                </a:cubicBezTo>
                <a:cubicBezTo>
                  <a:pt x="6602" y="4393"/>
                  <a:pt x="6756" y="4279"/>
                  <a:pt x="6976" y="4210"/>
                </a:cubicBezTo>
                <a:lnTo>
                  <a:pt x="6976" y="4210"/>
                </a:lnTo>
                <a:cubicBezTo>
                  <a:pt x="6897" y="4372"/>
                  <a:pt x="6813" y="4532"/>
                  <a:pt x="6741" y="4696"/>
                </a:cubicBezTo>
                <a:cubicBezTo>
                  <a:pt x="6491" y="5260"/>
                  <a:pt x="6430" y="5849"/>
                  <a:pt x="6475" y="6461"/>
                </a:cubicBezTo>
                <a:cubicBezTo>
                  <a:pt x="6544" y="7378"/>
                  <a:pt x="6734" y="8270"/>
                  <a:pt x="6980" y="9152"/>
                </a:cubicBezTo>
                <a:cubicBezTo>
                  <a:pt x="6991" y="9193"/>
                  <a:pt x="7001" y="9235"/>
                  <a:pt x="7011" y="9277"/>
                </a:cubicBezTo>
                <a:cubicBezTo>
                  <a:pt x="7021" y="9276"/>
                  <a:pt x="7032" y="9274"/>
                  <a:pt x="7042" y="9271"/>
                </a:cubicBezTo>
                <a:cubicBezTo>
                  <a:pt x="7027" y="9002"/>
                  <a:pt x="7009" y="8733"/>
                  <a:pt x="6997" y="8464"/>
                </a:cubicBezTo>
                <a:cubicBezTo>
                  <a:pt x="6942" y="7157"/>
                  <a:pt x="6894" y="5850"/>
                  <a:pt x="7096" y="4550"/>
                </a:cubicBezTo>
                <a:cubicBezTo>
                  <a:pt x="7102" y="4507"/>
                  <a:pt x="7115" y="4465"/>
                  <a:pt x="7116" y="4423"/>
                </a:cubicBezTo>
                <a:cubicBezTo>
                  <a:pt x="7125" y="4064"/>
                  <a:pt x="7342" y="3876"/>
                  <a:pt x="7654" y="3769"/>
                </a:cubicBezTo>
                <a:lnTo>
                  <a:pt x="7654" y="3769"/>
                </a:lnTo>
                <a:cubicBezTo>
                  <a:pt x="7612" y="3939"/>
                  <a:pt x="7560" y="4111"/>
                  <a:pt x="7527" y="4287"/>
                </a:cubicBezTo>
                <a:cubicBezTo>
                  <a:pt x="7405" y="4940"/>
                  <a:pt x="7434" y="5599"/>
                  <a:pt x="7498" y="6254"/>
                </a:cubicBezTo>
                <a:cubicBezTo>
                  <a:pt x="7587" y="7175"/>
                  <a:pt x="7763" y="8081"/>
                  <a:pt x="7973" y="8981"/>
                </a:cubicBezTo>
                <a:cubicBezTo>
                  <a:pt x="7979" y="9006"/>
                  <a:pt x="7988" y="9030"/>
                  <a:pt x="8016" y="9057"/>
                </a:cubicBezTo>
                <a:cubicBezTo>
                  <a:pt x="8020" y="8999"/>
                  <a:pt x="8024" y="8940"/>
                  <a:pt x="8029" y="8882"/>
                </a:cubicBezTo>
                <a:cubicBezTo>
                  <a:pt x="8032" y="8817"/>
                  <a:pt x="8040" y="8752"/>
                  <a:pt x="8039" y="8687"/>
                </a:cubicBezTo>
                <a:cubicBezTo>
                  <a:pt x="8018" y="7536"/>
                  <a:pt x="7993" y="6385"/>
                  <a:pt x="7975" y="5234"/>
                </a:cubicBezTo>
                <a:cubicBezTo>
                  <a:pt x="7968" y="4714"/>
                  <a:pt x="7975" y="4196"/>
                  <a:pt x="7973" y="3676"/>
                </a:cubicBezTo>
                <a:cubicBezTo>
                  <a:pt x="7973" y="3601"/>
                  <a:pt x="7995" y="3556"/>
                  <a:pt x="8064" y="3524"/>
                </a:cubicBezTo>
                <a:cubicBezTo>
                  <a:pt x="8169" y="3475"/>
                  <a:pt x="8271" y="3419"/>
                  <a:pt x="8385" y="3361"/>
                </a:cubicBezTo>
                <a:lnTo>
                  <a:pt x="8385" y="3361"/>
                </a:lnTo>
                <a:cubicBezTo>
                  <a:pt x="8368" y="3563"/>
                  <a:pt x="8342" y="3749"/>
                  <a:pt x="8340" y="3936"/>
                </a:cubicBezTo>
                <a:cubicBezTo>
                  <a:pt x="8327" y="4801"/>
                  <a:pt x="8436" y="5656"/>
                  <a:pt x="8557" y="6510"/>
                </a:cubicBezTo>
                <a:cubicBezTo>
                  <a:pt x="8641" y="7098"/>
                  <a:pt x="8740" y="7683"/>
                  <a:pt x="8833" y="8269"/>
                </a:cubicBezTo>
                <a:cubicBezTo>
                  <a:pt x="8838" y="8302"/>
                  <a:pt x="8848" y="8334"/>
                  <a:pt x="8888" y="8368"/>
                </a:cubicBezTo>
                <a:cubicBezTo>
                  <a:pt x="8916" y="8081"/>
                  <a:pt x="8952" y="7796"/>
                  <a:pt x="8971" y="7508"/>
                </a:cubicBezTo>
                <a:cubicBezTo>
                  <a:pt x="9046" y="6346"/>
                  <a:pt x="8938" y="5189"/>
                  <a:pt x="8863" y="4031"/>
                </a:cubicBezTo>
                <a:cubicBezTo>
                  <a:pt x="8847" y="3781"/>
                  <a:pt x="8842" y="3529"/>
                  <a:pt x="8828" y="3279"/>
                </a:cubicBezTo>
                <a:cubicBezTo>
                  <a:pt x="8824" y="3186"/>
                  <a:pt x="8849" y="3123"/>
                  <a:pt x="8947" y="3095"/>
                </a:cubicBezTo>
                <a:cubicBezTo>
                  <a:pt x="9025" y="3072"/>
                  <a:pt x="9098" y="3032"/>
                  <a:pt x="9194" y="2991"/>
                </a:cubicBezTo>
                <a:cubicBezTo>
                  <a:pt x="9203" y="3109"/>
                  <a:pt x="9215" y="3215"/>
                  <a:pt x="9218" y="3322"/>
                </a:cubicBezTo>
                <a:cubicBezTo>
                  <a:pt x="9239" y="4156"/>
                  <a:pt x="9259" y="4990"/>
                  <a:pt x="9276" y="5825"/>
                </a:cubicBezTo>
                <a:cubicBezTo>
                  <a:pt x="9287" y="6344"/>
                  <a:pt x="9273" y="6866"/>
                  <a:pt x="9306" y="7383"/>
                </a:cubicBezTo>
                <a:cubicBezTo>
                  <a:pt x="9328" y="7709"/>
                  <a:pt x="9417" y="8030"/>
                  <a:pt x="9476" y="8353"/>
                </a:cubicBezTo>
                <a:cubicBezTo>
                  <a:pt x="9485" y="8398"/>
                  <a:pt x="9495" y="8443"/>
                  <a:pt x="9504" y="8488"/>
                </a:cubicBezTo>
                <a:lnTo>
                  <a:pt x="9544" y="8479"/>
                </a:lnTo>
                <a:cubicBezTo>
                  <a:pt x="9559" y="8308"/>
                  <a:pt x="9575" y="8137"/>
                  <a:pt x="9592" y="7966"/>
                </a:cubicBezTo>
                <a:cubicBezTo>
                  <a:pt x="9690" y="6963"/>
                  <a:pt x="9804" y="5961"/>
                  <a:pt x="9881" y="4956"/>
                </a:cubicBezTo>
                <a:cubicBezTo>
                  <a:pt x="9931" y="4313"/>
                  <a:pt x="9916" y="3666"/>
                  <a:pt x="9718" y="3039"/>
                </a:cubicBezTo>
                <a:cubicBezTo>
                  <a:pt x="9696" y="2969"/>
                  <a:pt x="9666" y="2902"/>
                  <a:pt x="9638" y="2829"/>
                </a:cubicBezTo>
                <a:cubicBezTo>
                  <a:pt x="9719" y="2804"/>
                  <a:pt x="9787" y="2783"/>
                  <a:pt x="9863" y="2760"/>
                </a:cubicBezTo>
                <a:cubicBezTo>
                  <a:pt x="9992" y="3061"/>
                  <a:pt x="10050" y="3387"/>
                  <a:pt x="10089" y="3719"/>
                </a:cubicBezTo>
                <a:cubicBezTo>
                  <a:pt x="10171" y="4410"/>
                  <a:pt x="10148" y="5101"/>
                  <a:pt x="10092" y="5793"/>
                </a:cubicBezTo>
                <a:cubicBezTo>
                  <a:pt x="10050" y="6317"/>
                  <a:pt x="10017" y="6842"/>
                  <a:pt x="10001" y="7368"/>
                </a:cubicBezTo>
                <a:cubicBezTo>
                  <a:pt x="9993" y="7666"/>
                  <a:pt x="10045" y="7963"/>
                  <a:pt x="10206" y="8265"/>
                </a:cubicBezTo>
                <a:cubicBezTo>
                  <a:pt x="10236" y="7929"/>
                  <a:pt x="10263" y="7624"/>
                  <a:pt x="10289" y="7321"/>
                </a:cubicBezTo>
                <a:cubicBezTo>
                  <a:pt x="10297" y="7321"/>
                  <a:pt x="10305" y="7321"/>
                  <a:pt x="10313" y="7322"/>
                </a:cubicBezTo>
                <a:cubicBezTo>
                  <a:pt x="10349" y="7576"/>
                  <a:pt x="10385" y="7831"/>
                  <a:pt x="10421" y="8086"/>
                </a:cubicBezTo>
                <a:cubicBezTo>
                  <a:pt x="10431" y="8085"/>
                  <a:pt x="10439" y="8085"/>
                  <a:pt x="10448" y="8085"/>
                </a:cubicBezTo>
                <a:cubicBezTo>
                  <a:pt x="10474" y="7830"/>
                  <a:pt x="10489" y="7573"/>
                  <a:pt x="10529" y="7321"/>
                </a:cubicBezTo>
                <a:cubicBezTo>
                  <a:pt x="10645" y="6599"/>
                  <a:pt x="10773" y="5880"/>
                  <a:pt x="10892" y="5160"/>
                </a:cubicBezTo>
                <a:cubicBezTo>
                  <a:pt x="10989" y="4570"/>
                  <a:pt x="11092" y="3980"/>
                  <a:pt x="11065" y="3380"/>
                </a:cubicBezTo>
                <a:cubicBezTo>
                  <a:pt x="11051" y="3072"/>
                  <a:pt x="10992" y="2765"/>
                  <a:pt x="10951" y="2440"/>
                </a:cubicBezTo>
                <a:cubicBezTo>
                  <a:pt x="11091" y="2414"/>
                  <a:pt x="11258" y="2377"/>
                  <a:pt x="11429" y="2353"/>
                </a:cubicBezTo>
                <a:cubicBezTo>
                  <a:pt x="11817" y="2299"/>
                  <a:pt x="12204" y="2265"/>
                  <a:pt x="12589" y="2265"/>
                </a:cubicBezTo>
                <a:cubicBezTo>
                  <a:pt x="13124" y="2265"/>
                  <a:pt x="13656" y="2331"/>
                  <a:pt x="14181" y="2496"/>
                </a:cubicBezTo>
                <a:cubicBezTo>
                  <a:pt x="14547" y="2613"/>
                  <a:pt x="14901" y="2771"/>
                  <a:pt x="15255" y="2923"/>
                </a:cubicBezTo>
                <a:cubicBezTo>
                  <a:pt x="15301" y="2942"/>
                  <a:pt x="15341" y="2954"/>
                  <a:pt x="15378" y="2954"/>
                </a:cubicBezTo>
                <a:cubicBezTo>
                  <a:pt x="15424" y="2954"/>
                  <a:pt x="15466" y="2935"/>
                  <a:pt x="15510" y="2891"/>
                </a:cubicBezTo>
                <a:cubicBezTo>
                  <a:pt x="15593" y="2807"/>
                  <a:pt x="15661" y="2614"/>
                  <a:pt x="15621" y="2546"/>
                </a:cubicBezTo>
                <a:cubicBezTo>
                  <a:pt x="15604" y="2520"/>
                  <a:pt x="15568" y="2503"/>
                  <a:pt x="15538" y="2488"/>
                </a:cubicBezTo>
                <a:cubicBezTo>
                  <a:pt x="14650" y="2078"/>
                  <a:pt x="13719" y="1883"/>
                  <a:pt x="12748" y="1883"/>
                </a:cubicBezTo>
                <a:cubicBezTo>
                  <a:pt x="12677" y="1883"/>
                  <a:pt x="12606" y="1884"/>
                  <a:pt x="12535" y="1886"/>
                </a:cubicBezTo>
                <a:cubicBezTo>
                  <a:pt x="11904" y="1905"/>
                  <a:pt x="11285" y="2010"/>
                  <a:pt x="10677" y="2173"/>
                </a:cubicBezTo>
                <a:cubicBezTo>
                  <a:pt x="10654" y="2179"/>
                  <a:pt x="10635" y="2181"/>
                  <a:pt x="10617" y="2181"/>
                </a:cubicBezTo>
                <a:cubicBezTo>
                  <a:pt x="10571" y="2181"/>
                  <a:pt x="10539" y="2161"/>
                  <a:pt x="10501" y="2119"/>
                </a:cubicBezTo>
                <a:cubicBezTo>
                  <a:pt x="10169" y="1760"/>
                  <a:pt x="9828" y="1409"/>
                  <a:pt x="9428" y="1123"/>
                </a:cubicBezTo>
                <a:cubicBezTo>
                  <a:pt x="8740" y="630"/>
                  <a:pt x="7974" y="331"/>
                  <a:pt x="7146" y="165"/>
                </a:cubicBezTo>
                <a:cubicBezTo>
                  <a:pt x="6554" y="47"/>
                  <a:pt x="5960" y="1"/>
                  <a:pt x="53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6"/>
          <p:cNvSpPr/>
          <p:nvPr/>
        </p:nvSpPr>
        <p:spPr>
          <a:xfrm rot="7200031">
            <a:off x="7679148" y="4252685"/>
            <a:ext cx="834913" cy="953622"/>
          </a:xfrm>
          <a:custGeom>
            <a:avLst/>
            <a:gdLst/>
            <a:ahLst/>
            <a:cxnLst/>
            <a:rect l="l" t="t" r="r" b="b"/>
            <a:pathLst>
              <a:path w="9101" h="10395" extrusionOk="0">
                <a:moveTo>
                  <a:pt x="3485" y="845"/>
                </a:moveTo>
                <a:lnTo>
                  <a:pt x="3485" y="845"/>
                </a:lnTo>
                <a:cubicBezTo>
                  <a:pt x="4180" y="996"/>
                  <a:pt x="4605" y="1500"/>
                  <a:pt x="4530" y="2229"/>
                </a:cubicBezTo>
                <a:cubicBezTo>
                  <a:pt x="4495" y="2187"/>
                  <a:pt x="4464" y="2165"/>
                  <a:pt x="4454" y="2135"/>
                </a:cubicBezTo>
                <a:cubicBezTo>
                  <a:pt x="4338" y="1767"/>
                  <a:pt x="4048" y="1529"/>
                  <a:pt x="3798" y="1262"/>
                </a:cubicBezTo>
                <a:cubicBezTo>
                  <a:pt x="3701" y="1157"/>
                  <a:pt x="3606" y="1051"/>
                  <a:pt x="3515" y="942"/>
                </a:cubicBezTo>
                <a:cubicBezTo>
                  <a:pt x="3498" y="922"/>
                  <a:pt x="3497" y="889"/>
                  <a:pt x="3485" y="845"/>
                </a:cubicBezTo>
                <a:close/>
                <a:moveTo>
                  <a:pt x="7494" y="2957"/>
                </a:moveTo>
                <a:cubicBezTo>
                  <a:pt x="7496" y="2957"/>
                  <a:pt x="7498" y="2957"/>
                  <a:pt x="7500" y="2957"/>
                </a:cubicBezTo>
                <a:cubicBezTo>
                  <a:pt x="7535" y="2957"/>
                  <a:pt x="7569" y="2980"/>
                  <a:pt x="7603" y="2993"/>
                </a:cubicBezTo>
                <a:cubicBezTo>
                  <a:pt x="7589" y="3027"/>
                  <a:pt x="7583" y="3071"/>
                  <a:pt x="7558" y="3095"/>
                </a:cubicBezTo>
                <a:cubicBezTo>
                  <a:pt x="7329" y="3313"/>
                  <a:pt x="7074" y="3472"/>
                  <a:pt x="6757" y="3472"/>
                </a:cubicBezTo>
                <a:cubicBezTo>
                  <a:pt x="6716" y="3472"/>
                  <a:pt x="6675" y="3469"/>
                  <a:pt x="6632" y="3464"/>
                </a:cubicBezTo>
                <a:cubicBezTo>
                  <a:pt x="6573" y="3456"/>
                  <a:pt x="6520" y="3412"/>
                  <a:pt x="6464" y="3385"/>
                </a:cubicBezTo>
                <a:cubicBezTo>
                  <a:pt x="6500" y="3335"/>
                  <a:pt x="6525" y="3271"/>
                  <a:pt x="6572" y="3236"/>
                </a:cubicBezTo>
                <a:cubicBezTo>
                  <a:pt x="6794" y="3074"/>
                  <a:pt x="7053" y="3010"/>
                  <a:pt x="7321" y="2974"/>
                </a:cubicBezTo>
                <a:cubicBezTo>
                  <a:pt x="7379" y="2968"/>
                  <a:pt x="7437" y="2957"/>
                  <a:pt x="7494" y="2957"/>
                </a:cubicBezTo>
                <a:close/>
                <a:moveTo>
                  <a:pt x="1110" y="3824"/>
                </a:moveTo>
                <a:cubicBezTo>
                  <a:pt x="1364" y="3824"/>
                  <a:pt x="1645" y="3928"/>
                  <a:pt x="1788" y="4093"/>
                </a:cubicBezTo>
                <a:cubicBezTo>
                  <a:pt x="1856" y="4173"/>
                  <a:pt x="1830" y="4235"/>
                  <a:pt x="1744" y="4265"/>
                </a:cubicBezTo>
                <a:cubicBezTo>
                  <a:pt x="1614" y="4308"/>
                  <a:pt x="1478" y="4337"/>
                  <a:pt x="1293" y="4386"/>
                </a:cubicBezTo>
                <a:cubicBezTo>
                  <a:pt x="1159" y="4366"/>
                  <a:pt x="974" y="4361"/>
                  <a:pt x="807" y="4304"/>
                </a:cubicBezTo>
                <a:cubicBezTo>
                  <a:pt x="718" y="4273"/>
                  <a:pt x="659" y="4152"/>
                  <a:pt x="586" y="4072"/>
                </a:cubicBezTo>
                <a:cubicBezTo>
                  <a:pt x="658" y="4010"/>
                  <a:pt x="721" y="3929"/>
                  <a:pt x="803" y="3888"/>
                </a:cubicBezTo>
                <a:cubicBezTo>
                  <a:pt x="890" y="3844"/>
                  <a:pt x="997" y="3824"/>
                  <a:pt x="1110" y="3824"/>
                </a:cubicBezTo>
                <a:close/>
                <a:moveTo>
                  <a:pt x="3791" y="3603"/>
                </a:moveTo>
                <a:cubicBezTo>
                  <a:pt x="3810" y="3603"/>
                  <a:pt x="3832" y="3612"/>
                  <a:pt x="3854" y="3629"/>
                </a:cubicBezTo>
                <a:cubicBezTo>
                  <a:pt x="4065" y="3790"/>
                  <a:pt x="4252" y="3977"/>
                  <a:pt x="4343" y="4234"/>
                </a:cubicBezTo>
                <a:cubicBezTo>
                  <a:pt x="4376" y="4327"/>
                  <a:pt x="4390" y="4431"/>
                  <a:pt x="4280" y="4499"/>
                </a:cubicBezTo>
                <a:cubicBezTo>
                  <a:pt x="4238" y="4526"/>
                  <a:pt x="4190" y="4540"/>
                  <a:pt x="4142" y="4540"/>
                </a:cubicBezTo>
                <a:cubicBezTo>
                  <a:pt x="4074" y="4540"/>
                  <a:pt x="4005" y="4513"/>
                  <a:pt x="3946" y="4460"/>
                </a:cubicBezTo>
                <a:cubicBezTo>
                  <a:pt x="3811" y="4339"/>
                  <a:pt x="3761" y="4173"/>
                  <a:pt x="3724" y="4003"/>
                </a:cubicBezTo>
                <a:cubicBezTo>
                  <a:pt x="3719" y="3977"/>
                  <a:pt x="3719" y="3951"/>
                  <a:pt x="3715" y="3926"/>
                </a:cubicBezTo>
                <a:lnTo>
                  <a:pt x="3706" y="3926"/>
                </a:lnTo>
                <a:cubicBezTo>
                  <a:pt x="3709" y="3848"/>
                  <a:pt x="3708" y="3770"/>
                  <a:pt x="3716" y="3694"/>
                </a:cubicBezTo>
                <a:cubicBezTo>
                  <a:pt x="3723" y="3635"/>
                  <a:pt x="3753" y="3603"/>
                  <a:pt x="3791" y="3603"/>
                </a:cubicBezTo>
                <a:close/>
                <a:moveTo>
                  <a:pt x="5280" y="4472"/>
                </a:moveTo>
                <a:cubicBezTo>
                  <a:pt x="5644" y="4499"/>
                  <a:pt x="5993" y="4593"/>
                  <a:pt x="6329" y="4735"/>
                </a:cubicBezTo>
                <a:cubicBezTo>
                  <a:pt x="6338" y="4740"/>
                  <a:pt x="6342" y="4756"/>
                  <a:pt x="6368" y="4797"/>
                </a:cubicBezTo>
                <a:cubicBezTo>
                  <a:pt x="6258" y="4828"/>
                  <a:pt x="6166" y="4867"/>
                  <a:pt x="6071" y="4878"/>
                </a:cubicBezTo>
                <a:cubicBezTo>
                  <a:pt x="5876" y="4898"/>
                  <a:pt x="5678" y="4920"/>
                  <a:pt x="5482" y="4920"/>
                </a:cubicBezTo>
                <a:cubicBezTo>
                  <a:pt x="5456" y="4920"/>
                  <a:pt x="5431" y="4919"/>
                  <a:pt x="5405" y="4919"/>
                </a:cubicBezTo>
                <a:cubicBezTo>
                  <a:pt x="5250" y="4914"/>
                  <a:pt x="5168" y="4788"/>
                  <a:pt x="5138" y="4641"/>
                </a:cubicBezTo>
                <a:cubicBezTo>
                  <a:pt x="5119" y="4547"/>
                  <a:pt x="5158" y="4490"/>
                  <a:pt x="5254" y="4475"/>
                </a:cubicBezTo>
                <a:cubicBezTo>
                  <a:pt x="5263" y="4474"/>
                  <a:pt x="5271" y="4472"/>
                  <a:pt x="5280" y="4472"/>
                </a:cubicBezTo>
                <a:close/>
                <a:moveTo>
                  <a:pt x="3013" y="4642"/>
                </a:moveTo>
                <a:cubicBezTo>
                  <a:pt x="3026" y="4642"/>
                  <a:pt x="3037" y="4644"/>
                  <a:pt x="3048" y="4649"/>
                </a:cubicBezTo>
                <a:cubicBezTo>
                  <a:pt x="3270" y="4754"/>
                  <a:pt x="3496" y="4857"/>
                  <a:pt x="3708" y="4981"/>
                </a:cubicBezTo>
                <a:cubicBezTo>
                  <a:pt x="3793" y="5030"/>
                  <a:pt x="3846" y="5134"/>
                  <a:pt x="3914" y="5214"/>
                </a:cubicBezTo>
                <a:cubicBezTo>
                  <a:pt x="3903" y="5339"/>
                  <a:pt x="3864" y="5402"/>
                  <a:pt x="3785" y="5402"/>
                </a:cubicBezTo>
                <a:cubicBezTo>
                  <a:pt x="3763" y="5402"/>
                  <a:pt x="3738" y="5397"/>
                  <a:pt x="3710" y="5387"/>
                </a:cubicBezTo>
                <a:cubicBezTo>
                  <a:pt x="3378" y="5277"/>
                  <a:pt x="3126" y="5061"/>
                  <a:pt x="2951" y="4757"/>
                </a:cubicBezTo>
                <a:cubicBezTo>
                  <a:pt x="2934" y="4728"/>
                  <a:pt x="2942" y="4685"/>
                  <a:pt x="2939" y="4649"/>
                </a:cubicBezTo>
                <a:cubicBezTo>
                  <a:pt x="2963" y="4648"/>
                  <a:pt x="2989" y="4642"/>
                  <a:pt x="3013" y="4642"/>
                </a:cubicBezTo>
                <a:close/>
                <a:moveTo>
                  <a:pt x="5129" y="5466"/>
                </a:moveTo>
                <a:cubicBezTo>
                  <a:pt x="5169" y="5466"/>
                  <a:pt x="5216" y="5478"/>
                  <a:pt x="5248" y="5496"/>
                </a:cubicBezTo>
                <a:cubicBezTo>
                  <a:pt x="5395" y="5580"/>
                  <a:pt x="5498" y="5710"/>
                  <a:pt x="5546" y="5873"/>
                </a:cubicBezTo>
                <a:cubicBezTo>
                  <a:pt x="5558" y="5909"/>
                  <a:pt x="5535" y="5984"/>
                  <a:pt x="5507" y="5997"/>
                </a:cubicBezTo>
                <a:cubicBezTo>
                  <a:pt x="5487" y="6006"/>
                  <a:pt x="5463" y="6011"/>
                  <a:pt x="5437" y="6011"/>
                </a:cubicBezTo>
                <a:cubicBezTo>
                  <a:pt x="5265" y="6011"/>
                  <a:pt x="4996" y="5816"/>
                  <a:pt x="4979" y="5632"/>
                </a:cubicBezTo>
                <a:cubicBezTo>
                  <a:pt x="4997" y="5598"/>
                  <a:pt x="5017" y="5515"/>
                  <a:pt x="5069" y="5480"/>
                </a:cubicBezTo>
                <a:cubicBezTo>
                  <a:pt x="5083" y="5470"/>
                  <a:pt x="5105" y="5466"/>
                  <a:pt x="5129" y="5466"/>
                </a:cubicBezTo>
                <a:close/>
                <a:moveTo>
                  <a:pt x="3416" y="6046"/>
                </a:moveTo>
                <a:cubicBezTo>
                  <a:pt x="3492" y="6046"/>
                  <a:pt x="3565" y="6085"/>
                  <a:pt x="3605" y="6165"/>
                </a:cubicBezTo>
                <a:cubicBezTo>
                  <a:pt x="3653" y="6263"/>
                  <a:pt x="3614" y="6361"/>
                  <a:pt x="3537" y="6422"/>
                </a:cubicBezTo>
                <a:cubicBezTo>
                  <a:pt x="3454" y="6488"/>
                  <a:pt x="3350" y="6530"/>
                  <a:pt x="3244" y="6589"/>
                </a:cubicBezTo>
                <a:cubicBezTo>
                  <a:pt x="3110" y="6549"/>
                  <a:pt x="2982" y="6527"/>
                  <a:pt x="2869" y="6472"/>
                </a:cubicBezTo>
                <a:cubicBezTo>
                  <a:pt x="2760" y="6418"/>
                  <a:pt x="2755" y="6306"/>
                  <a:pt x="2863" y="6249"/>
                </a:cubicBezTo>
                <a:cubicBezTo>
                  <a:pt x="3018" y="6168"/>
                  <a:pt x="3184" y="6104"/>
                  <a:pt x="3351" y="6055"/>
                </a:cubicBezTo>
                <a:cubicBezTo>
                  <a:pt x="3373" y="6049"/>
                  <a:pt x="3395" y="6046"/>
                  <a:pt x="3416" y="6046"/>
                </a:cubicBezTo>
                <a:close/>
                <a:moveTo>
                  <a:pt x="1633" y="6324"/>
                </a:moveTo>
                <a:cubicBezTo>
                  <a:pt x="1771" y="6324"/>
                  <a:pt x="1909" y="6353"/>
                  <a:pt x="2045" y="6406"/>
                </a:cubicBezTo>
                <a:cubicBezTo>
                  <a:pt x="2032" y="6432"/>
                  <a:pt x="2029" y="6449"/>
                  <a:pt x="2021" y="6453"/>
                </a:cubicBezTo>
                <a:cubicBezTo>
                  <a:pt x="1733" y="6568"/>
                  <a:pt x="1449" y="6691"/>
                  <a:pt x="1156" y="6791"/>
                </a:cubicBezTo>
                <a:cubicBezTo>
                  <a:pt x="1141" y="6796"/>
                  <a:pt x="1128" y="6799"/>
                  <a:pt x="1115" y="6799"/>
                </a:cubicBezTo>
                <a:cubicBezTo>
                  <a:pt x="1043" y="6799"/>
                  <a:pt x="1016" y="6719"/>
                  <a:pt x="1064" y="6624"/>
                </a:cubicBezTo>
                <a:cubicBezTo>
                  <a:pt x="1160" y="6435"/>
                  <a:pt x="1331" y="6350"/>
                  <a:pt x="1527" y="6330"/>
                </a:cubicBezTo>
                <a:cubicBezTo>
                  <a:pt x="1562" y="6326"/>
                  <a:pt x="1597" y="6324"/>
                  <a:pt x="1633" y="6324"/>
                </a:cubicBezTo>
                <a:close/>
                <a:moveTo>
                  <a:pt x="6442" y="6278"/>
                </a:moveTo>
                <a:cubicBezTo>
                  <a:pt x="6681" y="6292"/>
                  <a:pt x="6905" y="6350"/>
                  <a:pt x="7062" y="6548"/>
                </a:cubicBezTo>
                <a:cubicBezTo>
                  <a:pt x="7110" y="6609"/>
                  <a:pt x="7135" y="6692"/>
                  <a:pt x="7156" y="6770"/>
                </a:cubicBezTo>
                <a:cubicBezTo>
                  <a:pt x="7163" y="6797"/>
                  <a:pt x="7136" y="6851"/>
                  <a:pt x="7110" y="6864"/>
                </a:cubicBezTo>
                <a:cubicBezTo>
                  <a:pt x="7104" y="6867"/>
                  <a:pt x="7097" y="6868"/>
                  <a:pt x="7089" y="6868"/>
                </a:cubicBezTo>
                <a:cubicBezTo>
                  <a:pt x="7064" y="6868"/>
                  <a:pt x="7031" y="6854"/>
                  <a:pt x="7005" y="6843"/>
                </a:cubicBezTo>
                <a:cubicBezTo>
                  <a:pt x="6984" y="6833"/>
                  <a:pt x="6971" y="6805"/>
                  <a:pt x="6953" y="6787"/>
                </a:cubicBezTo>
                <a:cubicBezTo>
                  <a:pt x="6800" y="6643"/>
                  <a:pt x="6647" y="6498"/>
                  <a:pt x="6494" y="6354"/>
                </a:cubicBezTo>
                <a:cubicBezTo>
                  <a:pt x="6473" y="6335"/>
                  <a:pt x="6444" y="6324"/>
                  <a:pt x="6419" y="6309"/>
                </a:cubicBezTo>
                <a:cubicBezTo>
                  <a:pt x="6427" y="6299"/>
                  <a:pt x="6434" y="6289"/>
                  <a:pt x="6442" y="6278"/>
                </a:cubicBezTo>
                <a:close/>
                <a:moveTo>
                  <a:pt x="4500" y="6217"/>
                </a:moveTo>
                <a:cubicBezTo>
                  <a:pt x="4577" y="6217"/>
                  <a:pt x="4634" y="6302"/>
                  <a:pt x="4673" y="6376"/>
                </a:cubicBezTo>
                <a:cubicBezTo>
                  <a:pt x="4784" y="6582"/>
                  <a:pt x="4890" y="6791"/>
                  <a:pt x="4992" y="7001"/>
                </a:cubicBezTo>
                <a:cubicBezTo>
                  <a:pt x="5009" y="7035"/>
                  <a:pt x="4999" y="7081"/>
                  <a:pt x="5001" y="7122"/>
                </a:cubicBezTo>
                <a:cubicBezTo>
                  <a:pt x="4970" y="7124"/>
                  <a:pt x="4939" y="7130"/>
                  <a:pt x="4909" y="7130"/>
                </a:cubicBezTo>
                <a:cubicBezTo>
                  <a:pt x="4898" y="7130"/>
                  <a:pt x="4887" y="7129"/>
                  <a:pt x="4876" y="7127"/>
                </a:cubicBezTo>
                <a:cubicBezTo>
                  <a:pt x="4618" y="7065"/>
                  <a:pt x="4396" y="6784"/>
                  <a:pt x="4328" y="6470"/>
                </a:cubicBezTo>
                <a:cubicBezTo>
                  <a:pt x="4366" y="6386"/>
                  <a:pt x="4384" y="6260"/>
                  <a:pt x="4448" y="6229"/>
                </a:cubicBezTo>
                <a:cubicBezTo>
                  <a:pt x="4466" y="6220"/>
                  <a:pt x="4484" y="6217"/>
                  <a:pt x="4500" y="6217"/>
                </a:cubicBezTo>
                <a:close/>
                <a:moveTo>
                  <a:pt x="7074" y="1"/>
                </a:moveTo>
                <a:cubicBezTo>
                  <a:pt x="7041" y="1"/>
                  <a:pt x="7005" y="9"/>
                  <a:pt x="6984" y="23"/>
                </a:cubicBezTo>
                <a:cubicBezTo>
                  <a:pt x="6866" y="101"/>
                  <a:pt x="6743" y="183"/>
                  <a:pt x="6649" y="287"/>
                </a:cubicBezTo>
                <a:cubicBezTo>
                  <a:pt x="6265" y="715"/>
                  <a:pt x="6006" y="1223"/>
                  <a:pt x="5787" y="1748"/>
                </a:cubicBezTo>
                <a:cubicBezTo>
                  <a:pt x="5630" y="2124"/>
                  <a:pt x="5511" y="2514"/>
                  <a:pt x="5371" y="2896"/>
                </a:cubicBezTo>
                <a:cubicBezTo>
                  <a:pt x="5346" y="2964"/>
                  <a:pt x="5300" y="3024"/>
                  <a:pt x="5264" y="3087"/>
                </a:cubicBezTo>
                <a:lnTo>
                  <a:pt x="5223" y="3068"/>
                </a:lnTo>
                <a:cubicBezTo>
                  <a:pt x="5214" y="3034"/>
                  <a:pt x="5201" y="3002"/>
                  <a:pt x="5195" y="2969"/>
                </a:cubicBezTo>
                <a:cubicBezTo>
                  <a:pt x="5188" y="2935"/>
                  <a:pt x="5188" y="2900"/>
                  <a:pt x="5188" y="2865"/>
                </a:cubicBezTo>
                <a:cubicBezTo>
                  <a:pt x="5181" y="2414"/>
                  <a:pt x="5180" y="1964"/>
                  <a:pt x="5082" y="1519"/>
                </a:cubicBezTo>
                <a:cubicBezTo>
                  <a:pt x="4962" y="968"/>
                  <a:pt x="4681" y="553"/>
                  <a:pt x="4142" y="348"/>
                </a:cubicBezTo>
                <a:cubicBezTo>
                  <a:pt x="3993" y="292"/>
                  <a:pt x="3845" y="253"/>
                  <a:pt x="3698" y="253"/>
                </a:cubicBezTo>
                <a:cubicBezTo>
                  <a:pt x="3554" y="253"/>
                  <a:pt x="3411" y="290"/>
                  <a:pt x="3268" y="381"/>
                </a:cubicBezTo>
                <a:cubicBezTo>
                  <a:pt x="3165" y="448"/>
                  <a:pt x="3041" y="487"/>
                  <a:pt x="2920" y="519"/>
                </a:cubicBezTo>
                <a:cubicBezTo>
                  <a:pt x="2703" y="577"/>
                  <a:pt x="2479" y="616"/>
                  <a:pt x="2263" y="676"/>
                </a:cubicBezTo>
                <a:cubicBezTo>
                  <a:pt x="2201" y="693"/>
                  <a:pt x="2153" y="759"/>
                  <a:pt x="2098" y="803"/>
                </a:cubicBezTo>
                <a:cubicBezTo>
                  <a:pt x="2156" y="833"/>
                  <a:pt x="2211" y="880"/>
                  <a:pt x="2272" y="891"/>
                </a:cubicBezTo>
                <a:cubicBezTo>
                  <a:pt x="2426" y="915"/>
                  <a:pt x="2583" y="917"/>
                  <a:pt x="2737" y="940"/>
                </a:cubicBezTo>
                <a:cubicBezTo>
                  <a:pt x="3087" y="992"/>
                  <a:pt x="3364" y="1183"/>
                  <a:pt x="3612" y="1421"/>
                </a:cubicBezTo>
                <a:cubicBezTo>
                  <a:pt x="3990" y="1782"/>
                  <a:pt x="4295" y="2194"/>
                  <a:pt x="4432" y="2710"/>
                </a:cubicBezTo>
                <a:cubicBezTo>
                  <a:pt x="4486" y="2912"/>
                  <a:pt x="4462" y="3116"/>
                  <a:pt x="4377" y="3308"/>
                </a:cubicBezTo>
                <a:cubicBezTo>
                  <a:pt x="4335" y="3403"/>
                  <a:pt x="4276" y="3451"/>
                  <a:pt x="4210" y="3451"/>
                </a:cubicBezTo>
                <a:cubicBezTo>
                  <a:pt x="4157" y="3451"/>
                  <a:pt x="4100" y="3420"/>
                  <a:pt x="4045" y="3356"/>
                </a:cubicBezTo>
                <a:cubicBezTo>
                  <a:pt x="3994" y="3297"/>
                  <a:pt x="3957" y="3226"/>
                  <a:pt x="3917" y="3160"/>
                </a:cubicBezTo>
                <a:cubicBezTo>
                  <a:pt x="3663" y="2742"/>
                  <a:pt x="3422" y="2315"/>
                  <a:pt x="3153" y="1907"/>
                </a:cubicBezTo>
                <a:cubicBezTo>
                  <a:pt x="2962" y="1618"/>
                  <a:pt x="2734" y="1352"/>
                  <a:pt x="2425" y="1175"/>
                </a:cubicBezTo>
                <a:cubicBezTo>
                  <a:pt x="2294" y="1101"/>
                  <a:pt x="2173" y="1064"/>
                  <a:pt x="2060" y="1064"/>
                </a:cubicBezTo>
                <a:cubicBezTo>
                  <a:pt x="1879" y="1064"/>
                  <a:pt x="1717" y="1158"/>
                  <a:pt x="1564" y="1343"/>
                </a:cubicBezTo>
                <a:cubicBezTo>
                  <a:pt x="1346" y="1606"/>
                  <a:pt x="1112" y="1856"/>
                  <a:pt x="893" y="2118"/>
                </a:cubicBezTo>
                <a:cubicBezTo>
                  <a:pt x="755" y="2284"/>
                  <a:pt x="626" y="2459"/>
                  <a:pt x="508" y="2639"/>
                </a:cubicBezTo>
                <a:cubicBezTo>
                  <a:pt x="474" y="2690"/>
                  <a:pt x="487" y="2774"/>
                  <a:pt x="480" y="2844"/>
                </a:cubicBezTo>
                <a:cubicBezTo>
                  <a:pt x="484" y="2844"/>
                  <a:pt x="489" y="2844"/>
                  <a:pt x="493" y="2844"/>
                </a:cubicBezTo>
                <a:cubicBezTo>
                  <a:pt x="531" y="2844"/>
                  <a:pt x="570" y="2847"/>
                  <a:pt x="607" y="2847"/>
                </a:cubicBezTo>
                <a:cubicBezTo>
                  <a:pt x="639" y="2847"/>
                  <a:pt x="670" y="2845"/>
                  <a:pt x="700" y="2836"/>
                </a:cubicBezTo>
                <a:cubicBezTo>
                  <a:pt x="816" y="2803"/>
                  <a:pt x="921" y="2736"/>
                  <a:pt x="1038" y="2705"/>
                </a:cubicBezTo>
                <a:cubicBezTo>
                  <a:pt x="1204" y="2661"/>
                  <a:pt x="1368" y="2640"/>
                  <a:pt x="1532" y="2640"/>
                </a:cubicBezTo>
                <a:cubicBezTo>
                  <a:pt x="1814" y="2640"/>
                  <a:pt x="2092" y="2701"/>
                  <a:pt x="2365" y="2804"/>
                </a:cubicBezTo>
                <a:cubicBezTo>
                  <a:pt x="2975" y="3033"/>
                  <a:pt x="3337" y="3466"/>
                  <a:pt x="3404" y="4126"/>
                </a:cubicBezTo>
                <a:cubicBezTo>
                  <a:pt x="3410" y="4187"/>
                  <a:pt x="3406" y="4249"/>
                  <a:pt x="3407" y="4310"/>
                </a:cubicBezTo>
                <a:cubicBezTo>
                  <a:pt x="3395" y="4315"/>
                  <a:pt x="3383" y="4320"/>
                  <a:pt x="3371" y="4326"/>
                </a:cubicBezTo>
                <a:cubicBezTo>
                  <a:pt x="3323" y="4286"/>
                  <a:pt x="3273" y="4250"/>
                  <a:pt x="3231" y="4204"/>
                </a:cubicBezTo>
                <a:cubicBezTo>
                  <a:pt x="3090" y="4051"/>
                  <a:pt x="2954" y="3893"/>
                  <a:pt x="2814" y="3739"/>
                </a:cubicBezTo>
                <a:cubicBezTo>
                  <a:pt x="2503" y="3396"/>
                  <a:pt x="2125" y="3185"/>
                  <a:pt x="1653" y="3183"/>
                </a:cubicBezTo>
                <a:cubicBezTo>
                  <a:pt x="1647" y="3183"/>
                  <a:pt x="1642" y="3183"/>
                  <a:pt x="1636" y="3183"/>
                </a:cubicBezTo>
                <a:cubicBezTo>
                  <a:pt x="1402" y="3183"/>
                  <a:pt x="1169" y="3216"/>
                  <a:pt x="935" y="3216"/>
                </a:cubicBezTo>
                <a:cubicBezTo>
                  <a:pt x="932" y="3216"/>
                  <a:pt x="929" y="3216"/>
                  <a:pt x="926" y="3216"/>
                </a:cubicBezTo>
                <a:cubicBezTo>
                  <a:pt x="783" y="3215"/>
                  <a:pt x="636" y="3189"/>
                  <a:pt x="499" y="3146"/>
                </a:cubicBezTo>
                <a:cubicBezTo>
                  <a:pt x="448" y="3130"/>
                  <a:pt x="412" y="3119"/>
                  <a:pt x="386" y="3119"/>
                </a:cubicBezTo>
                <a:cubicBezTo>
                  <a:pt x="340" y="3119"/>
                  <a:pt x="320" y="3151"/>
                  <a:pt x="297" y="3240"/>
                </a:cubicBezTo>
                <a:cubicBezTo>
                  <a:pt x="236" y="3474"/>
                  <a:pt x="168" y="3709"/>
                  <a:pt x="130" y="3948"/>
                </a:cubicBezTo>
                <a:cubicBezTo>
                  <a:pt x="83" y="4242"/>
                  <a:pt x="29" y="4541"/>
                  <a:pt x="42" y="4836"/>
                </a:cubicBezTo>
                <a:cubicBezTo>
                  <a:pt x="55" y="5122"/>
                  <a:pt x="96" y="5402"/>
                  <a:pt x="23" y="5686"/>
                </a:cubicBezTo>
                <a:cubicBezTo>
                  <a:pt x="0" y="5772"/>
                  <a:pt x="16" y="5812"/>
                  <a:pt x="72" y="5812"/>
                </a:cubicBezTo>
                <a:cubicBezTo>
                  <a:pt x="94" y="5812"/>
                  <a:pt x="122" y="5805"/>
                  <a:pt x="157" y="5793"/>
                </a:cubicBezTo>
                <a:cubicBezTo>
                  <a:pt x="205" y="5776"/>
                  <a:pt x="253" y="5755"/>
                  <a:pt x="299" y="5731"/>
                </a:cubicBezTo>
                <a:cubicBezTo>
                  <a:pt x="508" y="5625"/>
                  <a:pt x="712" y="5509"/>
                  <a:pt x="924" y="5412"/>
                </a:cubicBezTo>
                <a:cubicBezTo>
                  <a:pt x="1273" y="5253"/>
                  <a:pt x="1631" y="5127"/>
                  <a:pt x="2020" y="5127"/>
                </a:cubicBezTo>
                <a:cubicBezTo>
                  <a:pt x="2051" y="5127"/>
                  <a:pt x="2083" y="5128"/>
                  <a:pt x="2115" y="5130"/>
                </a:cubicBezTo>
                <a:cubicBezTo>
                  <a:pt x="2378" y="5143"/>
                  <a:pt x="2607" y="5233"/>
                  <a:pt x="2779" y="5437"/>
                </a:cubicBezTo>
                <a:cubicBezTo>
                  <a:pt x="2965" y="5658"/>
                  <a:pt x="2883" y="5917"/>
                  <a:pt x="2600" y="5966"/>
                </a:cubicBezTo>
                <a:cubicBezTo>
                  <a:pt x="2544" y="5976"/>
                  <a:pt x="2485" y="5981"/>
                  <a:pt x="2426" y="5981"/>
                </a:cubicBezTo>
                <a:cubicBezTo>
                  <a:pt x="2333" y="5981"/>
                  <a:pt x="2240" y="5969"/>
                  <a:pt x="2153" y="5945"/>
                </a:cubicBezTo>
                <a:cubicBezTo>
                  <a:pt x="1909" y="5878"/>
                  <a:pt x="1664" y="5831"/>
                  <a:pt x="1414" y="5831"/>
                </a:cubicBezTo>
                <a:cubicBezTo>
                  <a:pt x="1361" y="5831"/>
                  <a:pt x="1308" y="5834"/>
                  <a:pt x="1255" y="5838"/>
                </a:cubicBezTo>
                <a:cubicBezTo>
                  <a:pt x="941" y="5864"/>
                  <a:pt x="634" y="5918"/>
                  <a:pt x="387" y="6138"/>
                </a:cubicBezTo>
                <a:cubicBezTo>
                  <a:pt x="284" y="6230"/>
                  <a:pt x="205" y="6344"/>
                  <a:pt x="248" y="6482"/>
                </a:cubicBezTo>
                <a:cubicBezTo>
                  <a:pt x="349" y="6802"/>
                  <a:pt x="463" y="7117"/>
                  <a:pt x="774" y="7307"/>
                </a:cubicBezTo>
                <a:cubicBezTo>
                  <a:pt x="906" y="7387"/>
                  <a:pt x="980" y="7502"/>
                  <a:pt x="970" y="7663"/>
                </a:cubicBezTo>
                <a:cubicBezTo>
                  <a:pt x="969" y="7684"/>
                  <a:pt x="972" y="7706"/>
                  <a:pt x="976" y="7727"/>
                </a:cubicBezTo>
                <a:cubicBezTo>
                  <a:pt x="991" y="7818"/>
                  <a:pt x="1031" y="7866"/>
                  <a:pt x="1088" y="7866"/>
                </a:cubicBezTo>
                <a:cubicBezTo>
                  <a:pt x="1119" y="7866"/>
                  <a:pt x="1155" y="7851"/>
                  <a:pt x="1195" y="7822"/>
                </a:cubicBezTo>
                <a:cubicBezTo>
                  <a:pt x="1267" y="7768"/>
                  <a:pt x="1327" y="7698"/>
                  <a:pt x="1394" y="7635"/>
                </a:cubicBezTo>
                <a:cubicBezTo>
                  <a:pt x="1582" y="7458"/>
                  <a:pt x="1754" y="7255"/>
                  <a:pt x="1963" y="7108"/>
                </a:cubicBezTo>
                <a:cubicBezTo>
                  <a:pt x="2174" y="6962"/>
                  <a:pt x="2417" y="6860"/>
                  <a:pt x="2655" y="6760"/>
                </a:cubicBezTo>
                <a:cubicBezTo>
                  <a:pt x="2688" y="6746"/>
                  <a:pt x="2724" y="6740"/>
                  <a:pt x="2759" y="6740"/>
                </a:cubicBezTo>
                <a:cubicBezTo>
                  <a:pt x="2862" y="6740"/>
                  <a:pt x="2961" y="6793"/>
                  <a:pt x="2990" y="6862"/>
                </a:cubicBezTo>
                <a:cubicBezTo>
                  <a:pt x="3044" y="6990"/>
                  <a:pt x="2958" y="7074"/>
                  <a:pt x="2885" y="7161"/>
                </a:cubicBezTo>
                <a:cubicBezTo>
                  <a:pt x="2879" y="7167"/>
                  <a:pt x="2873" y="7174"/>
                  <a:pt x="2865" y="7177"/>
                </a:cubicBezTo>
                <a:cubicBezTo>
                  <a:pt x="2687" y="7281"/>
                  <a:pt x="2514" y="7397"/>
                  <a:pt x="2328" y="7485"/>
                </a:cubicBezTo>
                <a:cubicBezTo>
                  <a:pt x="2072" y="7604"/>
                  <a:pt x="1811" y="7711"/>
                  <a:pt x="1613" y="7922"/>
                </a:cubicBezTo>
                <a:cubicBezTo>
                  <a:pt x="1456" y="8090"/>
                  <a:pt x="1416" y="8289"/>
                  <a:pt x="1529" y="8484"/>
                </a:cubicBezTo>
                <a:cubicBezTo>
                  <a:pt x="1618" y="8639"/>
                  <a:pt x="1732" y="8792"/>
                  <a:pt x="1871" y="8901"/>
                </a:cubicBezTo>
                <a:cubicBezTo>
                  <a:pt x="2103" y="9084"/>
                  <a:pt x="2273" y="9297"/>
                  <a:pt x="2387" y="9571"/>
                </a:cubicBezTo>
                <a:cubicBezTo>
                  <a:pt x="2475" y="9781"/>
                  <a:pt x="2583" y="9985"/>
                  <a:pt x="2702" y="10180"/>
                </a:cubicBezTo>
                <a:cubicBezTo>
                  <a:pt x="2788" y="10323"/>
                  <a:pt x="2923" y="10394"/>
                  <a:pt x="3086" y="10394"/>
                </a:cubicBezTo>
                <a:cubicBezTo>
                  <a:pt x="3110" y="10394"/>
                  <a:pt x="3135" y="10393"/>
                  <a:pt x="3160" y="10390"/>
                </a:cubicBezTo>
                <a:cubicBezTo>
                  <a:pt x="3295" y="10373"/>
                  <a:pt x="3330" y="10314"/>
                  <a:pt x="3287" y="10177"/>
                </a:cubicBezTo>
                <a:lnTo>
                  <a:pt x="3287" y="10177"/>
                </a:lnTo>
                <a:cubicBezTo>
                  <a:pt x="3219" y="10215"/>
                  <a:pt x="3163" y="10234"/>
                  <a:pt x="3115" y="10234"/>
                </a:cubicBezTo>
                <a:cubicBezTo>
                  <a:pt x="3046" y="10234"/>
                  <a:pt x="2994" y="10194"/>
                  <a:pt x="2950" y="10113"/>
                </a:cubicBezTo>
                <a:cubicBezTo>
                  <a:pt x="2881" y="9985"/>
                  <a:pt x="2931" y="9837"/>
                  <a:pt x="3080" y="9768"/>
                </a:cubicBezTo>
                <a:cubicBezTo>
                  <a:pt x="3156" y="9733"/>
                  <a:pt x="3245" y="9723"/>
                  <a:pt x="3330" y="9709"/>
                </a:cubicBezTo>
                <a:cubicBezTo>
                  <a:pt x="3427" y="9693"/>
                  <a:pt x="3532" y="9701"/>
                  <a:pt x="3625" y="9670"/>
                </a:cubicBezTo>
                <a:cubicBezTo>
                  <a:pt x="3929" y="9571"/>
                  <a:pt x="4234" y="9471"/>
                  <a:pt x="4531" y="9352"/>
                </a:cubicBezTo>
                <a:cubicBezTo>
                  <a:pt x="4810" y="9240"/>
                  <a:pt x="4858" y="9108"/>
                  <a:pt x="4772" y="8821"/>
                </a:cubicBezTo>
                <a:cubicBezTo>
                  <a:pt x="4675" y="8496"/>
                  <a:pt x="4507" y="8209"/>
                  <a:pt x="4310" y="7938"/>
                </a:cubicBezTo>
                <a:cubicBezTo>
                  <a:pt x="4211" y="7801"/>
                  <a:pt x="4103" y="7670"/>
                  <a:pt x="4005" y="7533"/>
                </a:cubicBezTo>
                <a:cubicBezTo>
                  <a:pt x="3940" y="7439"/>
                  <a:pt x="3907" y="7332"/>
                  <a:pt x="3977" y="7229"/>
                </a:cubicBezTo>
                <a:cubicBezTo>
                  <a:pt x="4023" y="7162"/>
                  <a:pt x="4085" y="7137"/>
                  <a:pt x="4152" y="7137"/>
                </a:cubicBezTo>
                <a:cubicBezTo>
                  <a:pt x="4191" y="7137"/>
                  <a:pt x="4231" y="7145"/>
                  <a:pt x="4271" y="7160"/>
                </a:cubicBezTo>
                <a:cubicBezTo>
                  <a:pt x="4368" y="7195"/>
                  <a:pt x="4465" y="7238"/>
                  <a:pt x="4548" y="7297"/>
                </a:cubicBezTo>
                <a:cubicBezTo>
                  <a:pt x="4975" y="7604"/>
                  <a:pt x="5093" y="8048"/>
                  <a:pt x="5085" y="8544"/>
                </a:cubicBezTo>
                <a:cubicBezTo>
                  <a:pt x="5082" y="8691"/>
                  <a:pt x="5068" y="8839"/>
                  <a:pt x="5070" y="8986"/>
                </a:cubicBezTo>
                <a:cubicBezTo>
                  <a:pt x="5071" y="9037"/>
                  <a:pt x="5104" y="9087"/>
                  <a:pt x="5122" y="9138"/>
                </a:cubicBezTo>
                <a:cubicBezTo>
                  <a:pt x="5170" y="9115"/>
                  <a:pt x="5229" y="9103"/>
                  <a:pt x="5264" y="9068"/>
                </a:cubicBezTo>
                <a:cubicBezTo>
                  <a:pt x="5435" y="8894"/>
                  <a:pt x="5640" y="8797"/>
                  <a:pt x="5871" y="8732"/>
                </a:cubicBezTo>
                <a:cubicBezTo>
                  <a:pt x="6118" y="8663"/>
                  <a:pt x="6354" y="8566"/>
                  <a:pt x="6550" y="8388"/>
                </a:cubicBezTo>
                <a:cubicBezTo>
                  <a:pt x="6772" y="8187"/>
                  <a:pt x="6801" y="7971"/>
                  <a:pt x="6619" y="7735"/>
                </a:cubicBezTo>
                <a:cubicBezTo>
                  <a:pt x="6529" y="7620"/>
                  <a:pt x="6431" y="7501"/>
                  <a:pt x="6312" y="7421"/>
                </a:cubicBezTo>
                <a:cubicBezTo>
                  <a:pt x="6073" y="7258"/>
                  <a:pt x="5818" y="7118"/>
                  <a:pt x="5566" y="6973"/>
                </a:cubicBezTo>
                <a:cubicBezTo>
                  <a:pt x="5407" y="6880"/>
                  <a:pt x="5290" y="6751"/>
                  <a:pt x="5222" y="6581"/>
                </a:cubicBezTo>
                <a:cubicBezTo>
                  <a:pt x="5139" y="6378"/>
                  <a:pt x="5216" y="6265"/>
                  <a:pt x="5431" y="6265"/>
                </a:cubicBezTo>
                <a:cubicBezTo>
                  <a:pt x="5434" y="6265"/>
                  <a:pt x="5437" y="6265"/>
                  <a:pt x="5441" y="6265"/>
                </a:cubicBezTo>
                <a:cubicBezTo>
                  <a:pt x="5479" y="6265"/>
                  <a:pt x="5518" y="6271"/>
                  <a:pt x="5557" y="6277"/>
                </a:cubicBezTo>
                <a:cubicBezTo>
                  <a:pt x="5803" y="6323"/>
                  <a:pt x="6016" y="6435"/>
                  <a:pt x="6194" y="6608"/>
                </a:cubicBezTo>
                <a:cubicBezTo>
                  <a:pt x="6550" y="6952"/>
                  <a:pt x="6777" y="7369"/>
                  <a:pt x="6883" y="7853"/>
                </a:cubicBezTo>
                <a:cubicBezTo>
                  <a:pt x="6895" y="7908"/>
                  <a:pt x="6930" y="7960"/>
                  <a:pt x="6956" y="8012"/>
                </a:cubicBezTo>
                <a:cubicBezTo>
                  <a:pt x="7005" y="7977"/>
                  <a:pt x="7060" y="7945"/>
                  <a:pt x="7107" y="7905"/>
                </a:cubicBezTo>
                <a:cubicBezTo>
                  <a:pt x="7287" y="7752"/>
                  <a:pt x="7463" y="7592"/>
                  <a:pt x="7647" y="7443"/>
                </a:cubicBezTo>
                <a:cubicBezTo>
                  <a:pt x="7856" y="7275"/>
                  <a:pt x="8092" y="7137"/>
                  <a:pt x="8279" y="6949"/>
                </a:cubicBezTo>
                <a:cubicBezTo>
                  <a:pt x="8516" y="6714"/>
                  <a:pt x="8572" y="6452"/>
                  <a:pt x="8280" y="6157"/>
                </a:cubicBezTo>
                <a:cubicBezTo>
                  <a:pt x="7976" y="5848"/>
                  <a:pt x="7627" y="5695"/>
                  <a:pt x="7216" y="5695"/>
                </a:cubicBezTo>
                <a:cubicBezTo>
                  <a:pt x="7160" y="5695"/>
                  <a:pt x="7104" y="5698"/>
                  <a:pt x="7046" y="5704"/>
                </a:cubicBezTo>
                <a:cubicBezTo>
                  <a:pt x="6812" y="5726"/>
                  <a:pt x="6579" y="5745"/>
                  <a:pt x="6345" y="5751"/>
                </a:cubicBezTo>
                <a:cubicBezTo>
                  <a:pt x="6338" y="5751"/>
                  <a:pt x="6331" y="5751"/>
                  <a:pt x="6323" y="5751"/>
                </a:cubicBezTo>
                <a:cubicBezTo>
                  <a:pt x="6039" y="5751"/>
                  <a:pt x="5831" y="5603"/>
                  <a:pt x="5679" y="5367"/>
                </a:cubicBezTo>
                <a:cubicBezTo>
                  <a:pt x="5601" y="5245"/>
                  <a:pt x="5634" y="5171"/>
                  <a:pt x="5778" y="5151"/>
                </a:cubicBezTo>
                <a:cubicBezTo>
                  <a:pt x="5810" y="5146"/>
                  <a:pt x="5843" y="5144"/>
                  <a:pt x="5875" y="5144"/>
                </a:cubicBezTo>
                <a:cubicBezTo>
                  <a:pt x="5912" y="5144"/>
                  <a:pt x="5949" y="5147"/>
                  <a:pt x="5985" y="5153"/>
                </a:cubicBezTo>
                <a:cubicBezTo>
                  <a:pt x="6164" y="5186"/>
                  <a:pt x="6341" y="5224"/>
                  <a:pt x="6518" y="5267"/>
                </a:cubicBezTo>
                <a:cubicBezTo>
                  <a:pt x="6824" y="5339"/>
                  <a:pt x="7128" y="5431"/>
                  <a:pt x="7442" y="5431"/>
                </a:cubicBezTo>
                <a:cubicBezTo>
                  <a:pt x="7500" y="5431"/>
                  <a:pt x="7559" y="5428"/>
                  <a:pt x="7618" y="5421"/>
                </a:cubicBezTo>
                <a:cubicBezTo>
                  <a:pt x="7650" y="5417"/>
                  <a:pt x="7680" y="5415"/>
                  <a:pt x="7709" y="5415"/>
                </a:cubicBezTo>
                <a:cubicBezTo>
                  <a:pt x="7857" y="5415"/>
                  <a:pt x="7983" y="5461"/>
                  <a:pt x="8111" y="5536"/>
                </a:cubicBezTo>
                <a:cubicBezTo>
                  <a:pt x="8252" y="5621"/>
                  <a:pt x="8392" y="5710"/>
                  <a:pt x="8542" y="5775"/>
                </a:cubicBezTo>
                <a:cubicBezTo>
                  <a:pt x="8586" y="5794"/>
                  <a:pt x="8628" y="5803"/>
                  <a:pt x="8667" y="5803"/>
                </a:cubicBezTo>
                <a:cubicBezTo>
                  <a:pt x="8767" y="5803"/>
                  <a:pt x="8849" y="5743"/>
                  <a:pt x="8893" y="5629"/>
                </a:cubicBezTo>
                <a:cubicBezTo>
                  <a:pt x="8960" y="5457"/>
                  <a:pt x="9015" y="5277"/>
                  <a:pt x="9047" y="5096"/>
                </a:cubicBezTo>
                <a:cubicBezTo>
                  <a:pt x="9100" y="4784"/>
                  <a:pt x="8984" y="4499"/>
                  <a:pt x="8881" y="4211"/>
                </a:cubicBezTo>
                <a:cubicBezTo>
                  <a:pt x="8820" y="4042"/>
                  <a:pt x="8712" y="3922"/>
                  <a:pt x="8554" y="3842"/>
                </a:cubicBezTo>
                <a:cubicBezTo>
                  <a:pt x="8418" y="3772"/>
                  <a:pt x="8282" y="3743"/>
                  <a:pt x="8145" y="3743"/>
                </a:cubicBezTo>
                <a:cubicBezTo>
                  <a:pt x="7979" y="3743"/>
                  <a:pt x="7813" y="3786"/>
                  <a:pt x="7648" y="3851"/>
                </a:cubicBezTo>
                <a:cubicBezTo>
                  <a:pt x="7422" y="3940"/>
                  <a:pt x="7204" y="4047"/>
                  <a:pt x="6976" y="4129"/>
                </a:cubicBezTo>
                <a:cubicBezTo>
                  <a:pt x="6698" y="4229"/>
                  <a:pt x="6416" y="4321"/>
                  <a:pt x="6122" y="4321"/>
                </a:cubicBezTo>
                <a:cubicBezTo>
                  <a:pt x="6043" y="4321"/>
                  <a:pt x="5964" y="4314"/>
                  <a:pt x="5884" y="4299"/>
                </a:cubicBezTo>
                <a:cubicBezTo>
                  <a:pt x="5773" y="4279"/>
                  <a:pt x="5661" y="4229"/>
                  <a:pt x="5568" y="4164"/>
                </a:cubicBezTo>
                <a:cubicBezTo>
                  <a:pt x="5461" y="4089"/>
                  <a:pt x="5472" y="3972"/>
                  <a:pt x="5577" y="3892"/>
                </a:cubicBezTo>
                <a:cubicBezTo>
                  <a:pt x="5614" y="3864"/>
                  <a:pt x="5659" y="3834"/>
                  <a:pt x="5704" y="3830"/>
                </a:cubicBezTo>
                <a:cubicBezTo>
                  <a:pt x="5940" y="3804"/>
                  <a:pt x="6180" y="3760"/>
                  <a:pt x="6416" y="3760"/>
                </a:cubicBezTo>
                <a:cubicBezTo>
                  <a:pt x="6449" y="3760"/>
                  <a:pt x="6482" y="3761"/>
                  <a:pt x="6515" y="3763"/>
                </a:cubicBezTo>
                <a:cubicBezTo>
                  <a:pt x="6614" y="3768"/>
                  <a:pt x="6713" y="3772"/>
                  <a:pt x="6811" y="3772"/>
                </a:cubicBezTo>
                <a:cubicBezTo>
                  <a:pt x="7177" y="3772"/>
                  <a:pt x="7530" y="3722"/>
                  <a:pt x="7870" y="3549"/>
                </a:cubicBezTo>
                <a:cubicBezTo>
                  <a:pt x="8017" y="3474"/>
                  <a:pt x="8163" y="3433"/>
                  <a:pt x="8307" y="3433"/>
                </a:cubicBezTo>
                <a:cubicBezTo>
                  <a:pt x="8482" y="3433"/>
                  <a:pt x="8654" y="3494"/>
                  <a:pt x="8818" y="3631"/>
                </a:cubicBezTo>
                <a:cubicBezTo>
                  <a:pt x="8853" y="3660"/>
                  <a:pt x="8907" y="3666"/>
                  <a:pt x="8973" y="3690"/>
                </a:cubicBezTo>
                <a:cubicBezTo>
                  <a:pt x="8965" y="3607"/>
                  <a:pt x="8973" y="3546"/>
                  <a:pt x="8951" y="3501"/>
                </a:cubicBezTo>
                <a:cubicBezTo>
                  <a:pt x="8873" y="3351"/>
                  <a:pt x="8791" y="3204"/>
                  <a:pt x="8698" y="3063"/>
                </a:cubicBezTo>
                <a:cubicBezTo>
                  <a:pt x="8585" y="2890"/>
                  <a:pt x="8457" y="2727"/>
                  <a:pt x="8340" y="2556"/>
                </a:cubicBezTo>
                <a:cubicBezTo>
                  <a:pt x="8260" y="2438"/>
                  <a:pt x="8194" y="2311"/>
                  <a:pt x="8112" y="2194"/>
                </a:cubicBezTo>
                <a:cubicBezTo>
                  <a:pt x="7924" y="1925"/>
                  <a:pt x="7621" y="1781"/>
                  <a:pt x="7317" y="1781"/>
                </a:cubicBezTo>
                <a:cubicBezTo>
                  <a:pt x="7092" y="1781"/>
                  <a:pt x="6866" y="1860"/>
                  <a:pt x="6689" y="2028"/>
                </a:cubicBezTo>
                <a:cubicBezTo>
                  <a:pt x="6504" y="2205"/>
                  <a:pt x="6366" y="2434"/>
                  <a:pt x="6217" y="2645"/>
                </a:cubicBezTo>
                <a:cubicBezTo>
                  <a:pt x="6086" y="2829"/>
                  <a:pt x="5972" y="3024"/>
                  <a:pt x="5843" y="3209"/>
                </a:cubicBezTo>
                <a:cubicBezTo>
                  <a:pt x="5815" y="3248"/>
                  <a:pt x="5755" y="3265"/>
                  <a:pt x="5710" y="3293"/>
                </a:cubicBezTo>
                <a:cubicBezTo>
                  <a:pt x="5687" y="3240"/>
                  <a:pt x="5650" y="3188"/>
                  <a:pt x="5648" y="3135"/>
                </a:cubicBezTo>
                <a:cubicBezTo>
                  <a:pt x="5643" y="3058"/>
                  <a:pt x="5657" y="2978"/>
                  <a:pt x="5677" y="2903"/>
                </a:cubicBezTo>
                <a:cubicBezTo>
                  <a:pt x="5888" y="2076"/>
                  <a:pt x="6254" y="1327"/>
                  <a:pt x="6811" y="674"/>
                </a:cubicBezTo>
                <a:cubicBezTo>
                  <a:pt x="6942" y="521"/>
                  <a:pt x="7044" y="342"/>
                  <a:pt x="7148" y="169"/>
                </a:cubicBezTo>
                <a:cubicBezTo>
                  <a:pt x="7170" y="131"/>
                  <a:pt x="7163" y="44"/>
                  <a:pt x="7135" y="17"/>
                </a:cubicBezTo>
                <a:cubicBezTo>
                  <a:pt x="7123" y="6"/>
                  <a:pt x="7099" y="1"/>
                  <a:pt x="70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6"/>
          <p:cNvSpPr/>
          <p:nvPr/>
        </p:nvSpPr>
        <p:spPr>
          <a:xfrm rot="7200035">
            <a:off x="667480" y="-117031"/>
            <a:ext cx="802279" cy="1109232"/>
          </a:xfrm>
          <a:custGeom>
            <a:avLst/>
            <a:gdLst/>
            <a:ahLst/>
            <a:cxnLst/>
            <a:rect l="l" t="t" r="r" b="b"/>
            <a:pathLst>
              <a:path w="9208" h="12731" extrusionOk="0">
                <a:moveTo>
                  <a:pt x="5800" y="0"/>
                </a:moveTo>
                <a:cubicBezTo>
                  <a:pt x="5377" y="415"/>
                  <a:pt x="4964" y="816"/>
                  <a:pt x="4719" y="1354"/>
                </a:cubicBezTo>
                <a:cubicBezTo>
                  <a:pt x="4494" y="1844"/>
                  <a:pt x="4482" y="2334"/>
                  <a:pt x="4723" y="2824"/>
                </a:cubicBezTo>
                <a:cubicBezTo>
                  <a:pt x="4804" y="2990"/>
                  <a:pt x="4890" y="3154"/>
                  <a:pt x="4961" y="3324"/>
                </a:cubicBezTo>
                <a:cubicBezTo>
                  <a:pt x="5132" y="3735"/>
                  <a:pt x="5095" y="4132"/>
                  <a:pt x="4869" y="4520"/>
                </a:cubicBezTo>
                <a:cubicBezTo>
                  <a:pt x="4824" y="3101"/>
                  <a:pt x="3908" y="2259"/>
                  <a:pt x="2890" y="1455"/>
                </a:cubicBezTo>
                <a:cubicBezTo>
                  <a:pt x="2862" y="1519"/>
                  <a:pt x="2841" y="1558"/>
                  <a:pt x="2831" y="1599"/>
                </a:cubicBezTo>
                <a:cubicBezTo>
                  <a:pt x="2643" y="2449"/>
                  <a:pt x="2849" y="3191"/>
                  <a:pt x="3475" y="3797"/>
                </a:cubicBezTo>
                <a:cubicBezTo>
                  <a:pt x="3707" y="4022"/>
                  <a:pt x="3983" y="4201"/>
                  <a:pt x="4224" y="4417"/>
                </a:cubicBezTo>
                <a:cubicBezTo>
                  <a:pt x="4720" y="4860"/>
                  <a:pt x="4833" y="5517"/>
                  <a:pt x="4518" y="6038"/>
                </a:cubicBezTo>
                <a:cubicBezTo>
                  <a:pt x="4472" y="6027"/>
                  <a:pt x="4433" y="6021"/>
                  <a:pt x="4399" y="6021"/>
                </a:cubicBezTo>
                <a:cubicBezTo>
                  <a:pt x="4288" y="6021"/>
                  <a:pt x="4237" y="6087"/>
                  <a:pt x="4212" y="6247"/>
                </a:cubicBezTo>
                <a:cubicBezTo>
                  <a:pt x="4196" y="6350"/>
                  <a:pt x="4192" y="6457"/>
                  <a:pt x="4183" y="6562"/>
                </a:cubicBezTo>
                <a:cubicBezTo>
                  <a:pt x="4161" y="6558"/>
                  <a:pt x="4139" y="6556"/>
                  <a:pt x="4118" y="6553"/>
                </a:cubicBezTo>
                <a:cubicBezTo>
                  <a:pt x="3837" y="5097"/>
                  <a:pt x="2818" y="4244"/>
                  <a:pt x="1632" y="3461"/>
                </a:cubicBezTo>
                <a:lnTo>
                  <a:pt x="1632" y="3461"/>
                </a:lnTo>
                <a:cubicBezTo>
                  <a:pt x="1602" y="4053"/>
                  <a:pt x="1605" y="4584"/>
                  <a:pt x="1742" y="5107"/>
                </a:cubicBezTo>
                <a:cubicBezTo>
                  <a:pt x="1894" y="5688"/>
                  <a:pt x="2244" y="6080"/>
                  <a:pt x="2830" y="6251"/>
                </a:cubicBezTo>
                <a:cubicBezTo>
                  <a:pt x="2988" y="6297"/>
                  <a:pt x="3146" y="6350"/>
                  <a:pt x="3299" y="6412"/>
                </a:cubicBezTo>
                <a:cubicBezTo>
                  <a:pt x="3574" y="6523"/>
                  <a:pt x="3768" y="6715"/>
                  <a:pt x="3850" y="7005"/>
                </a:cubicBezTo>
                <a:cubicBezTo>
                  <a:pt x="4025" y="7615"/>
                  <a:pt x="3743" y="8084"/>
                  <a:pt x="3413" y="8510"/>
                </a:cubicBezTo>
                <a:cubicBezTo>
                  <a:pt x="3318" y="8458"/>
                  <a:pt x="3222" y="8372"/>
                  <a:pt x="3168" y="8372"/>
                </a:cubicBezTo>
                <a:cubicBezTo>
                  <a:pt x="3162" y="8372"/>
                  <a:pt x="3156" y="8373"/>
                  <a:pt x="3151" y="8375"/>
                </a:cubicBezTo>
                <a:cubicBezTo>
                  <a:pt x="3056" y="8420"/>
                  <a:pt x="2970" y="8523"/>
                  <a:pt x="2925" y="8622"/>
                </a:cubicBezTo>
                <a:cubicBezTo>
                  <a:pt x="2884" y="8714"/>
                  <a:pt x="2896" y="8833"/>
                  <a:pt x="2898" y="8940"/>
                </a:cubicBezTo>
                <a:cubicBezTo>
                  <a:pt x="2901" y="9067"/>
                  <a:pt x="2924" y="9193"/>
                  <a:pt x="2927" y="9320"/>
                </a:cubicBezTo>
                <a:cubicBezTo>
                  <a:pt x="2934" y="9589"/>
                  <a:pt x="2818" y="9791"/>
                  <a:pt x="2559" y="9957"/>
                </a:cubicBezTo>
                <a:cubicBezTo>
                  <a:pt x="2512" y="9647"/>
                  <a:pt x="2466" y="9365"/>
                  <a:pt x="2431" y="9083"/>
                </a:cubicBezTo>
                <a:cubicBezTo>
                  <a:pt x="2364" y="8547"/>
                  <a:pt x="2346" y="8002"/>
                  <a:pt x="2230" y="7477"/>
                </a:cubicBezTo>
                <a:cubicBezTo>
                  <a:pt x="2034" y="6577"/>
                  <a:pt x="1443" y="5924"/>
                  <a:pt x="749" y="5360"/>
                </a:cubicBezTo>
                <a:cubicBezTo>
                  <a:pt x="629" y="5263"/>
                  <a:pt x="500" y="5137"/>
                  <a:pt x="349" y="5137"/>
                </a:cubicBezTo>
                <a:cubicBezTo>
                  <a:pt x="304" y="5137"/>
                  <a:pt x="257" y="5148"/>
                  <a:pt x="208" y="5174"/>
                </a:cubicBezTo>
                <a:cubicBezTo>
                  <a:pt x="0" y="5286"/>
                  <a:pt x="14" y="5527"/>
                  <a:pt x="46" y="5725"/>
                </a:cubicBezTo>
                <a:cubicBezTo>
                  <a:pt x="125" y="6226"/>
                  <a:pt x="184" y="6736"/>
                  <a:pt x="335" y="7218"/>
                </a:cubicBezTo>
                <a:cubicBezTo>
                  <a:pt x="584" y="8008"/>
                  <a:pt x="1075" y="8587"/>
                  <a:pt x="1946" y="8752"/>
                </a:cubicBezTo>
                <a:cubicBezTo>
                  <a:pt x="2007" y="8765"/>
                  <a:pt x="2071" y="8850"/>
                  <a:pt x="2103" y="8917"/>
                </a:cubicBezTo>
                <a:cubicBezTo>
                  <a:pt x="2324" y="9393"/>
                  <a:pt x="2337" y="9888"/>
                  <a:pt x="2210" y="10390"/>
                </a:cubicBezTo>
                <a:cubicBezTo>
                  <a:pt x="2046" y="11037"/>
                  <a:pt x="1705" y="11595"/>
                  <a:pt x="1311" y="12124"/>
                </a:cubicBezTo>
                <a:cubicBezTo>
                  <a:pt x="1172" y="12309"/>
                  <a:pt x="1027" y="12490"/>
                  <a:pt x="883" y="12677"/>
                </a:cubicBezTo>
                <a:cubicBezTo>
                  <a:pt x="960" y="12713"/>
                  <a:pt x="1035" y="12731"/>
                  <a:pt x="1105" y="12731"/>
                </a:cubicBezTo>
                <a:cubicBezTo>
                  <a:pt x="1260" y="12731"/>
                  <a:pt x="1396" y="12645"/>
                  <a:pt x="1498" y="12480"/>
                </a:cubicBezTo>
                <a:cubicBezTo>
                  <a:pt x="1691" y="12166"/>
                  <a:pt x="1855" y="11831"/>
                  <a:pt x="2071" y="11535"/>
                </a:cubicBezTo>
                <a:cubicBezTo>
                  <a:pt x="2340" y="11166"/>
                  <a:pt x="2642" y="10931"/>
                  <a:pt x="3050" y="10931"/>
                </a:cubicBezTo>
                <a:cubicBezTo>
                  <a:pt x="3188" y="10931"/>
                  <a:pt x="3339" y="10958"/>
                  <a:pt x="3505" y="11017"/>
                </a:cubicBezTo>
                <a:cubicBezTo>
                  <a:pt x="3864" y="11143"/>
                  <a:pt x="4217" y="11291"/>
                  <a:pt x="4566" y="11443"/>
                </a:cubicBezTo>
                <a:cubicBezTo>
                  <a:pt x="4992" y="11628"/>
                  <a:pt x="5418" y="11730"/>
                  <a:pt x="5849" y="11730"/>
                </a:cubicBezTo>
                <a:cubicBezTo>
                  <a:pt x="6196" y="11730"/>
                  <a:pt x="6546" y="11664"/>
                  <a:pt x="6901" y="11524"/>
                </a:cubicBezTo>
                <a:cubicBezTo>
                  <a:pt x="7563" y="11263"/>
                  <a:pt x="8131" y="10863"/>
                  <a:pt x="8673" y="10417"/>
                </a:cubicBezTo>
                <a:cubicBezTo>
                  <a:pt x="8840" y="10280"/>
                  <a:pt x="8997" y="10130"/>
                  <a:pt x="9156" y="9988"/>
                </a:cubicBezTo>
                <a:cubicBezTo>
                  <a:pt x="8840" y="9963"/>
                  <a:pt x="8533" y="9979"/>
                  <a:pt x="8251" y="9906"/>
                </a:cubicBezTo>
                <a:cubicBezTo>
                  <a:pt x="7637" y="9745"/>
                  <a:pt x="7036" y="9533"/>
                  <a:pt x="6427" y="9351"/>
                </a:cubicBezTo>
                <a:cubicBezTo>
                  <a:pt x="6139" y="9266"/>
                  <a:pt x="5850" y="9205"/>
                  <a:pt x="5561" y="9205"/>
                </a:cubicBezTo>
                <a:cubicBezTo>
                  <a:pt x="5326" y="9205"/>
                  <a:pt x="5092" y="9245"/>
                  <a:pt x="4858" y="9344"/>
                </a:cubicBezTo>
                <a:cubicBezTo>
                  <a:pt x="4514" y="9489"/>
                  <a:pt x="4256" y="9740"/>
                  <a:pt x="4016" y="10017"/>
                </a:cubicBezTo>
                <a:cubicBezTo>
                  <a:pt x="3631" y="10461"/>
                  <a:pt x="3102" y="10628"/>
                  <a:pt x="2554" y="10769"/>
                </a:cubicBezTo>
                <a:cubicBezTo>
                  <a:pt x="2745" y="10359"/>
                  <a:pt x="3008" y="10023"/>
                  <a:pt x="3430" y="9836"/>
                </a:cubicBezTo>
                <a:cubicBezTo>
                  <a:pt x="3511" y="9800"/>
                  <a:pt x="3605" y="9778"/>
                  <a:pt x="3670" y="9723"/>
                </a:cubicBezTo>
                <a:cubicBezTo>
                  <a:pt x="3716" y="9683"/>
                  <a:pt x="3723" y="9599"/>
                  <a:pt x="3749" y="9534"/>
                </a:cubicBezTo>
                <a:cubicBezTo>
                  <a:pt x="3684" y="9511"/>
                  <a:pt x="3620" y="9474"/>
                  <a:pt x="3555" y="9469"/>
                </a:cubicBezTo>
                <a:cubicBezTo>
                  <a:pt x="3553" y="9469"/>
                  <a:pt x="3552" y="9469"/>
                  <a:pt x="3550" y="9469"/>
                </a:cubicBezTo>
                <a:cubicBezTo>
                  <a:pt x="3501" y="9469"/>
                  <a:pt x="3449" y="9507"/>
                  <a:pt x="3399" y="9526"/>
                </a:cubicBezTo>
                <a:cubicBezTo>
                  <a:pt x="3389" y="9514"/>
                  <a:pt x="3378" y="9501"/>
                  <a:pt x="3369" y="9489"/>
                </a:cubicBezTo>
                <a:cubicBezTo>
                  <a:pt x="3475" y="9347"/>
                  <a:pt x="3570" y="9196"/>
                  <a:pt x="3688" y="9067"/>
                </a:cubicBezTo>
                <a:cubicBezTo>
                  <a:pt x="4137" y="8581"/>
                  <a:pt x="4643" y="8213"/>
                  <a:pt x="5318" y="8213"/>
                </a:cubicBezTo>
                <a:cubicBezTo>
                  <a:pt x="5383" y="8213"/>
                  <a:pt x="5449" y="8216"/>
                  <a:pt x="5517" y="8223"/>
                </a:cubicBezTo>
                <a:cubicBezTo>
                  <a:pt x="5687" y="8241"/>
                  <a:pt x="5860" y="8234"/>
                  <a:pt x="6032" y="8237"/>
                </a:cubicBezTo>
                <a:cubicBezTo>
                  <a:pt x="6058" y="8238"/>
                  <a:pt x="6083" y="8238"/>
                  <a:pt x="6109" y="8238"/>
                </a:cubicBezTo>
                <a:cubicBezTo>
                  <a:pt x="6766" y="8238"/>
                  <a:pt x="7360" y="8052"/>
                  <a:pt x="7860" y="7603"/>
                </a:cubicBezTo>
                <a:cubicBezTo>
                  <a:pt x="8261" y="7244"/>
                  <a:pt x="8587" y="6822"/>
                  <a:pt x="8861" y="6360"/>
                </a:cubicBezTo>
                <a:cubicBezTo>
                  <a:pt x="8973" y="6173"/>
                  <a:pt x="9084" y="5986"/>
                  <a:pt x="9207" y="5779"/>
                </a:cubicBezTo>
                <a:cubicBezTo>
                  <a:pt x="8796" y="5727"/>
                  <a:pt x="8395" y="5687"/>
                  <a:pt x="8000" y="5687"/>
                </a:cubicBezTo>
                <a:cubicBezTo>
                  <a:pt x="7615" y="5687"/>
                  <a:pt x="7235" y="5725"/>
                  <a:pt x="6859" y="5826"/>
                </a:cubicBezTo>
                <a:cubicBezTo>
                  <a:pt x="6257" y="5986"/>
                  <a:pt x="5757" y="6302"/>
                  <a:pt x="5413" y="6846"/>
                </a:cubicBezTo>
                <a:cubicBezTo>
                  <a:pt x="5235" y="7129"/>
                  <a:pt x="5028" y="7398"/>
                  <a:pt x="4810" y="7653"/>
                </a:cubicBezTo>
                <a:cubicBezTo>
                  <a:pt x="4648" y="7843"/>
                  <a:pt x="4429" y="7959"/>
                  <a:pt x="4163" y="7968"/>
                </a:cubicBezTo>
                <a:cubicBezTo>
                  <a:pt x="4218" y="7621"/>
                  <a:pt x="4403" y="7314"/>
                  <a:pt x="4689" y="7080"/>
                </a:cubicBezTo>
                <a:cubicBezTo>
                  <a:pt x="4768" y="7016"/>
                  <a:pt x="4848" y="6952"/>
                  <a:pt x="4916" y="6878"/>
                </a:cubicBezTo>
                <a:cubicBezTo>
                  <a:pt x="4944" y="6848"/>
                  <a:pt x="4962" y="6782"/>
                  <a:pt x="4947" y="6750"/>
                </a:cubicBezTo>
                <a:cubicBezTo>
                  <a:pt x="4930" y="6712"/>
                  <a:pt x="4873" y="6678"/>
                  <a:pt x="4830" y="6674"/>
                </a:cubicBezTo>
                <a:cubicBezTo>
                  <a:pt x="4825" y="6673"/>
                  <a:pt x="4820" y="6673"/>
                  <a:pt x="4815" y="6673"/>
                </a:cubicBezTo>
                <a:cubicBezTo>
                  <a:pt x="4767" y="6673"/>
                  <a:pt x="4712" y="6697"/>
                  <a:pt x="4603" y="6723"/>
                </a:cubicBezTo>
                <a:cubicBezTo>
                  <a:pt x="4709" y="6564"/>
                  <a:pt x="4764" y="6417"/>
                  <a:pt x="4871" y="6338"/>
                </a:cubicBezTo>
                <a:cubicBezTo>
                  <a:pt x="5087" y="6178"/>
                  <a:pt x="5319" y="6020"/>
                  <a:pt x="5567" y="5922"/>
                </a:cubicBezTo>
                <a:cubicBezTo>
                  <a:pt x="6447" y="5576"/>
                  <a:pt x="7132" y="5047"/>
                  <a:pt x="7405" y="4099"/>
                </a:cubicBezTo>
                <a:cubicBezTo>
                  <a:pt x="7500" y="3770"/>
                  <a:pt x="7585" y="3438"/>
                  <a:pt x="7658" y="3102"/>
                </a:cubicBezTo>
                <a:cubicBezTo>
                  <a:pt x="7674" y="3029"/>
                  <a:pt x="7640" y="2898"/>
                  <a:pt x="7588" y="2868"/>
                </a:cubicBezTo>
                <a:cubicBezTo>
                  <a:pt x="7563" y="2855"/>
                  <a:pt x="7531" y="2849"/>
                  <a:pt x="7497" y="2849"/>
                </a:cubicBezTo>
                <a:cubicBezTo>
                  <a:pt x="7439" y="2849"/>
                  <a:pt x="7374" y="2865"/>
                  <a:pt x="7324" y="2885"/>
                </a:cubicBezTo>
                <a:cubicBezTo>
                  <a:pt x="7225" y="2924"/>
                  <a:pt x="7128" y="2987"/>
                  <a:pt x="7055" y="3063"/>
                </a:cubicBezTo>
                <a:cubicBezTo>
                  <a:pt x="6628" y="3515"/>
                  <a:pt x="6194" y="3962"/>
                  <a:pt x="5794" y="4437"/>
                </a:cubicBezTo>
                <a:cubicBezTo>
                  <a:pt x="5632" y="4630"/>
                  <a:pt x="5546" y="4889"/>
                  <a:pt x="5435" y="5120"/>
                </a:cubicBezTo>
                <a:cubicBezTo>
                  <a:pt x="5341" y="5314"/>
                  <a:pt x="5271" y="5520"/>
                  <a:pt x="5167" y="5707"/>
                </a:cubicBezTo>
                <a:cubicBezTo>
                  <a:pt x="5114" y="5800"/>
                  <a:pt x="5005" y="5861"/>
                  <a:pt x="4921" y="5937"/>
                </a:cubicBezTo>
                <a:cubicBezTo>
                  <a:pt x="4901" y="5923"/>
                  <a:pt x="4881" y="5910"/>
                  <a:pt x="4861" y="5896"/>
                </a:cubicBezTo>
                <a:cubicBezTo>
                  <a:pt x="4884" y="5722"/>
                  <a:pt x="4896" y="5545"/>
                  <a:pt x="4932" y="5373"/>
                </a:cubicBezTo>
                <a:cubicBezTo>
                  <a:pt x="5052" y="4792"/>
                  <a:pt x="5350" y="4284"/>
                  <a:pt x="5616" y="3764"/>
                </a:cubicBezTo>
                <a:cubicBezTo>
                  <a:pt x="5870" y="3268"/>
                  <a:pt x="6080" y="2764"/>
                  <a:pt x="6148" y="2203"/>
                </a:cubicBezTo>
                <a:cubicBezTo>
                  <a:pt x="6241" y="1440"/>
                  <a:pt x="6002" y="736"/>
                  <a:pt x="58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6"/>
          <p:cNvSpPr/>
          <p:nvPr/>
        </p:nvSpPr>
        <p:spPr>
          <a:xfrm rot="5943706">
            <a:off x="-26954" y="432968"/>
            <a:ext cx="958053" cy="1178398"/>
          </a:xfrm>
          <a:custGeom>
            <a:avLst/>
            <a:gdLst/>
            <a:ahLst/>
            <a:cxnLst/>
            <a:rect l="l" t="t" r="r" b="b"/>
            <a:pathLst>
              <a:path w="10996" h="13525" extrusionOk="0">
                <a:moveTo>
                  <a:pt x="10427" y="939"/>
                </a:moveTo>
                <a:cubicBezTo>
                  <a:pt x="10433" y="944"/>
                  <a:pt x="10439" y="950"/>
                  <a:pt x="10445" y="955"/>
                </a:cubicBezTo>
                <a:cubicBezTo>
                  <a:pt x="10269" y="1168"/>
                  <a:pt x="10097" y="1384"/>
                  <a:pt x="9917" y="1593"/>
                </a:cubicBezTo>
                <a:cubicBezTo>
                  <a:pt x="9117" y="2525"/>
                  <a:pt x="8201" y="3325"/>
                  <a:pt x="7158" y="3971"/>
                </a:cubicBezTo>
                <a:cubicBezTo>
                  <a:pt x="6592" y="4321"/>
                  <a:pt x="6019" y="4663"/>
                  <a:pt x="5431" y="4974"/>
                </a:cubicBezTo>
                <a:cubicBezTo>
                  <a:pt x="4388" y="5525"/>
                  <a:pt x="3475" y="6239"/>
                  <a:pt x="2688" y="7111"/>
                </a:cubicBezTo>
                <a:cubicBezTo>
                  <a:pt x="2278" y="7565"/>
                  <a:pt x="1907" y="8055"/>
                  <a:pt x="1519" y="8529"/>
                </a:cubicBezTo>
                <a:cubicBezTo>
                  <a:pt x="1502" y="8549"/>
                  <a:pt x="1487" y="8569"/>
                  <a:pt x="1449" y="8576"/>
                </a:cubicBezTo>
                <a:cubicBezTo>
                  <a:pt x="1555" y="8398"/>
                  <a:pt x="1657" y="8217"/>
                  <a:pt x="1767" y="8041"/>
                </a:cubicBezTo>
                <a:cubicBezTo>
                  <a:pt x="2442" y="6961"/>
                  <a:pt x="3297" y="6048"/>
                  <a:pt x="4350" y="5332"/>
                </a:cubicBezTo>
                <a:cubicBezTo>
                  <a:pt x="4878" y="4973"/>
                  <a:pt x="5432" y="4652"/>
                  <a:pt x="5985" y="4331"/>
                </a:cubicBezTo>
                <a:cubicBezTo>
                  <a:pt x="6666" y="3935"/>
                  <a:pt x="7368" y="3574"/>
                  <a:pt x="7999" y="3097"/>
                </a:cubicBezTo>
                <a:cubicBezTo>
                  <a:pt x="8748" y="2531"/>
                  <a:pt x="9450" y="1912"/>
                  <a:pt x="10116" y="1250"/>
                </a:cubicBezTo>
                <a:cubicBezTo>
                  <a:pt x="10219" y="1146"/>
                  <a:pt x="10323" y="1042"/>
                  <a:pt x="10427" y="939"/>
                </a:cubicBezTo>
                <a:close/>
                <a:moveTo>
                  <a:pt x="10867" y="1"/>
                </a:moveTo>
                <a:cubicBezTo>
                  <a:pt x="10836" y="1"/>
                  <a:pt x="10799" y="17"/>
                  <a:pt x="10759" y="49"/>
                </a:cubicBezTo>
                <a:cubicBezTo>
                  <a:pt x="10701" y="96"/>
                  <a:pt x="10647" y="152"/>
                  <a:pt x="10598" y="208"/>
                </a:cubicBezTo>
                <a:cubicBezTo>
                  <a:pt x="10384" y="455"/>
                  <a:pt x="10119" y="602"/>
                  <a:pt x="9796" y="651"/>
                </a:cubicBezTo>
                <a:cubicBezTo>
                  <a:pt x="9450" y="704"/>
                  <a:pt x="9104" y="759"/>
                  <a:pt x="8758" y="821"/>
                </a:cubicBezTo>
                <a:cubicBezTo>
                  <a:pt x="8439" y="876"/>
                  <a:pt x="8118" y="924"/>
                  <a:pt x="7822" y="1068"/>
                </a:cubicBezTo>
                <a:cubicBezTo>
                  <a:pt x="7667" y="1143"/>
                  <a:pt x="7581" y="1264"/>
                  <a:pt x="7571" y="1434"/>
                </a:cubicBezTo>
                <a:cubicBezTo>
                  <a:pt x="7563" y="1598"/>
                  <a:pt x="7560" y="1762"/>
                  <a:pt x="7560" y="1925"/>
                </a:cubicBezTo>
                <a:cubicBezTo>
                  <a:pt x="7561" y="2228"/>
                  <a:pt x="7549" y="2527"/>
                  <a:pt x="7424" y="2810"/>
                </a:cubicBezTo>
                <a:cubicBezTo>
                  <a:pt x="7399" y="2866"/>
                  <a:pt x="7366" y="2918"/>
                  <a:pt x="7337" y="2972"/>
                </a:cubicBezTo>
                <a:cubicBezTo>
                  <a:pt x="7317" y="2943"/>
                  <a:pt x="7321" y="2925"/>
                  <a:pt x="7322" y="2906"/>
                </a:cubicBezTo>
                <a:cubicBezTo>
                  <a:pt x="7340" y="2588"/>
                  <a:pt x="7360" y="2270"/>
                  <a:pt x="7377" y="1950"/>
                </a:cubicBezTo>
                <a:cubicBezTo>
                  <a:pt x="7384" y="1803"/>
                  <a:pt x="7388" y="1655"/>
                  <a:pt x="7390" y="1507"/>
                </a:cubicBezTo>
                <a:cubicBezTo>
                  <a:pt x="7392" y="1419"/>
                  <a:pt x="7386" y="1330"/>
                  <a:pt x="7384" y="1242"/>
                </a:cubicBezTo>
                <a:cubicBezTo>
                  <a:pt x="7294" y="1261"/>
                  <a:pt x="7196" y="1265"/>
                  <a:pt x="7114" y="1303"/>
                </a:cubicBezTo>
                <a:cubicBezTo>
                  <a:pt x="6536" y="1576"/>
                  <a:pt x="5997" y="1915"/>
                  <a:pt x="5489" y="2301"/>
                </a:cubicBezTo>
                <a:cubicBezTo>
                  <a:pt x="5367" y="2394"/>
                  <a:pt x="5295" y="2516"/>
                  <a:pt x="5279" y="2667"/>
                </a:cubicBezTo>
                <a:cubicBezTo>
                  <a:pt x="5254" y="2894"/>
                  <a:pt x="5231" y="3121"/>
                  <a:pt x="5215" y="3348"/>
                </a:cubicBezTo>
                <a:cubicBezTo>
                  <a:pt x="5192" y="3652"/>
                  <a:pt x="5204" y="3960"/>
                  <a:pt x="5089" y="4250"/>
                </a:cubicBezTo>
                <a:cubicBezTo>
                  <a:pt x="5013" y="4441"/>
                  <a:pt x="4907" y="4613"/>
                  <a:pt x="4779" y="4737"/>
                </a:cubicBezTo>
                <a:cubicBezTo>
                  <a:pt x="4828" y="4523"/>
                  <a:pt x="4914" y="4291"/>
                  <a:pt x="4924" y="4057"/>
                </a:cubicBezTo>
                <a:cubicBezTo>
                  <a:pt x="4940" y="3700"/>
                  <a:pt x="5001" y="3353"/>
                  <a:pt x="5073" y="3007"/>
                </a:cubicBezTo>
                <a:cubicBezTo>
                  <a:pt x="5103" y="2866"/>
                  <a:pt x="5125" y="2721"/>
                  <a:pt x="5129" y="2577"/>
                </a:cubicBezTo>
                <a:cubicBezTo>
                  <a:pt x="5132" y="2478"/>
                  <a:pt x="5098" y="2428"/>
                  <a:pt x="5034" y="2428"/>
                </a:cubicBezTo>
                <a:cubicBezTo>
                  <a:pt x="5005" y="2428"/>
                  <a:pt x="4970" y="2439"/>
                  <a:pt x="4929" y="2460"/>
                </a:cubicBezTo>
                <a:cubicBezTo>
                  <a:pt x="4853" y="2500"/>
                  <a:pt x="4782" y="2555"/>
                  <a:pt x="4710" y="2604"/>
                </a:cubicBezTo>
                <a:cubicBezTo>
                  <a:pt x="4391" y="2827"/>
                  <a:pt x="4068" y="3044"/>
                  <a:pt x="3755" y="3275"/>
                </a:cubicBezTo>
                <a:cubicBezTo>
                  <a:pt x="3456" y="3495"/>
                  <a:pt x="3332" y="3792"/>
                  <a:pt x="3402" y="4165"/>
                </a:cubicBezTo>
                <a:cubicBezTo>
                  <a:pt x="3444" y="4390"/>
                  <a:pt x="3484" y="4615"/>
                  <a:pt x="3511" y="4842"/>
                </a:cubicBezTo>
                <a:cubicBezTo>
                  <a:pt x="3541" y="5097"/>
                  <a:pt x="3514" y="5347"/>
                  <a:pt x="3362" y="5574"/>
                </a:cubicBezTo>
                <a:cubicBezTo>
                  <a:pt x="3490" y="4969"/>
                  <a:pt x="3238" y="4383"/>
                  <a:pt x="3295" y="3773"/>
                </a:cubicBezTo>
                <a:lnTo>
                  <a:pt x="3295" y="3773"/>
                </a:lnTo>
                <a:cubicBezTo>
                  <a:pt x="3043" y="3815"/>
                  <a:pt x="2891" y="3974"/>
                  <a:pt x="2779" y="4168"/>
                </a:cubicBezTo>
                <a:cubicBezTo>
                  <a:pt x="2677" y="4345"/>
                  <a:pt x="2535" y="4473"/>
                  <a:pt x="2372" y="4591"/>
                </a:cubicBezTo>
                <a:cubicBezTo>
                  <a:pt x="1702" y="5078"/>
                  <a:pt x="1354" y="5931"/>
                  <a:pt x="1569" y="6773"/>
                </a:cubicBezTo>
                <a:cubicBezTo>
                  <a:pt x="1624" y="6984"/>
                  <a:pt x="1641" y="7207"/>
                  <a:pt x="1658" y="7426"/>
                </a:cubicBezTo>
                <a:cubicBezTo>
                  <a:pt x="1667" y="7553"/>
                  <a:pt x="1641" y="7682"/>
                  <a:pt x="1631" y="7812"/>
                </a:cubicBezTo>
                <a:cubicBezTo>
                  <a:pt x="1622" y="7811"/>
                  <a:pt x="1612" y="7811"/>
                  <a:pt x="1604" y="7810"/>
                </a:cubicBezTo>
                <a:cubicBezTo>
                  <a:pt x="1601" y="7780"/>
                  <a:pt x="1601" y="7751"/>
                  <a:pt x="1596" y="7722"/>
                </a:cubicBezTo>
                <a:cubicBezTo>
                  <a:pt x="1549" y="7471"/>
                  <a:pt x="1523" y="7215"/>
                  <a:pt x="1453" y="6972"/>
                </a:cubicBezTo>
                <a:cubicBezTo>
                  <a:pt x="1337" y="6577"/>
                  <a:pt x="1135" y="6203"/>
                  <a:pt x="1214" y="5760"/>
                </a:cubicBezTo>
                <a:lnTo>
                  <a:pt x="1214" y="5760"/>
                </a:lnTo>
                <a:cubicBezTo>
                  <a:pt x="1182" y="5769"/>
                  <a:pt x="1162" y="5769"/>
                  <a:pt x="1148" y="5778"/>
                </a:cubicBezTo>
                <a:cubicBezTo>
                  <a:pt x="916" y="5923"/>
                  <a:pt x="725" y="6364"/>
                  <a:pt x="793" y="6633"/>
                </a:cubicBezTo>
                <a:cubicBezTo>
                  <a:pt x="837" y="6801"/>
                  <a:pt x="911" y="6962"/>
                  <a:pt x="970" y="7127"/>
                </a:cubicBezTo>
                <a:cubicBezTo>
                  <a:pt x="1031" y="7299"/>
                  <a:pt x="1089" y="7472"/>
                  <a:pt x="1149" y="7645"/>
                </a:cubicBezTo>
                <a:lnTo>
                  <a:pt x="1112" y="7660"/>
                </a:lnTo>
                <a:cubicBezTo>
                  <a:pt x="1008" y="7488"/>
                  <a:pt x="881" y="7325"/>
                  <a:pt x="806" y="7142"/>
                </a:cubicBezTo>
                <a:cubicBezTo>
                  <a:pt x="732" y="6960"/>
                  <a:pt x="713" y="6756"/>
                  <a:pt x="668" y="6556"/>
                </a:cubicBezTo>
                <a:cubicBezTo>
                  <a:pt x="649" y="6569"/>
                  <a:pt x="625" y="6581"/>
                  <a:pt x="609" y="6600"/>
                </a:cubicBezTo>
                <a:cubicBezTo>
                  <a:pt x="425" y="6834"/>
                  <a:pt x="257" y="7079"/>
                  <a:pt x="159" y="7363"/>
                </a:cubicBezTo>
                <a:cubicBezTo>
                  <a:pt x="41" y="7699"/>
                  <a:pt x="61" y="8010"/>
                  <a:pt x="324" y="8285"/>
                </a:cubicBezTo>
                <a:cubicBezTo>
                  <a:pt x="432" y="8396"/>
                  <a:pt x="521" y="8529"/>
                  <a:pt x="598" y="8664"/>
                </a:cubicBezTo>
                <a:cubicBezTo>
                  <a:pt x="797" y="9013"/>
                  <a:pt x="835" y="9373"/>
                  <a:pt x="649" y="9745"/>
                </a:cubicBezTo>
                <a:cubicBezTo>
                  <a:pt x="448" y="10146"/>
                  <a:pt x="284" y="10559"/>
                  <a:pt x="185" y="10997"/>
                </a:cubicBezTo>
                <a:cubicBezTo>
                  <a:pt x="1" y="11809"/>
                  <a:pt x="22" y="12608"/>
                  <a:pt x="323" y="13391"/>
                </a:cubicBezTo>
                <a:cubicBezTo>
                  <a:pt x="340" y="13437"/>
                  <a:pt x="370" y="13480"/>
                  <a:pt x="394" y="13525"/>
                </a:cubicBezTo>
                <a:cubicBezTo>
                  <a:pt x="410" y="13521"/>
                  <a:pt x="427" y="13518"/>
                  <a:pt x="442" y="13514"/>
                </a:cubicBezTo>
                <a:cubicBezTo>
                  <a:pt x="432" y="13341"/>
                  <a:pt x="436" y="13167"/>
                  <a:pt x="410" y="12997"/>
                </a:cubicBezTo>
                <a:cubicBezTo>
                  <a:pt x="302" y="12316"/>
                  <a:pt x="268" y="11639"/>
                  <a:pt x="378" y="10952"/>
                </a:cubicBezTo>
                <a:cubicBezTo>
                  <a:pt x="489" y="10255"/>
                  <a:pt x="1149" y="9560"/>
                  <a:pt x="1916" y="9560"/>
                </a:cubicBezTo>
                <a:cubicBezTo>
                  <a:pt x="2040" y="9560"/>
                  <a:pt x="2167" y="9578"/>
                  <a:pt x="2294" y="9617"/>
                </a:cubicBezTo>
                <a:cubicBezTo>
                  <a:pt x="2414" y="9654"/>
                  <a:pt x="2534" y="9672"/>
                  <a:pt x="2653" y="9672"/>
                </a:cubicBezTo>
                <a:cubicBezTo>
                  <a:pt x="2952" y="9672"/>
                  <a:pt x="3241" y="9560"/>
                  <a:pt x="3491" y="9357"/>
                </a:cubicBezTo>
                <a:cubicBezTo>
                  <a:pt x="3704" y="9184"/>
                  <a:pt x="3889" y="8973"/>
                  <a:pt x="4075" y="8767"/>
                </a:cubicBezTo>
                <a:cubicBezTo>
                  <a:pt x="4178" y="8653"/>
                  <a:pt x="4254" y="8513"/>
                  <a:pt x="4342" y="8384"/>
                </a:cubicBezTo>
                <a:cubicBezTo>
                  <a:pt x="4335" y="8377"/>
                  <a:pt x="4327" y="8369"/>
                  <a:pt x="4320" y="8361"/>
                </a:cubicBezTo>
                <a:cubicBezTo>
                  <a:pt x="4171" y="8426"/>
                  <a:pt x="4019" y="8486"/>
                  <a:pt x="3872" y="8556"/>
                </a:cubicBezTo>
                <a:cubicBezTo>
                  <a:pt x="3785" y="8597"/>
                  <a:pt x="3697" y="8618"/>
                  <a:pt x="3608" y="8618"/>
                </a:cubicBezTo>
                <a:cubicBezTo>
                  <a:pt x="3545" y="8618"/>
                  <a:pt x="3481" y="8607"/>
                  <a:pt x="3416" y="8584"/>
                </a:cubicBezTo>
                <a:cubicBezTo>
                  <a:pt x="3072" y="8463"/>
                  <a:pt x="2729" y="8337"/>
                  <a:pt x="2385" y="8214"/>
                </a:cubicBezTo>
                <a:cubicBezTo>
                  <a:pt x="2387" y="8208"/>
                  <a:pt x="2389" y="8203"/>
                  <a:pt x="2390" y="8197"/>
                </a:cubicBezTo>
                <a:cubicBezTo>
                  <a:pt x="2641" y="8242"/>
                  <a:pt x="2891" y="8301"/>
                  <a:pt x="3143" y="8329"/>
                </a:cubicBezTo>
                <a:cubicBezTo>
                  <a:pt x="3239" y="8339"/>
                  <a:pt x="3336" y="8346"/>
                  <a:pt x="3432" y="8346"/>
                </a:cubicBezTo>
                <a:cubicBezTo>
                  <a:pt x="3686" y="8346"/>
                  <a:pt x="3934" y="8298"/>
                  <a:pt x="4158" y="8149"/>
                </a:cubicBezTo>
                <a:cubicBezTo>
                  <a:pt x="4361" y="8014"/>
                  <a:pt x="4554" y="7865"/>
                  <a:pt x="4745" y="7714"/>
                </a:cubicBezTo>
                <a:cubicBezTo>
                  <a:pt x="4960" y="7544"/>
                  <a:pt x="5168" y="7366"/>
                  <a:pt x="5378" y="7189"/>
                </a:cubicBezTo>
                <a:cubicBezTo>
                  <a:pt x="5411" y="7161"/>
                  <a:pt x="5443" y="7130"/>
                  <a:pt x="5474" y="7099"/>
                </a:cubicBezTo>
                <a:cubicBezTo>
                  <a:pt x="5472" y="7089"/>
                  <a:pt x="5468" y="7078"/>
                  <a:pt x="5465" y="7068"/>
                </a:cubicBezTo>
                <a:cubicBezTo>
                  <a:pt x="5455" y="7068"/>
                  <a:pt x="5445" y="7068"/>
                  <a:pt x="5435" y="7068"/>
                </a:cubicBezTo>
                <a:cubicBezTo>
                  <a:pt x="5409" y="7068"/>
                  <a:pt x="5384" y="7067"/>
                  <a:pt x="5358" y="7067"/>
                </a:cubicBezTo>
                <a:cubicBezTo>
                  <a:pt x="5320" y="7067"/>
                  <a:pt x="5283" y="7069"/>
                  <a:pt x="5247" y="7078"/>
                </a:cubicBezTo>
                <a:cubicBezTo>
                  <a:pt x="5167" y="7098"/>
                  <a:pt x="5088" y="7107"/>
                  <a:pt x="5011" y="7107"/>
                </a:cubicBezTo>
                <a:cubicBezTo>
                  <a:pt x="4804" y="7107"/>
                  <a:pt x="4607" y="7045"/>
                  <a:pt x="4411" y="6969"/>
                </a:cubicBezTo>
                <a:cubicBezTo>
                  <a:pt x="4123" y="6857"/>
                  <a:pt x="3835" y="6748"/>
                  <a:pt x="3559" y="6643"/>
                </a:cubicBezTo>
                <a:cubicBezTo>
                  <a:pt x="3698" y="6602"/>
                  <a:pt x="3838" y="6582"/>
                  <a:pt x="3980" y="6582"/>
                </a:cubicBezTo>
                <a:cubicBezTo>
                  <a:pt x="4181" y="6582"/>
                  <a:pt x="4386" y="6622"/>
                  <a:pt x="4589" y="6699"/>
                </a:cubicBezTo>
                <a:cubicBezTo>
                  <a:pt x="4728" y="6752"/>
                  <a:pt x="4867" y="6805"/>
                  <a:pt x="5011" y="6844"/>
                </a:cubicBezTo>
                <a:cubicBezTo>
                  <a:pt x="5149" y="6883"/>
                  <a:pt x="5290" y="6909"/>
                  <a:pt x="5430" y="6909"/>
                </a:cubicBezTo>
                <a:cubicBezTo>
                  <a:pt x="5550" y="6909"/>
                  <a:pt x="5669" y="6890"/>
                  <a:pt x="5786" y="6844"/>
                </a:cubicBezTo>
                <a:cubicBezTo>
                  <a:pt x="6239" y="6667"/>
                  <a:pt x="6664" y="6437"/>
                  <a:pt x="7030" y="6109"/>
                </a:cubicBezTo>
                <a:cubicBezTo>
                  <a:pt x="7069" y="6074"/>
                  <a:pt x="7095" y="6024"/>
                  <a:pt x="7141" y="5962"/>
                </a:cubicBezTo>
                <a:lnTo>
                  <a:pt x="7141" y="5962"/>
                </a:lnTo>
                <a:cubicBezTo>
                  <a:pt x="6813" y="5964"/>
                  <a:pt x="6506" y="5970"/>
                  <a:pt x="6204" y="5970"/>
                </a:cubicBezTo>
                <a:cubicBezTo>
                  <a:pt x="6124" y="5970"/>
                  <a:pt x="6044" y="5969"/>
                  <a:pt x="5964" y="5969"/>
                </a:cubicBezTo>
                <a:cubicBezTo>
                  <a:pt x="5567" y="5964"/>
                  <a:pt x="5252" y="5692"/>
                  <a:pt x="4854" y="5629"/>
                </a:cubicBezTo>
                <a:cubicBezTo>
                  <a:pt x="4946" y="5599"/>
                  <a:pt x="5062" y="5586"/>
                  <a:pt x="5187" y="5586"/>
                </a:cubicBezTo>
                <a:cubicBezTo>
                  <a:pt x="5390" y="5586"/>
                  <a:pt x="5614" y="5621"/>
                  <a:pt x="5780" y="5680"/>
                </a:cubicBezTo>
                <a:cubicBezTo>
                  <a:pt x="6066" y="5782"/>
                  <a:pt x="6352" y="5839"/>
                  <a:pt x="6636" y="5839"/>
                </a:cubicBezTo>
                <a:cubicBezTo>
                  <a:pt x="6939" y="5839"/>
                  <a:pt x="7240" y="5774"/>
                  <a:pt x="7536" y="5628"/>
                </a:cubicBezTo>
                <a:cubicBezTo>
                  <a:pt x="8083" y="5357"/>
                  <a:pt x="8619" y="5067"/>
                  <a:pt x="9161" y="4785"/>
                </a:cubicBezTo>
                <a:cubicBezTo>
                  <a:pt x="9179" y="4775"/>
                  <a:pt x="9195" y="4760"/>
                  <a:pt x="9211" y="4747"/>
                </a:cubicBezTo>
                <a:cubicBezTo>
                  <a:pt x="9212" y="4735"/>
                  <a:pt x="9213" y="4723"/>
                  <a:pt x="9213" y="4711"/>
                </a:cubicBezTo>
                <a:lnTo>
                  <a:pt x="9213" y="4711"/>
                </a:lnTo>
                <a:cubicBezTo>
                  <a:pt x="9157" y="4714"/>
                  <a:pt x="9101" y="4716"/>
                  <a:pt x="9046" y="4716"/>
                </a:cubicBezTo>
                <a:cubicBezTo>
                  <a:pt x="8375" y="4716"/>
                  <a:pt x="7760" y="4497"/>
                  <a:pt x="7160" y="4218"/>
                </a:cubicBezTo>
                <a:cubicBezTo>
                  <a:pt x="7180" y="4213"/>
                  <a:pt x="7198" y="4211"/>
                  <a:pt x="7216" y="4211"/>
                </a:cubicBezTo>
                <a:cubicBezTo>
                  <a:pt x="7243" y="4211"/>
                  <a:pt x="7269" y="4215"/>
                  <a:pt x="7296" y="4220"/>
                </a:cubicBezTo>
                <a:cubicBezTo>
                  <a:pt x="7729" y="4306"/>
                  <a:pt x="8162" y="4399"/>
                  <a:pt x="8597" y="4475"/>
                </a:cubicBezTo>
                <a:cubicBezTo>
                  <a:pt x="8702" y="4494"/>
                  <a:pt x="8805" y="4503"/>
                  <a:pt x="8905" y="4503"/>
                </a:cubicBezTo>
                <a:cubicBezTo>
                  <a:pt x="9304" y="4503"/>
                  <a:pt x="9662" y="4356"/>
                  <a:pt x="9955" y="4046"/>
                </a:cubicBezTo>
                <a:cubicBezTo>
                  <a:pt x="10179" y="3809"/>
                  <a:pt x="10380" y="3547"/>
                  <a:pt x="10558" y="3274"/>
                </a:cubicBezTo>
                <a:cubicBezTo>
                  <a:pt x="10712" y="3037"/>
                  <a:pt x="10821" y="2769"/>
                  <a:pt x="10943" y="2512"/>
                </a:cubicBezTo>
                <a:cubicBezTo>
                  <a:pt x="10968" y="2460"/>
                  <a:pt x="10961" y="2396"/>
                  <a:pt x="10969" y="2337"/>
                </a:cubicBezTo>
                <a:cubicBezTo>
                  <a:pt x="10957" y="2332"/>
                  <a:pt x="10946" y="2327"/>
                  <a:pt x="10934" y="2321"/>
                </a:cubicBezTo>
                <a:cubicBezTo>
                  <a:pt x="10883" y="2352"/>
                  <a:pt x="10828" y="2378"/>
                  <a:pt x="10783" y="2416"/>
                </a:cubicBezTo>
                <a:cubicBezTo>
                  <a:pt x="10475" y="2663"/>
                  <a:pt x="10125" y="2814"/>
                  <a:pt x="9742" y="2892"/>
                </a:cubicBezTo>
                <a:cubicBezTo>
                  <a:pt x="9609" y="2920"/>
                  <a:pt x="9475" y="2934"/>
                  <a:pt x="9342" y="2934"/>
                </a:cubicBezTo>
                <a:cubicBezTo>
                  <a:pt x="9202" y="2934"/>
                  <a:pt x="9063" y="2918"/>
                  <a:pt x="8923" y="2885"/>
                </a:cubicBezTo>
                <a:cubicBezTo>
                  <a:pt x="8984" y="2863"/>
                  <a:pt x="9045" y="2846"/>
                  <a:pt x="9107" y="2836"/>
                </a:cubicBezTo>
                <a:cubicBezTo>
                  <a:pt x="9677" y="2739"/>
                  <a:pt x="10185" y="2526"/>
                  <a:pt x="10598" y="2101"/>
                </a:cubicBezTo>
                <a:cubicBezTo>
                  <a:pt x="10808" y="1885"/>
                  <a:pt x="10994" y="1678"/>
                  <a:pt x="10983" y="1349"/>
                </a:cubicBezTo>
                <a:cubicBezTo>
                  <a:pt x="10973" y="1083"/>
                  <a:pt x="10996" y="816"/>
                  <a:pt x="10996" y="550"/>
                </a:cubicBezTo>
                <a:cubicBezTo>
                  <a:pt x="10996" y="406"/>
                  <a:pt x="10988" y="260"/>
                  <a:pt x="10965" y="119"/>
                </a:cubicBezTo>
                <a:cubicBezTo>
                  <a:pt x="10953" y="40"/>
                  <a:pt x="10917" y="1"/>
                  <a:pt x="108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1">
    <p:spTree>
      <p:nvGrpSpPr>
        <p:cNvPr id="1" name="Shape 204"/>
        <p:cNvGrpSpPr/>
        <p:nvPr/>
      </p:nvGrpSpPr>
      <p:grpSpPr>
        <a:xfrm>
          <a:off x="0" y="0"/>
          <a:ext cx="0" cy="0"/>
          <a:chOff x="0" y="0"/>
          <a:chExt cx="0" cy="0"/>
        </a:xfrm>
      </p:grpSpPr>
      <p:sp>
        <p:nvSpPr>
          <p:cNvPr id="205" name="Google Shape;205;p17"/>
          <p:cNvSpPr txBox="1">
            <a:spLocks noGrp="1"/>
          </p:cNvSpPr>
          <p:nvPr>
            <p:ph type="title"/>
          </p:nvPr>
        </p:nvSpPr>
        <p:spPr>
          <a:xfrm>
            <a:off x="941911" y="1704225"/>
            <a:ext cx="3871500" cy="669900"/>
          </a:xfrm>
          <a:prstGeom prst="rect">
            <a:avLst/>
          </a:prstGeom>
        </p:spPr>
        <p:txBody>
          <a:bodyPr spcFirstLastPara="1" wrap="square" lIns="91425" tIns="91425" rIns="91425" bIns="91425" anchor="ctr" anchorCtr="0">
            <a:noAutofit/>
          </a:bodyPr>
          <a:lstStyle>
            <a:lvl1pPr lvl="0" rtl="0">
              <a:spcBef>
                <a:spcPts val="0"/>
              </a:spcBef>
              <a:spcAft>
                <a:spcPts val="0"/>
              </a:spcAft>
              <a:buSzPts val="4200"/>
              <a:buNone/>
              <a:defRPr sz="30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206" name="Google Shape;206;p17"/>
          <p:cNvSpPr txBox="1">
            <a:spLocks noGrp="1"/>
          </p:cNvSpPr>
          <p:nvPr>
            <p:ph type="subTitle" idx="1"/>
          </p:nvPr>
        </p:nvSpPr>
        <p:spPr>
          <a:xfrm>
            <a:off x="941825" y="2374125"/>
            <a:ext cx="3871500" cy="1221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100"/>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07" name="Google Shape;207;p17"/>
          <p:cNvSpPr/>
          <p:nvPr/>
        </p:nvSpPr>
        <p:spPr>
          <a:xfrm rot="5400000">
            <a:off x="-268671" y="-43485"/>
            <a:ext cx="1127468" cy="978912"/>
          </a:xfrm>
          <a:custGeom>
            <a:avLst/>
            <a:gdLst/>
            <a:ahLst/>
            <a:cxnLst/>
            <a:rect l="l" t="t" r="r" b="b"/>
            <a:pathLst>
              <a:path w="10724" h="9311" extrusionOk="0">
                <a:moveTo>
                  <a:pt x="0" y="7667"/>
                </a:moveTo>
                <a:cubicBezTo>
                  <a:pt x="1167" y="7289"/>
                  <a:pt x="1478" y="5922"/>
                  <a:pt x="1446" y="4594"/>
                </a:cubicBezTo>
                <a:cubicBezTo>
                  <a:pt x="1435" y="4132"/>
                  <a:pt x="1439" y="2945"/>
                  <a:pt x="2017" y="2955"/>
                </a:cubicBezTo>
                <a:cubicBezTo>
                  <a:pt x="2244" y="2960"/>
                  <a:pt x="2282" y="3528"/>
                  <a:pt x="2281" y="3679"/>
                </a:cubicBezTo>
                <a:cubicBezTo>
                  <a:pt x="2276" y="4325"/>
                  <a:pt x="2007" y="4812"/>
                  <a:pt x="1915" y="5418"/>
                </a:cubicBezTo>
                <a:cubicBezTo>
                  <a:pt x="1882" y="5638"/>
                  <a:pt x="1808" y="6048"/>
                  <a:pt x="2126" y="5948"/>
                </a:cubicBezTo>
                <a:cubicBezTo>
                  <a:pt x="2463" y="5843"/>
                  <a:pt x="2604" y="5386"/>
                  <a:pt x="2722" y="5042"/>
                </a:cubicBezTo>
                <a:cubicBezTo>
                  <a:pt x="3012" y="4194"/>
                  <a:pt x="2992" y="3246"/>
                  <a:pt x="3405" y="2460"/>
                </a:cubicBezTo>
                <a:cubicBezTo>
                  <a:pt x="3546" y="2193"/>
                  <a:pt x="3709" y="1888"/>
                  <a:pt x="3942" y="1723"/>
                </a:cubicBezTo>
                <a:cubicBezTo>
                  <a:pt x="3982" y="1696"/>
                  <a:pt x="4159" y="1576"/>
                  <a:pt x="4209" y="1633"/>
                </a:cubicBezTo>
                <a:cubicBezTo>
                  <a:pt x="4388" y="1831"/>
                  <a:pt x="4340" y="2271"/>
                  <a:pt x="4305" y="2493"/>
                </a:cubicBezTo>
                <a:cubicBezTo>
                  <a:pt x="4192" y="3204"/>
                  <a:pt x="3839" y="3806"/>
                  <a:pt x="3515" y="4385"/>
                </a:cubicBezTo>
                <a:cubicBezTo>
                  <a:pt x="3438" y="4525"/>
                  <a:pt x="2972" y="5129"/>
                  <a:pt x="3306" y="5170"/>
                </a:cubicBezTo>
                <a:cubicBezTo>
                  <a:pt x="3784" y="5229"/>
                  <a:pt x="4145" y="4779"/>
                  <a:pt x="4395" y="4383"/>
                </a:cubicBezTo>
                <a:cubicBezTo>
                  <a:pt x="4973" y="3469"/>
                  <a:pt x="5210" y="2252"/>
                  <a:pt x="5697" y="1255"/>
                </a:cubicBezTo>
                <a:cubicBezTo>
                  <a:pt x="5879" y="884"/>
                  <a:pt x="6056" y="461"/>
                  <a:pt x="6348" y="198"/>
                </a:cubicBezTo>
                <a:cubicBezTo>
                  <a:pt x="6412" y="140"/>
                  <a:pt x="6615" y="1"/>
                  <a:pt x="6708" y="74"/>
                </a:cubicBezTo>
                <a:cubicBezTo>
                  <a:pt x="6913" y="238"/>
                  <a:pt x="6798" y="732"/>
                  <a:pt x="6753" y="924"/>
                </a:cubicBezTo>
                <a:cubicBezTo>
                  <a:pt x="6570" y="1697"/>
                  <a:pt x="6074" y="2260"/>
                  <a:pt x="5753" y="2935"/>
                </a:cubicBezTo>
                <a:cubicBezTo>
                  <a:pt x="5668" y="3114"/>
                  <a:pt x="5291" y="3694"/>
                  <a:pt x="5593" y="3870"/>
                </a:cubicBezTo>
                <a:cubicBezTo>
                  <a:pt x="5991" y="4102"/>
                  <a:pt x="6472" y="3741"/>
                  <a:pt x="6770" y="3520"/>
                </a:cubicBezTo>
                <a:cubicBezTo>
                  <a:pt x="7593" y="2909"/>
                  <a:pt x="8323" y="2088"/>
                  <a:pt x="9096" y="1393"/>
                </a:cubicBezTo>
                <a:cubicBezTo>
                  <a:pt x="9409" y="1111"/>
                  <a:pt x="10102" y="541"/>
                  <a:pt x="10562" y="966"/>
                </a:cubicBezTo>
                <a:cubicBezTo>
                  <a:pt x="10724" y="1114"/>
                  <a:pt x="10637" y="1412"/>
                  <a:pt x="10568" y="1568"/>
                </a:cubicBezTo>
                <a:cubicBezTo>
                  <a:pt x="10382" y="1997"/>
                  <a:pt x="9968" y="2298"/>
                  <a:pt x="9645" y="2566"/>
                </a:cubicBezTo>
                <a:cubicBezTo>
                  <a:pt x="8617" y="3419"/>
                  <a:pt x="7481" y="3871"/>
                  <a:pt x="6253" y="4242"/>
                </a:cubicBezTo>
                <a:cubicBezTo>
                  <a:pt x="5843" y="4366"/>
                  <a:pt x="5437" y="4496"/>
                  <a:pt x="5051" y="4690"/>
                </a:cubicBezTo>
                <a:cubicBezTo>
                  <a:pt x="4970" y="4731"/>
                  <a:pt x="4712" y="4803"/>
                  <a:pt x="4659" y="4915"/>
                </a:cubicBezTo>
                <a:cubicBezTo>
                  <a:pt x="4648" y="4939"/>
                  <a:pt x="4789" y="5071"/>
                  <a:pt x="4798" y="5079"/>
                </a:cubicBezTo>
                <a:cubicBezTo>
                  <a:pt x="4984" y="5250"/>
                  <a:pt x="5214" y="5304"/>
                  <a:pt x="5432" y="5329"/>
                </a:cubicBezTo>
                <a:cubicBezTo>
                  <a:pt x="6092" y="5405"/>
                  <a:pt x="6730" y="5193"/>
                  <a:pt x="7390" y="5247"/>
                </a:cubicBezTo>
                <a:cubicBezTo>
                  <a:pt x="7609" y="5265"/>
                  <a:pt x="8005" y="5360"/>
                  <a:pt x="8014" y="5715"/>
                </a:cubicBezTo>
                <a:cubicBezTo>
                  <a:pt x="8027" y="6231"/>
                  <a:pt x="7478" y="6529"/>
                  <a:pt x="7134" y="6640"/>
                </a:cubicBezTo>
                <a:cubicBezTo>
                  <a:pt x="6150" y="6954"/>
                  <a:pt x="5197" y="6300"/>
                  <a:pt x="4210" y="6103"/>
                </a:cubicBezTo>
                <a:cubicBezTo>
                  <a:pt x="3867" y="6035"/>
                  <a:pt x="3517" y="6029"/>
                  <a:pt x="3186" y="6099"/>
                </a:cubicBezTo>
                <a:cubicBezTo>
                  <a:pt x="3158" y="6105"/>
                  <a:pt x="2874" y="6157"/>
                  <a:pt x="2878" y="6218"/>
                </a:cubicBezTo>
                <a:cubicBezTo>
                  <a:pt x="2898" y="6452"/>
                  <a:pt x="3237" y="6637"/>
                  <a:pt x="3386" y="6715"/>
                </a:cubicBezTo>
                <a:cubicBezTo>
                  <a:pt x="3941" y="7004"/>
                  <a:pt x="4565" y="7022"/>
                  <a:pt x="5138" y="7216"/>
                </a:cubicBezTo>
                <a:cubicBezTo>
                  <a:pt x="5256" y="7256"/>
                  <a:pt x="5749" y="7362"/>
                  <a:pt x="5792" y="7575"/>
                </a:cubicBezTo>
                <a:cubicBezTo>
                  <a:pt x="5903" y="8110"/>
                  <a:pt x="5200" y="8189"/>
                  <a:pt x="4905" y="8173"/>
                </a:cubicBezTo>
                <a:cubicBezTo>
                  <a:pt x="4138" y="8133"/>
                  <a:pt x="3576" y="7731"/>
                  <a:pt x="2924" y="7224"/>
                </a:cubicBezTo>
                <a:cubicBezTo>
                  <a:pt x="2701" y="7051"/>
                  <a:pt x="2227" y="6622"/>
                  <a:pt x="1960" y="6831"/>
                </a:cubicBezTo>
                <a:cubicBezTo>
                  <a:pt x="1853" y="6916"/>
                  <a:pt x="2281" y="7361"/>
                  <a:pt x="2308" y="7388"/>
                </a:cubicBezTo>
                <a:cubicBezTo>
                  <a:pt x="2722" y="7786"/>
                  <a:pt x="3204" y="8063"/>
                  <a:pt x="3610" y="8476"/>
                </a:cubicBezTo>
                <a:cubicBezTo>
                  <a:pt x="3700" y="8568"/>
                  <a:pt x="3986" y="8820"/>
                  <a:pt x="3886" y="8991"/>
                </a:cubicBezTo>
                <a:cubicBezTo>
                  <a:pt x="3697" y="9310"/>
                  <a:pt x="3171" y="9002"/>
                  <a:pt x="2950" y="8841"/>
                </a:cubicBezTo>
                <a:cubicBezTo>
                  <a:pt x="2255" y="8334"/>
                  <a:pt x="1718" y="7441"/>
                  <a:pt x="865" y="756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8" name="Google Shape;208;p17"/>
          <p:cNvGrpSpPr/>
          <p:nvPr/>
        </p:nvGrpSpPr>
        <p:grpSpPr>
          <a:xfrm>
            <a:off x="8476505" y="4352104"/>
            <a:ext cx="842552" cy="912046"/>
            <a:chOff x="1964825" y="1974925"/>
            <a:chExt cx="200350" cy="216875"/>
          </a:xfrm>
        </p:grpSpPr>
        <p:sp>
          <p:nvSpPr>
            <p:cNvPr id="209" name="Google Shape;209;p17"/>
            <p:cNvSpPr/>
            <p:nvPr/>
          </p:nvSpPr>
          <p:spPr>
            <a:xfrm>
              <a:off x="1964825" y="1974925"/>
              <a:ext cx="200350" cy="216875"/>
            </a:xfrm>
            <a:custGeom>
              <a:avLst/>
              <a:gdLst/>
              <a:ahLst/>
              <a:cxnLst/>
              <a:rect l="l" t="t" r="r" b="b"/>
              <a:pathLst>
                <a:path w="8014" h="8675" extrusionOk="0">
                  <a:moveTo>
                    <a:pt x="871" y="0"/>
                  </a:moveTo>
                  <a:cubicBezTo>
                    <a:pt x="765" y="0"/>
                    <a:pt x="679" y="16"/>
                    <a:pt x="614" y="45"/>
                  </a:cubicBezTo>
                  <a:cubicBezTo>
                    <a:pt x="0" y="326"/>
                    <a:pt x="1123" y="3747"/>
                    <a:pt x="2282" y="5234"/>
                  </a:cubicBezTo>
                  <a:cubicBezTo>
                    <a:pt x="4207" y="7704"/>
                    <a:pt x="6068" y="8675"/>
                    <a:pt x="6897" y="8675"/>
                  </a:cubicBezTo>
                  <a:cubicBezTo>
                    <a:pt x="7020" y="8675"/>
                    <a:pt x="7120" y="8653"/>
                    <a:pt x="7194" y="8613"/>
                  </a:cubicBezTo>
                  <a:cubicBezTo>
                    <a:pt x="8014" y="8161"/>
                    <a:pt x="7175" y="5048"/>
                    <a:pt x="5966" y="3546"/>
                  </a:cubicBezTo>
                  <a:cubicBezTo>
                    <a:pt x="3983" y="1080"/>
                    <a:pt x="1758" y="0"/>
                    <a:pt x="8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7"/>
            <p:cNvSpPr/>
            <p:nvPr/>
          </p:nvSpPr>
          <p:spPr>
            <a:xfrm>
              <a:off x="1977750" y="1975900"/>
              <a:ext cx="173500" cy="215200"/>
            </a:xfrm>
            <a:custGeom>
              <a:avLst/>
              <a:gdLst/>
              <a:ahLst/>
              <a:cxnLst/>
              <a:rect l="l" t="t" r="r" b="b"/>
              <a:pathLst>
                <a:path w="6940" h="8608" extrusionOk="0">
                  <a:moveTo>
                    <a:pt x="4440" y="6115"/>
                  </a:moveTo>
                  <a:cubicBezTo>
                    <a:pt x="4442" y="6115"/>
                    <a:pt x="4457" y="6125"/>
                    <a:pt x="4505" y="6158"/>
                  </a:cubicBezTo>
                  <a:lnTo>
                    <a:pt x="4459" y="6144"/>
                  </a:lnTo>
                  <a:cubicBezTo>
                    <a:pt x="4458" y="6145"/>
                    <a:pt x="4457" y="6145"/>
                    <a:pt x="4456" y="6145"/>
                  </a:cubicBezTo>
                  <a:cubicBezTo>
                    <a:pt x="4449" y="6145"/>
                    <a:pt x="4437" y="6142"/>
                    <a:pt x="4415" y="6132"/>
                  </a:cubicBezTo>
                  <a:lnTo>
                    <a:pt x="4415" y="6132"/>
                  </a:lnTo>
                  <a:lnTo>
                    <a:pt x="4459" y="6144"/>
                  </a:lnTo>
                  <a:cubicBezTo>
                    <a:pt x="4470" y="6141"/>
                    <a:pt x="4438" y="6115"/>
                    <a:pt x="4440" y="6115"/>
                  </a:cubicBezTo>
                  <a:close/>
                  <a:moveTo>
                    <a:pt x="112" y="0"/>
                  </a:moveTo>
                  <a:cubicBezTo>
                    <a:pt x="108" y="2"/>
                    <a:pt x="102" y="4"/>
                    <a:pt x="97" y="6"/>
                  </a:cubicBezTo>
                  <a:cubicBezTo>
                    <a:pt x="85" y="12"/>
                    <a:pt x="74" y="19"/>
                    <a:pt x="63" y="27"/>
                  </a:cubicBezTo>
                  <a:cubicBezTo>
                    <a:pt x="345" y="408"/>
                    <a:pt x="708" y="907"/>
                    <a:pt x="1027" y="1320"/>
                  </a:cubicBezTo>
                  <a:cubicBezTo>
                    <a:pt x="1129" y="1453"/>
                    <a:pt x="1231" y="1587"/>
                    <a:pt x="1332" y="1720"/>
                  </a:cubicBezTo>
                  <a:cubicBezTo>
                    <a:pt x="863" y="1405"/>
                    <a:pt x="440" y="1299"/>
                    <a:pt x="0" y="1150"/>
                  </a:cubicBezTo>
                  <a:lnTo>
                    <a:pt x="0" y="1150"/>
                  </a:lnTo>
                  <a:cubicBezTo>
                    <a:pt x="12" y="1209"/>
                    <a:pt x="25" y="1269"/>
                    <a:pt x="38" y="1330"/>
                  </a:cubicBezTo>
                  <a:cubicBezTo>
                    <a:pt x="173" y="1386"/>
                    <a:pt x="309" y="1442"/>
                    <a:pt x="445" y="1499"/>
                  </a:cubicBezTo>
                  <a:cubicBezTo>
                    <a:pt x="770" y="1635"/>
                    <a:pt x="1132" y="1741"/>
                    <a:pt x="1406" y="1908"/>
                  </a:cubicBezTo>
                  <a:cubicBezTo>
                    <a:pt x="1426" y="1917"/>
                    <a:pt x="1430" y="1919"/>
                    <a:pt x="1429" y="1919"/>
                  </a:cubicBezTo>
                  <a:cubicBezTo>
                    <a:pt x="1428" y="1919"/>
                    <a:pt x="1422" y="1917"/>
                    <a:pt x="1421" y="1917"/>
                  </a:cubicBezTo>
                  <a:lnTo>
                    <a:pt x="1421" y="1917"/>
                  </a:lnTo>
                  <a:cubicBezTo>
                    <a:pt x="1420" y="1917"/>
                    <a:pt x="1424" y="1919"/>
                    <a:pt x="1446" y="1928"/>
                  </a:cubicBezTo>
                  <a:cubicBezTo>
                    <a:pt x="1454" y="1932"/>
                    <a:pt x="1464" y="1933"/>
                    <a:pt x="1475" y="1933"/>
                  </a:cubicBezTo>
                  <a:cubicBezTo>
                    <a:pt x="1481" y="1933"/>
                    <a:pt x="1487" y="1933"/>
                    <a:pt x="1492" y="1932"/>
                  </a:cubicBezTo>
                  <a:cubicBezTo>
                    <a:pt x="1847" y="2403"/>
                    <a:pt x="2194" y="2877"/>
                    <a:pt x="2534" y="3355"/>
                  </a:cubicBezTo>
                  <a:cubicBezTo>
                    <a:pt x="2086" y="3076"/>
                    <a:pt x="1184" y="2711"/>
                    <a:pt x="351" y="2401"/>
                  </a:cubicBezTo>
                  <a:lnTo>
                    <a:pt x="351" y="2401"/>
                  </a:lnTo>
                  <a:cubicBezTo>
                    <a:pt x="371" y="2459"/>
                    <a:pt x="392" y="2517"/>
                    <a:pt x="413" y="2574"/>
                  </a:cubicBezTo>
                  <a:cubicBezTo>
                    <a:pt x="1008" y="2823"/>
                    <a:pt x="1595" y="3082"/>
                    <a:pt x="2241" y="3316"/>
                  </a:cubicBezTo>
                  <a:cubicBezTo>
                    <a:pt x="2323" y="3347"/>
                    <a:pt x="2317" y="3357"/>
                    <a:pt x="2493" y="3421"/>
                  </a:cubicBezTo>
                  <a:cubicBezTo>
                    <a:pt x="2497" y="3423"/>
                    <a:pt x="2555" y="3440"/>
                    <a:pt x="2602" y="3449"/>
                  </a:cubicBezTo>
                  <a:cubicBezTo>
                    <a:pt x="2682" y="3562"/>
                    <a:pt x="2761" y="3674"/>
                    <a:pt x="2841" y="3787"/>
                  </a:cubicBezTo>
                  <a:cubicBezTo>
                    <a:pt x="2476" y="3612"/>
                    <a:pt x="2032" y="3456"/>
                    <a:pt x="1712" y="3318"/>
                  </a:cubicBezTo>
                  <a:cubicBezTo>
                    <a:pt x="1314" y="3149"/>
                    <a:pt x="919" y="2978"/>
                    <a:pt x="508" y="2827"/>
                  </a:cubicBezTo>
                  <a:lnTo>
                    <a:pt x="508" y="2827"/>
                  </a:lnTo>
                  <a:cubicBezTo>
                    <a:pt x="524" y="2868"/>
                    <a:pt x="540" y="2909"/>
                    <a:pt x="556" y="2949"/>
                  </a:cubicBezTo>
                  <a:cubicBezTo>
                    <a:pt x="1103" y="3155"/>
                    <a:pt x="1516" y="3330"/>
                    <a:pt x="2001" y="3535"/>
                  </a:cubicBezTo>
                  <a:cubicBezTo>
                    <a:pt x="2036" y="3550"/>
                    <a:pt x="2070" y="3564"/>
                    <a:pt x="2104" y="3577"/>
                  </a:cubicBezTo>
                  <a:cubicBezTo>
                    <a:pt x="2207" y="3618"/>
                    <a:pt x="2309" y="3657"/>
                    <a:pt x="2411" y="3698"/>
                  </a:cubicBezTo>
                  <a:cubicBezTo>
                    <a:pt x="2444" y="3711"/>
                    <a:pt x="2477" y="3725"/>
                    <a:pt x="2510" y="3739"/>
                  </a:cubicBezTo>
                  <a:cubicBezTo>
                    <a:pt x="2660" y="3804"/>
                    <a:pt x="2837" y="3886"/>
                    <a:pt x="2944" y="3936"/>
                  </a:cubicBezTo>
                  <a:cubicBezTo>
                    <a:pt x="3243" y="4364"/>
                    <a:pt x="3536" y="4794"/>
                    <a:pt x="3823" y="5226"/>
                  </a:cubicBezTo>
                  <a:cubicBezTo>
                    <a:pt x="2903" y="4745"/>
                    <a:pt x="1923" y="4340"/>
                    <a:pt x="1014" y="3967"/>
                  </a:cubicBezTo>
                  <a:lnTo>
                    <a:pt x="1014" y="3967"/>
                  </a:lnTo>
                  <a:cubicBezTo>
                    <a:pt x="1043" y="4025"/>
                    <a:pt x="1072" y="4081"/>
                    <a:pt x="1101" y="4137"/>
                  </a:cubicBezTo>
                  <a:cubicBezTo>
                    <a:pt x="1171" y="4165"/>
                    <a:pt x="1240" y="4194"/>
                    <a:pt x="1308" y="4224"/>
                  </a:cubicBezTo>
                  <a:cubicBezTo>
                    <a:pt x="2130" y="4589"/>
                    <a:pt x="2874" y="4954"/>
                    <a:pt x="3771" y="5346"/>
                  </a:cubicBezTo>
                  <a:cubicBezTo>
                    <a:pt x="3846" y="5379"/>
                    <a:pt x="3906" y="5404"/>
                    <a:pt x="3954" y="5423"/>
                  </a:cubicBezTo>
                  <a:cubicBezTo>
                    <a:pt x="4061" y="5587"/>
                    <a:pt x="4169" y="5752"/>
                    <a:pt x="4275" y="5917"/>
                  </a:cubicBezTo>
                  <a:cubicBezTo>
                    <a:pt x="3288" y="5430"/>
                    <a:pt x="2247" y="4898"/>
                    <a:pt x="1285" y="4472"/>
                  </a:cubicBezTo>
                  <a:lnTo>
                    <a:pt x="1285" y="4472"/>
                  </a:lnTo>
                  <a:cubicBezTo>
                    <a:pt x="1325" y="4539"/>
                    <a:pt x="1364" y="4605"/>
                    <a:pt x="1404" y="4670"/>
                  </a:cubicBezTo>
                  <a:cubicBezTo>
                    <a:pt x="1651" y="4804"/>
                    <a:pt x="1900" y="4942"/>
                    <a:pt x="2164" y="5076"/>
                  </a:cubicBezTo>
                  <a:cubicBezTo>
                    <a:pt x="2164" y="5076"/>
                    <a:pt x="2711" y="5346"/>
                    <a:pt x="3037" y="5504"/>
                  </a:cubicBezTo>
                  <a:cubicBezTo>
                    <a:pt x="3478" y="5712"/>
                    <a:pt x="3926" y="5910"/>
                    <a:pt x="4373" y="6113"/>
                  </a:cubicBezTo>
                  <a:cubicBezTo>
                    <a:pt x="4389" y="6121"/>
                    <a:pt x="4403" y="6127"/>
                    <a:pt x="4415" y="6132"/>
                  </a:cubicBezTo>
                  <a:lnTo>
                    <a:pt x="4414" y="6132"/>
                  </a:lnTo>
                  <a:cubicBezTo>
                    <a:pt x="4548" y="6341"/>
                    <a:pt x="4682" y="6551"/>
                    <a:pt x="4813" y="6761"/>
                  </a:cubicBezTo>
                  <a:cubicBezTo>
                    <a:pt x="4789" y="6765"/>
                    <a:pt x="4775" y="6771"/>
                    <a:pt x="4778" y="6771"/>
                  </a:cubicBezTo>
                  <a:cubicBezTo>
                    <a:pt x="4680" y="6757"/>
                    <a:pt x="4671" y="6746"/>
                    <a:pt x="4607" y="6739"/>
                  </a:cubicBezTo>
                  <a:cubicBezTo>
                    <a:pt x="4015" y="6682"/>
                    <a:pt x="3438" y="6502"/>
                    <a:pt x="2677" y="6264"/>
                  </a:cubicBezTo>
                  <a:lnTo>
                    <a:pt x="2677" y="6264"/>
                  </a:lnTo>
                  <a:cubicBezTo>
                    <a:pt x="2760" y="6353"/>
                    <a:pt x="2843" y="6439"/>
                    <a:pt x="2925" y="6522"/>
                  </a:cubicBezTo>
                  <a:cubicBezTo>
                    <a:pt x="3184" y="6604"/>
                    <a:pt x="3444" y="6681"/>
                    <a:pt x="3711" y="6762"/>
                  </a:cubicBezTo>
                  <a:cubicBezTo>
                    <a:pt x="3983" y="6842"/>
                    <a:pt x="4286" y="6897"/>
                    <a:pt x="4561" y="6897"/>
                  </a:cubicBezTo>
                  <a:cubicBezTo>
                    <a:pt x="4671" y="6897"/>
                    <a:pt x="4777" y="6888"/>
                    <a:pt x="4875" y="6868"/>
                  </a:cubicBezTo>
                  <a:cubicBezTo>
                    <a:pt x="4877" y="6868"/>
                    <a:pt x="4878" y="6867"/>
                    <a:pt x="4880" y="6867"/>
                  </a:cubicBezTo>
                  <a:cubicBezTo>
                    <a:pt x="5061" y="7156"/>
                    <a:pt x="5239" y="7447"/>
                    <a:pt x="5415" y="7738"/>
                  </a:cubicBezTo>
                  <a:cubicBezTo>
                    <a:pt x="5393" y="7737"/>
                    <a:pt x="5369" y="7737"/>
                    <a:pt x="5341" y="7737"/>
                  </a:cubicBezTo>
                  <a:cubicBezTo>
                    <a:pt x="5341" y="7737"/>
                    <a:pt x="4872" y="7690"/>
                    <a:pt x="4611" y="7650"/>
                  </a:cubicBezTo>
                  <a:cubicBezTo>
                    <a:pt x="4437" y="7624"/>
                    <a:pt x="4267" y="7597"/>
                    <a:pt x="4099" y="7563"/>
                  </a:cubicBezTo>
                  <a:lnTo>
                    <a:pt x="4099" y="7563"/>
                  </a:lnTo>
                  <a:cubicBezTo>
                    <a:pt x="4170" y="7618"/>
                    <a:pt x="4242" y="7671"/>
                    <a:pt x="4312" y="7721"/>
                  </a:cubicBezTo>
                  <a:cubicBezTo>
                    <a:pt x="4469" y="7750"/>
                    <a:pt x="4633" y="7776"/>
                    <a:pt x="4807" y="7800"/>
                  </a:cubicBezTo>
                  <a:cubicBezTo>
                    <a:pt x="4935" y="7816"/>
                    <a:pt x="5062" y="7823"/>
                    <a:pt x="5189" y="7823"/>
                  </a:cubicBezTo>
                  <a:cubicBezTo>
                    <a:pt x="5205" y="7823"/>
                    <a:pt x="5220" y="7823"/>
                    <a:pt x="5236" y="7823"/>
                  </a:cubicBezTo>
                  <a:cubicBezTo>
                    <a:pt x="5355" y="7821"/>
                    <a:pt x="5425" y="7820"/>
                    <a:pt x="5463" y="7819"/>
                  </a:cubicBezTo>
                  <a:cubicBezTo>
                    <a:pt x="5588" y="8027"/>
                    <a:pt x="5712" y="8235"/>
                    <a:pt x="5835" y="8443"/>
                  </a:cubicBezTo>
                  <a:cubicBezTo>
                    <a:pt x="5857" y="8481"/>
                    <a:pt x="5881" y="8519"/>
                    <a:pt x="5903" y="8558"/>
                  </a:cubicBezTo>
                  <a:cubicBezTo>
                    <a:pt x="5978" y="8579"/>
                    <a:pt x="6047" y="8595"/>
                    <a:pt x="6113" y="8608"/>
                  </a:cubicBezTo>
                  <a:cubicBezTo>
                    <a:pt x="6021" y="8457"/>
                    <a:pt x="5929" y="8307"/>
                    <a:pt x="5835" y="8157"/>
                  </a:cubicBezTo>
                  <a:lnTo>
                    <a:pt x="5829" y="8147"/>
                  </a:lnTo>
                  <a:lnTo>
                    <a:pt x="5809" y="8114"/>
                  </a:lnTo>
                  <a:cubicBezTo>
                    <a:pt x="5945" y="8037"/>
                    <a:pt x="6375" y="7715"/>
                    <a:pt x="6605" y="7419"/>
                  </a:cubicBezTo>
                  <a:cubicBezTo>
                    <a:pt x="6717" y="7273"/>
                    <a:pt x="6829" y="7125"/>
                    <a:pt x="6939" y="6977"/>
                  </a:cubicBezTo>
                  <a:cubicBezTo>
                    <a:pt x="6927" y="6907"/>
                    <a:pt x="6914" y="6836"/>
                    <a:pt x="6899" y="6764"/>
                  </a:cubicBezTo>
                  <a:cubicBezTo>
                    <a:pt x="6622" y="7129"/>
                    <a:pt x="6338" y="7492"/>
                    <a:pt x="6034" y="7855"/>
                  </a:cubicBezTo>
                  <a:cubicBezTo>
                    <a:pt x="5988" y="7910"/>
                    <a:pt x="5938" y="7962"/>
                    <a:pt x="5888" y="8014"/>
                  </a:cubicBezTo>
                  <a:cubicBezTo>
                    <a:pt x="5855" y="8048"/>
                    <a:pt x="5846" y="8058"/>
                    <a:pt x="5845" y="8059"/>
                  </a:cubicBezTo>
                  <a:cubicBezTo>
                    <a:pt x="5846" y="8058"/>
                    <a:pt x="5854" y="8049"/>
                    <a:pt x="5852" y="8049"/>
                  </a:cubicBezTo>
                  <a:cubicBezTo>
                    <a:pt x="5850" y="8049"/>
                    <a:pt x="5837" y="8058"/>
                    <a:pt x="5797" y="8094"/>
                  </a:cubicBezTo>
                  <a:lnTo>
                    <a:pt x="5797" y="8094"/>
                  </a:lnTo>
                  <a:cubicBezTo>
                    <a:pt x="5637" y="7835"/>
                    <a:pt x="5476" y="7576"/>
                    <a:pt x="5312" y="7316"/>
                  </a:cubicBezTo>
                  <a:cubicBezTo>
                    <a:pt x="5416" y="7226"/>
                    <a:pt x="5652" y="7016"/>
                    <a:pt x="5802" y="6833"/>
                  </a:cubicBezTo>
                  <a:cubicBezTo>
                    <a:pt x="6001" y="6588"/>
                    <a:pt x="6188" y="6337"/>
                    <a:pt x="6363" y="6082"/>
                  </a:cubicBezTo>
                  <a:cubicBezTo>
                    <a:pt x="6443" y="5963"/>
                    <a:pt x="6528" y="5844"/>
                    <a:pt x="6611" y="5725"/>
                  </a:cubicBezTo>
                  <a:cubicBezTo>
                    <a:pt x="6600" y="5694"/>
                    <a:pt x="6589" y="5663"/>
                    <a:pt x="6578" y="5631"/>
                  </a:cubicBezTo>
                  <a:cubicBezTo>
                    <a:pt x="6295" y="6062"/>
                    <a:pt x="5946" y="6475"/>
                    <a:pt x="5614" y="6883"/>
                  </a:cubicBezTo>
                  <a:cubicBezTo>
                    <a:pt x="5510" y="7010"/>
                    <a:pt x="5339" y="7108"/>
                    <a:pt x="5256" y="7226"/>
                  </a:cubicBezTo>
                  <a:cubicBezTo>
                    <a:pt x="5176" y="7100"/>
                    <a:pt x="5096" y="6972"/>
                    <a:pt x="5015" y="6846"/>
                  </a:cubicBezTo>
                  <a:cubicBezTo>
                    <a:pt x="5061" y="6778"/>
                    <a:pt x="5016" y="6755"/>
                    <a:pt x="4954" y="6750"/>
                  </a:cubicBezTo>
                  <a:cubicBezTo>
                    <a:pt x="4852" y="6590"/>
                    <a:pt x="4749" y="6428"/>
                    <a:pt x="4646" y="6268"/>
                  </a:cubicBezTo>
                  <a:cubicBezTo>
                    <a:pt x="4658" y="6263"/>
                    <a:pt x="4666" y="6260"/>
                    <a:pt x="4666" y="6260"/>
                  </a:cubicBezTo>
                  <a:cubicBezTo>
                    <a:pt x="5162" y="5718"/>
                    <a:pt x="5693" y="5141"/>
                    <a:pt x="6087" y="4504"/>
                  </a:cubicBezTo>
                  <a:cubicBezTo>
                    <a:pt x="6062" y="4455"/>
                    <a:pt x="6035" y="4407"/>
                    <a:pt x="6010" y="4360"/>
                  </a:cubicBezTo>
                  <a:cubicBezTo>
                    <a:pt x="5630" y="5022"/>
                    <a:pt x="5083" y="5614"/>
                    <a:pt x="4605" y="6204"/>
                  </a:cubicBezTo>
                  <a:cubicBezTo>
                    <a:pt x="4589" y="6179"/>
                    <a:pt x="4572" y="6152"/>
                    <a:pt x="4555" y="6127"/>
                  </a:cubicBezTo>
                  <a:cubicBezTo>
                    <a:pt x="4605" y="6034"/>
                    <a:pt x="4671" y="5861"/>
                    <a:pt x="4742" y="5711"/>
                  </a:cubicBezTo>
                  <a:cubicBezTo>
                    <a:pt x="4901" y="5379"/>
                    <a:pt x="5089" y="5057"/>
                    <a:pt x="5251" y="4727"/>
                  </a:cubicBezTo>
                  <a:lnTo>
                    <a:pt x="5356" y="4516"/>
                  </a:lnTo>
                  <a:cubicBezTo>
                    <a:pt x="5467" y="4283"/>
                    <a:pt x="5576" y="4050"/>
                    <a:pt x="5676" y="3815"/>
                  </a:cubicBezTo>
                  <a:cubicBezTo>
                    <a:pt x="5644" y="3767"/>
                    <a:pt x="5611" y="3720"/>
                    <a:pt x="5577" y="3674"/>
                  </a:cubicBezTo>
                  <a:cubicBezTo>
                    <a:pt x="5469" y="3917"/>
                    <a:pt x="5354" y="4159"/>
                    <a:pt x="5240" y="4399"/>
                  </a:cubicBezTo>
                  <a:cubicBezTo>
                    <a:pt x="5240" y="4399"/>
                    <a:pt x="5067" y="4774"/>
                    <a:pt x="4960" y="5013"/>
                  </a:cubicBezTo>
                  <a:cubicBezTo>
                    <a:pt x="4879" y="5187"/>
                    <a:pt x="4789" y="5357"/>
                    <a:pt x="4707" y="5530"/>
                  </a:cubicBezTo>
                  <a:cubicBezTo>
                    <a:pt x="4633" y="5690"/>
                    <a:pt x="4518" y="5860"/>
                    <a:pt x="4482" y="6014"/>
                  </a:cubicBezTo>
                  <a:cubicBezTo>
                    <a:pt x="4369" y="5840"/>
                    <a:pt x="4254" y="5664"/>
                    <a:pt x="4139" y="5489"/>
                  </a:cubicBezTo>
                  <a:lnTo>
                    <a:pt x="4139" y="5489"/>
                  </a:lnTo>
                  <a:cubicBezTo>
                    <a:pt x="4147" y="5491"/>
                    <a:pt x="4148" y="5491"/>
                    <a:pt x="4148" y="5491"/>
                  </a:cubicBezTo>
                  <a:lnTo>
                    <a:pt x="4109" y="5444"/>
                  </a:lnTo>
                  <a:cubicBezTo>
                    <a:pt x="3983" y="5254"/>
                    <a:pt x="3856" y="5064"/>
                    <a:pt x="3729" y="4873"/>
                  </a:cubicBezTo>
                  <a:cubicBezTo>
                    <a:pt x="3762" y="4773"/>
                    <a:pt x="3891" y="4385"/>
                    <a:pt x="4020" y="4109"/>
                  </a:cubicBezTo>
                  <a:cubicBezTo>
                    <a:pt x="4251" y="3611"/>
                    <a:pt x="4437" y="3099"/>
                    <a:pt x="4641" y="2587"/>
                  </a:cubicBezTo>
                  <a:cubicBezTo>
                    <a:pt x="4603" y="2548"/>
                    <a:pt x="4564" y="2509"/>
                    <a:pt x="4526" y="2469"/>
                  </a:cubicBezTo>
                  <a:cubicBezTo>
                    <a:pt x="4164" y="3185"/>
                    <a:pt x="3842" y="3922"/>
                    <a:pt x="3661" y="4687"/>
                  </a:cubicBezTo>
                  <a:cubicBezTo>
                    <a:pt x="3656" y="4711"/>
                    <a:pt x="3653" y="4736"/>
                    <a:pt x="3653" y="4761"/>
                  </a:cubicBezTo>
                  <a:cubicBezTo>
                    <a:pt x="3543" y="4597"/>
                    <a:pt x="3432" y="4435"/>
                    <a:pt x="3320" y="4272"/>
                  </a:cubicBezTo>
                  <a:cubicBezTo>
                    <a:pt x="3363" y="4163"/>
                    <a:pt x="3451" y="3931"/>
                    <a:pt x="3492" y="3751"/>
                  </a:cubicBezTo>
                  <a:cubicBezTo>
                    <a:pt x="3632" y="3135"/>
                    <a:pt x="3825" y="2522"/>
                    <a:pt x="3928" y="1901"/>
                  </a:cubicBezTo>
                  <a:cubicBezTo>
                    <a:pt x="3894" y="1870"/>
                    <a:pt x="3860" y="1841"/>
                    <a:pt x="3827" y="1812"/>
                  </a:cubicBezTo>
                  <a:cubicBezTo>
                    <a:pt x="3692" y="2625"/>
                    <a:pt x="3444" y="3427"/>
                    <a:pt x="3289" y="4225"/>
                  </a:cubicBezTo>
                  <a:lnTo>
                    <a:pt x="3289" y="4228"/>
                  </a:lnTo>
                  <a:cubicBezTo>
                    <a:pt x="3229" y="4141"/>
                    <a:pt x="3169" y="4053"/>
                    <a:pt x="3108" y="3966"/>
                  </a:cubicBezTo>
                  <a:cubicBezTo>
                    <a:pt x="3107" y="3950"/>
                    <a:pt x="3100" y="3925"/>
                    <a:pt x="3068" y="3907"/>
                  </a:cubicBezTo>
                  <a:lnTo>
                    <a:pt x="3066" y="3906"/>
                  </a:lnTo>
                  <a:cubicBezTo>
                    <a:pt x="2779" y="3495"/>
                    <a:pt x="2486" y="3084"/>
                    <a:pt x="2187" y="2676"/>
                  </a:cubicBezTo>
                  <a:cubicBezTo>
                    <a:pt x="2194" y="2616"/>
                    <a:pt x="2203" y="2527"/>
                    <a:pt x="2209" y="2398"/>
                  </a:cubicBezTo>
                  <a:cubicBezTo>
                    <a:pt x="2235" y="1853"/>
                    <a:pt x="2373" y="1310"/>
                    <a:pt x="2433" y="773"/>
                  </a:cubicBezTo>
                  <a:cubicBezTo>
                    <a:pt x="2389" y="746"/>
                    <a:pt x="2346" y="720"/>
                    <a:pt x="2304" y="694"/>
                  </a:cubicBezTo>
                  <a:cubicBezTo>
                    <a:pt x="2301" y="720"/>
                    <a:pt x="2299" y="744"/>
                    <a:pt x="2297" y="767"/>
                  </a:cubicBezTo>
                  <a:cubicBezTo>
                    <a:pt x="2233" y="1371"/>
                    <a:pt x="2058" y="1978"/>
                    <a:pt x="2118" y="2584"/>
                  </a:cubicBezTo>
                  <a:cubicBezTo>
                    <a:pt x="1891" y="2277"/>
                    <a:pt x="1659" y="1970"/>
                    <a:pt x="1424" y="1665"/>
                  </a:cubicBezTo>
                  <a:cubicBezTo>
                    <a:pt x="1417" y="1617"/>
                    <a:pt x="1405" y="1547"/>
                    <a:pt x="1384" y="1448"/>
                  </a:cubicBezTo>
                  <a:cubicBezTo>
                    <a:pt x="1308" y="1055"/>
                    <a:pt x="1368" y="652"/>
                    <a:pt x="1440" y="248"/>
                  </a:cubicBezTo>
                  <a:cubicBezTo>
                    <a:pt x="1407" y="234"/>
                    <a:pt x="1375" y="220"/>
                    <a:pt x="1342" y="207"/>
                  </a:cubicBezTo>
                  <a:cubicBezTo>
                    <a:pt x="1265" y="711"/>
                    <a:pt x="1220" y="1098"/>
                    <a:pt x="1306" y="1514"/>
                  </a:cubicBezTo>
                  <a:cubicBezTo>
                    <a:pt x="996" y="1116"/>
                    <a:pt x="680" y="721"/>
                    <a:pt x="355" y="331"/>
                  </a:cubicBezTo>
                  <a:cubicBezTo>
                    <a:pt x="266" y="224"/>
                    <a:pt x="188" y="113"/>
                    <a:pt x="1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1" name="Google Shape;211;p17"/>
          <p:cNvGrpSpPr/>
          <p:nvPr/>
        </p:nvGrpSpPr>
        <p:grpSpPr>
          <a:xfrm>
            <a:off x="891300" y="1095775"/>
            <a:ext cx="542775" cy="606000"/>
            <a:chOff x="2437000" y="628925"/>
            <a:chExt cx="542775" cy="606000"/>
          </a:xfrm>
        </p:grpSpPr>
        <p:sp>
          <p:nvSpPr>
            <p:cNvPr id="212" name="Google Shape;212;p17"/>
            <p:cNvSpPr/>
            <p:nvPr/>
          </p:nvSpPr>
          <p:spPr>
            <a:xfrm>
              <a:off x="2437000" y="802025"/>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7"/>
            <p:cNvSpPr/>
            <p:nvPr/>
          </p:nvSpPr>
          <p:spPr>
            <a:xfrm>
              <a:off x="2806675" y="106182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7"/>
            <p:cNvSpPr/>
            <p:nvPr/>
          </p:nvSpPr>
          <p:spPr>
            <a:xfrm>
              <a:off x="2806675" y="62892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5" name="Google Shape;215;p17"/>
          <p:cNvSpPr/>
          <p:nvPr/>
        </p:nvSpPr>
        <p:spPr>
          <a:xfrm>
            <a:off x="-1" y="3856672"/>
            <a:ext cx="1191979" cy="882724"/>
          </a:xfrm>
          <a:custGeom>
            <a:avLst/>
            <a:gdLst/>
            <a:ahLst/>
            <a:cxnLst/>
            <a:rect l="l" t="t" r="r" b="b"/>
            <a:pathLst>
              <a:path w="16011" h="11857" fill="none" extrusionOk="0">
                <a:moveTo>
                  <a:pt x="0" y="11857"/>
                </a:moveTo>
                <a:cubicBezTo>
                  <a:pt x="16011" y="11371"/>
                  <a:pt x="12827" y="0"/>
                  <a:pt x="7709" y="699"/>
                </a:cubicBezTo>
                <a:cubicBezTo>
                  <a:pt x="2582" y="1398"/>
                  <a:pt x="4651" y="11463"/>
                  <a:pt x="14588" y="5590"/>
                </a:cubicBezTo>
              </a:path>
            </a:pathLst>
          </a:custGeom>
          <a:noFill/>
          <a:ln w="19050" cap="flat" cmpd="sng">
            <a:solidFill>
              <a:schemeClr val="accent1"/>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7"/>
          <p:cNvSpPr/>
          <p:nvPr/>
        </p:nvSpPr>
        <p:spPr>
          <a:xfrm flipH="1">
            <a:off x="7433959" y="273775"/>
            <a:ext cx="1710043" cy="414374"/>
          </a:xfrm>
          <a:custGeom>
            <a:avLst/>
            <a:gdLst/>
            <a:ahLst/>
            <a:cxnLst/>
            <a:rect l="l" t="t" r="r" b="b"/>
            <a:pathLst>
              <a:path w="25504" h="4755" fill="none" extrusionOk="0">
                <a:moveTo>
                  <a:pt x="25504" y="4596"/>
                </a:moveTo>
                <a:cubicBezTo>
                  <a:pt x="19640" y="0"/>
                  <a:pt x="12508" y="1001"/>
                  <a:pt x="9654" y="2877"/>
                </a:cubicBezTo>
                <a:cubicBezTo>
                  <a:pt x="6802" y="4754"/>
                  <a:pt x="1599" y="4347"/>
                  <a:pt x="0" y="1302"/>
                </a:cubicBezTo>
              </a:path>
            </a:pathLst>
          </a:custGeom>
          <a:noFill/>
          <a:ln w="19050" cap="flat" cmpd="sng">
            <a:solidFill>
              <a:schemeClr val="accent1"/>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7"/>
          <p:cNvSpPr/>
          <p:nvPr/>
        </p:nvSpPr>
        <p:spPr>
          <a:xfrm rot="-6299989">
            <a:off x="8303261" y="3419684"/>
            <a:ext cx="916631" cy="1127449"/>
          </a:xfrm>
          <a:custGeom>
            <a:avLst/>
            <a:gdLst/>
            <a:ahLst/>
            <a:cxnLst/>
            <a:rect l="l" t="t" r="r" b="b"/>
            <a:pathLst>
              <a:path w="10996" h="13525" extrusionOk="0">
                <a:moveTo>
                  <a:pt x="10427" y="939"/>
                </a:moveTo>
                <a:cubicBezTo>
                  <a:pt x="10433" y="944"/>
                  <a:pt x="10439" y="950"/>
                  <a:pt x="10445" y="955"/>
                </a:cubicBezTo>
                <a:cubicBezTo>
                  <a:pt x="10269" y="1168"/>
                  <a:pt x="10097" y="1384"/>
                  <a:pt x="9917" y="1593"/>
                </a:cubicBezTo>
                <a:cubicBezTo>
                  <a:pt x="9117" y="2525"/>
                  <a:pt x="8201" y="3325"/>
                  <a:pt x="7158" y="3971"/>
                </a:cubicBezTo>
                <a:cubicBezTo>
                  <a:pt x="6592" y="4321"/>
                  <a:pt x="6019" y="4663"/>
                  <a:pt x="5431" y="4974"/>
                </a:cubicBezTo>
                <a:cubicBezTo>
                  <a:pt x="4388" y="5525"/>
                  <a:pt x="3475" y="6239"/>
                  <a:pt x="2688" y="7111"/>
                </a:cubicBezTo>
                <a:cubicBezTo>
                  <a:pt x="2278" y="7565"/>
                  <a:pt x="1907" y="8055"/>
                  <a:pt x="1519" y="8529"/>
                </a:cubicBezTo>
                <a:cubicBezTo>
                  <a:pt x="1502" y="8549"/>
                  <a:pt x="1487" y="8569"/>
                  <a:pt x="1449" y="8576"/>
                </a:cubicBezTo>
                <a:cubicBezTo>
                  <a:pt x="1555" y="8398"/>
                  <a:pt x="1657" y="8217"/>
                  <a:pt x="1767" y="8041"/>
                </a:cubicBezTo>
                <a:cubicBezTo>
                  <a:pt x="2442" y="6961"/>
                  <a:pt x="3297" y="6048"/>
                  <a:pt x="4350" y="5332"/>
                </a:cubicBezTo>
                <a:cubicBezTo>
                  <a:pt x="4878" y="4973"/>
                  <a:pt x="5432" y="4652"/>
                  <a:pt x="5985" y="4331"/>
                </a:cubicBezTo>
                <a:cubicBezTo>
                  <a:pt x="6666" y="3935"/>
                  <a:pt x="7368" y="3574"/>
                  <a:pt x="7999" y="3097"/>
                </a:cubicBezTo>
                <a:cubicBezTo>
                  <a:pt x="8748" y="2531"/>
                  <a:pt x="9450" y="1912"/>
                  <a:pt x="10116" y="1250"/>
                </a:cubicBezTo>
                <a:cubicBezTo>
                  <a:pt x="10219" y="1146"/>
                  <a:pt x="10323" y="1042"/>
                  <a:pt x="10427" y="939"/>
                </a:cubicBezTo>
                <a:close/>
                <a:moveTo>
                  <a:pt x="10867" y="1"/>
                </a:moveTo>
                <a:cubicBezTo>
                  <a:pt x="10836" y="1"/>
                  <a:pt x="10799" y="17"/>
                  <a:pt x="10759" y="49"/>
                </a:cubicBezTo>
                <a:cubicBezTo>
                  <a:pt x="10701" y="96"/>
                  <a:pt x="10647" y="152"/>
                  <a:pt x="10598" y="208"/>
                </a:cubicBezTo>
                <a:cubicBezTo>
                  <a:pt x="10384" y="455"/>
                  <a:pt x="10119" y="602"/>
                  <a:pt x="9796" y="651"/>
                </a:cubicBezTo>
                <a:cubicBezTo>
                  <a:pt x="9450" y="704"/>
                  <a:pt x="9104" y="759"/>
                  <a:pt x="8758" y="821"/>
                </a:cubicBezTo>
                <a:cubicBezTo>
                  <a:pt x="8439" y="876"/>
                  <a:pt x="8118" y="924"/>
                  <a:pt x="7822" y="1068"/>
                </a:cubicBezTo>
                <a:cubicBezTo>
                  <a:pt x="7667" y="1143"/>
                  <a:pt x="7581" y="1264"/>
                  <a:pt x="7571" y="1434"/>
                </a:cubicBezTo>
                <a:cubicBezTo>
                  <a:pt x="7563" y="1598"/>
                  <a:pt x="7560" y="1762"/>
                  <a:pt x="7560" y="1925"/>
                </a:cubicBezTo>
                <a:cubicBezTo>
                  <a:pt x="7561" y="2228"/>
                  <a:pt x="7549" y="2527"/>
                  <a:pt x="7424" y="2810"/>
                </a:cubicBezTo>
                <a:cubicBezTo>
                  <a:pt x="7399" y="2866"/>
                  <a:pt x="7366" y="2918"/>
                  <a:pt x="7337" y="2972"/>
                </a:cubicBezTo>
                <a:cubicBezTo>
                  <a:pt x="7317" y="2943"/>
                  <a:pt x="7321" y="2925"/>
                  <a:pt x="7322" y="2906"/>
                </a:cubicBezTo>
                <a:cubicBezTo>
                  <a:pt x="7340" y="2588"/>
                  <a:pt x="7360" y="2270"/>
                  <a:pt x="7377" y="1950"/>
                </a:cubicBezTo>
                <a:cubicBezTo>
                  <a:pt x="7384" y="1803"/>
                  <a:pt x="7388" y="1655"/>
                  <a:pt x="7390" y="1507"/>
                </a:cubicBezTo>
                <a:cubicBezTo>
                  <a:pt x="7392" y="1419"/>
                  <a:pt x="7386" y="1330"/>
                  <a:pt x="7384" y="1242"/>
                </a:cubicBezTo>
                <a:cubicBezTo>
                  <a:pt x="7294" y="1261"/>
                  <a:pt x="7196" y="1265"/>
                  <a:pt x="7114" y="1303"/>
                </a:cubicBezTo>
                <a:cubicBezTo>
                  <a:pt x="6536" y="1576"/>
                  <a:pt x="5997" y="1915"/>
                  <a:pt x="5489" y="2301"/>
                </a:cubicBezTo>
                <a:cubicBezTo>
                  <a:pt x="5367" y="2394"/>
                  <a:pt x="5295" y="2516"/>
                  <a:pt x="5279" y="2667"/>
                </a:cubicBezTo>
                <a:cubicBezTo>
                  <a:pt x="5254" y="2894"/>
                  <a:pt x="5231" y="3121"/>
                  <a:pt x="5215" y="3348"/>
                </a:cubicBezTo>
                <a:cubicBezTo>
                  <a:pt x="5192" y="3652"/>
                  <a:pt x="5204" y="3960"/>
                  <a:pt x="5089" y="4250"/>
                </a:cubicBezTo>
                <a:cubicBezTo>
                  <a:pt x="5013" y="4441"/>
                  <a:pt x="4907" y="4613"/>
                  <a:pt x="4779" y="4737"/>
                </a:cubicBezTo>
                <a:cubicBezTo>
                  <a:pt x="4828" y="4523"/>
                  <a:pt x="4914" y="4291"/>
                  <a:pt x="4924" y="4057"/>
                </a:cubicBezTo>
                <a:cubicBezTo>
                  <a:pt x="4940" y="3700"/>
                  <a:pt x="5001" y="3353"/>
                  <a:pt x="5073" y="3007"/>
                </a:cubicBezTo>
                <a:cubicBezTo>
                  <a:pt x="5103" y="2866"/>
                  <a:pt x="5125" y="2721"/>
                  <a:pt x="5129" y="2577"/>
                </a:cubicBezTo>
                <a:cubicBezTo>
                  <a:pt x="5132" y="2478"/>
                  <a:pt x="5098" y="2428"/>
                  <a:pt x="5034" y="2428"/>
                </a:cubicBezTo>
                <a:cubicBezTo>
                  <a:pt x="5005" y="2428"/>
                  <a:pt x="4970" y="2439"/>
                  <a:pt x="4929" y="2460"/>
                </a:cubicBezTo>
                <a:cubicBezTo>
                  <a:pt x="4853" y="2500"/>
                  <a:pt x="4782" y="2555"/>
                  <a:pt x="4710" y="2604"/>
                </a:cubicBezTo>
                <a:cubicBezTo>
                  <a:pt x="4391" y="2827"/>
                  <a:pt x="4068" y="3044"/>
                  <a:pt x="3755" y="3275"/>
                </a:cubicBezTo>
                <a:cubicBezTo>
                  <a:pt x="3456" y="3495"/>
                  <a:pt x="3332" y="3792"/>
                  <a:pt x="3402" y="4165"/>
                </a:cubicBezTo>
                <a:cubicBezTo>
                  <a:pt x="3444" y="4390"/>
                  <a:pt x="3484" y="4615"/>
                  <a:pt x="3511" y="4842"/>
                </a:cubicBezTo>
                <a:cubicBezTo>
                  <a:pt x="3541" y="5097"/>
                  <a:pt x="3514" y="5347"/>
                  <a:pt x="3362" y="5574"/>
                </a:cubicBezTo>
                <a:cubicBezTo>
                  <a:pt x="3490" y="4969"/>
                  <a:pt x="3238" y="4383"/>
                  <a:pt x="3295" y="3773"/>
                </a:cubicBezTo>
                <a:lnTo>
                  <a:pt x="3295" y="3773"/>
                </a:lnTo>
                <a:cubicBezTo>
                  <a:pt x="3043" y="3815"/>
                  <a:pt x="2891" y="3974"/>
                  <a:pt x="2779" y="4168"/>
                </a:cubicBezTo>
                <a:cubicBezTo>
                  <a:pt x="2677" y="4345"/>
                  <a:pt x="2535" y="4473"/>
                  <a:pt x="2372" y="4591"/>
                </a:cubicBezTo>
                <a:cubicBezTo>
                  <a:pt x="1702" y="5078"/>
                  <a:pt x="1354" y="5931"/>
                  <a:pt x="1569" y="6773"/>
                </a:cubicBezTo>
                <a:cubicBezTo>
                  <a:pt x="1624" y="6984"/>
                  <a:pt x="1641" y="7207"/>
                  <a:pt x="1658" y="7426"/>
                </a:cubicBezTo>
                <a:cubicBezTo>
                  <a:pt x="1667" y="7553"/>
                  <a:pt x="1641" y="7682"/>
                  <a:pt x="1631" y="7812"/>
                </a:cubicBezTo>
                <a:cubicBezTo>
                  <a:pt x="1622" y="7811"/>
                  <a:pt x="1612" y="7811"/>
                  <a:pt x="1604" y="7810"/>
                </a:cubicBezTo>
                <a:cubicBezTo>
                  <a:pt x="1601" y="7780"/>
                  <a:pt x="1601" y="7751"/>
                  <a:pt x="1596" y="7722"/>
                </a:cubicBezTo>
                <a:cubicBezTo>
                  <a:pt x="1549" y="7471"/>
                  <a:pt x="1523" y="7215"/>
                  <a:pt x="1453" y="6972"/>
                </a:cubicBezTo>
                <a:cubicBezTo>
                  <a:pt x="1337" y="6577"/>
                  <a:pt x="1135" y="6203"/>
                  <a:pt x="1214" y="5760"/>
                </a:cubicBezTo>
                <a:lnTo>
                  <a:pt x="1214" y="5760"/>
                </a:lnTo>
                <a:cubicBezTo>
                  <a:pt x="1182" y="5769"/>
                  <a:pt x="1162" y="5769"/>
                  <a:pt x="1148" y="5778"/>
                </a:cubicBezTo>
                <a:cubicBezTo>
                  <a:pt x="916" y="5923"/>
                  <a:pt x="725" y="6364"/>
                  <a:pt x="793" y="6633"/>
                </a:cubicBezTo>
                <a:cubicBezTo>
                  <a:pt x="837" y="6801"/>
                  <a:pt x="911" y="6962"/>
                  <a:pt x="970" y="7127"/>
                </a:cubicBezTo>
                <a:cubicBezTo>
                  <a:pt x="1031" y="7299"/>
                  <a:pt x="1089" y="7472"/>
                  <a:pt x="1149" y="7645"/>
                </a:cubicBezTo>
                <a:lnTo>
                  <a:pt x="1112" y="7660"/>
                </a:lnTo>
                <a:cubicBezTo>
                  <a:pt x="1008" y="7488"/>
                  <a:pt x="881" y="7325"/>
                  <a:pt x="806" y="7142"/>
                </a:cubicBezTo>
                <a:cubicBezTo>
                  <a:pt x="732" y="6960"/>
                  <a:pt x="713" y="6756"/>
                  <a:pt x="668" y="6556"/>
                </a:cubicBezTo>
                <a:cubicBezTo>
                  <a:pt x="649" y="6569"/>
                  <a:pt x="625" y="6581"/>
                  <a:pt x="609" y="6600"/>
                </a:cubicBezTo>
                <a:cubicBezTo>
                  <a:pt x="425" y="6834"/>
                  <a:pt x="257" y="7079"/>
                  <a:pt x="159" y="7363"/>
                </a:cubicBezTo>
                <a:cubicBezTo>
                  <a:pt x="41" y="7699"/>
                  <a:pt x="61" y="8010"/>
                  <a:pt x="324" y="8285"/>
                </a:cubicBezTo>
                <a:cubicBezTo>
                  <a:pt x="432" y="8396"/>
                  <a:pt x="521" y="8529"/>
                  <a:pt x="598" y="8664"/>
                </a:cubicBezTo>
                <a:cubicBezTo>
                  <a:pt x="797" y="9013"/>
                  <a:pt x="835" y="9373"/>
                  <a:pt x="649" y="9745"/>
                </a:cubicBezTo>
                <a:cubicBezTo>
                  <a:pt x="448" y="10146"/>
                  <a:pt x="284" y="10559"/>
                  <a:pt x="185" y="10997"/>
                </a:cubicBezTo>
                <a:cubicBezTo>
                  <a:pt x="1" y="11809"/>
                  <a:pt x="22" y="12608"/>
                  <a:pt x="323" y="13391"/>
                </a:cubicBezTo>
                <a:cubicBezTo>
                  <a:pt x="340" y="13437"/>
                  <a:pt x="370" y="13480"/>
                  <a:pt x="394" y="13525"/>
                </a:cubicBezTo>
                <a:cubicBezTo>
                  <a:pt x="410" y="13521"/>
                  <a:pt x="427" y="13518"/>
                  <a:pt x="442" y="13514"/>
                </a:cubicBezTo>
                <a:cubicBezTo>
                  <a:pt x="432" y="13341"/>
                  <a:pt x="436" y="13167"/>
                  <a:pt x="410" y="12997"/>
                </a:cubicBezTo>
                <a:cubicBezTo>
                  <a:pt x="302" y="12316"/>
                  <a:pt x="268" y="11639"/>
                  <a:pt x="378" y="10952"/>
                </a:cubicBezTo>
                <a:cubicBezTo>
                  <a:pt x="489" y="10255"/>
                  <a:pt x="1149" y="9560"/>
                  <a:pt x="1916" y="9560"/>
                </a:cubicBezTo>
                <a:cubicBezTo>
                  <a:pt x="2040" y="9560"/>
                  <a:pt x="2167" y="9578"/>
                  <a:pt x="2294" y="9617"/>
                </a:cubicBezTo>
                <a:cubicBezTo>
                  <a:pt x="2414" y="9654"/>
                  <a:pt x="2534" y="9672"/>
                  <a:pt x="2653" y="9672"/>
                </a:cubicBezTo>
                <a:cubicBezTo>
                  <a:pt x="2952" y="9672"/>
                  <a:pt x="3241" y="9560"/>
                  <a:pt x="3491" y="9357"/>
                </a:cubicBezTo>
                <a:cubicBezTo>
                  <a:pt x="3704" y="9184"/>
                  <a:pt x="3889" y="8973"/>
                  <a:pt x="4075" y="8767"/>
                </a:cubicBezTo>
                <a:cubicBezTo>
                  <a:pt x="4178" y="8653"/>
                  <a:pt x="4254" y="8513"/>
                  <a:pt x="4342" y="8384"/>
                </a:cubicBezTo>
                <a:cubicBezTo>
                  <a:pt x="4335" y="8377"/>
                  <a:pt x="4327" y="8369"/>
                  <a:pt x="4320" y="8361"/>
                </a:cubicBezTo>
                <a:cubicBezTo>
                  <a:pt x="4171" y="8426"/>
                  <a:pt x="4019" y="8486"/>
                  <a:pt x="3872" y="8556"/>
                </a:cubicBezTo>
                <a:cubicBezTo>
                  <a:pt x="3785" y="8597"/>
                  <a:pt x="3697" y="8618"/>
                  <a:pt x="3608" y="8618"/>
                </a:cubicBezTo>
                <a:cubicBezTo>
                  <a:pt x="3545" y="8618"/>
                  <a:pt x="3481" y="8607"/>
                  <a:pt x="3416" y="8584"/>
                </a:cubicBezTo>
                <a:cubicBezTo>
                  <a:pt x="3072" y="8463"/>
                  <a:pt x="2729" y="8337"/>
                  <a:pt x="2385" y="8214"/>
                </a:cubicBezTo>
                <a:cubicBezTo>
                  <a:pt x="2387" y="8208"/>
                  <a:pt x="2389" y="8203"/>
                  <a:pt x="2390" y="8197"/>
                </a:cubicBezTo>
                <a:cubicBezTo>
                  <a:pt x="2641" y="8242"/>
                  <a:pt x="2891" y="8301"/>
                  <a:pt x="3143" y="8329"/>
                </a:cubicBezTo>
                <a:cubicBezTo>
                  <a:pt x="3239" y="8339"/>
                  <a:pt x="3336" y="8346"/>
                  <a:pt x="3432" y="8346"/>
                </a:cubicBezTo>
                <a:cubicBezTo>
                  <a:pt x="3686" y="8346"/>
                  <a:pt x="3934" y="8298"/>
                  <a:pt x="4158" y="8149"/>
                </a:cubicBezTo>
                <a:cubicBezTo>
                  <a:pt x="4361" y="8014"/>
                  <a:pt x="4554" y="7865"/>
                  <a:pt x="4745" y="7714"/>
                </a:cubicBezTo>
                <a:cubicBezTo>
                  <a:pt x="4960" y="7544"/>
                  <a:pt x="5168" y="7366"/>
                  <a:pt x="5378" y="7189"/>
                </a:cubicBezTo>
                <a:cubicBezTo>
                  <a:pt x="5411" y="7161"/>
                  <a:pt x="5443" y="7130"/>
                  <a:pt x="5474" y="7099"/>
                </a:cubicBezTo>
                <a:cubicBezTo>
                  <a:pt x="5472" y="7089"/>
                  <a:pt x="5468" y="7078"/>
                  <a:pt x="5465" y="7068"/>
                </a:cubicBezTo>
                <a:cubicBezTo>
                  <a:pt x="5455" y="7068"/>
                  <a:pt x="5445" y="7068"/>
                  <a:pt x="5435" y="7068"/>
                </a:cubicBezTo>
                <a:cubicBezTo>
                  <a:pt x="5409" y="7068"/>
                  <a:pt x="5384" y="7067"/>
                  <a:pt x="5358" y="7067"/>
                </a:cubicBezTo>
                <a:cubicBezTo>
                  <a:pt x="5320" y="7067"/>
                  <a:pt x="5283" y="7069"/>
                  <a:pt x="5247" y="7078"/>
                </a:cubicBezTo>
                <a:cubicBezTo>
                  <a:pt x="5167" y="7098"/>
                  <a:pt x="5088" y="7107"/>
                  <a:pt x="5011" y="7107"/>
                </a:cubicBezTo>
                <a:cubicBezTo>
                  <a:pt x="4804" y="7107"/>
                  <a:pt x="4607" y="7045"/>
                  <a:pt x="4411" y="6969"/>
                </a:cubicBezTo>
                <a:cubicBezTo>
                  <a:pt x="4123" y="6857"/>
                  <a:pt x="3835" y="6748"/>
                  <a:pt x="3559" y="6643"/>
                </a:cubicBezTo>
                <a:cubicBezTo>
                  <a:pt x="3698" y="6602"/>
                  <a:pt x="3838" y="6582"/>
                  <a:pt x="3980" y="6582"/>
                </a:cubicBezTo>
                <a:cubicBezTo>
                  <a:pt x="4181" y="6582"/>
                  <a:pt x="4386" y="6622"/>
                  <a:pt x="4589" y="6699"/>
                </a:cubicBezTo>
                <a:cubicBezTo>
                  <a:pt x="4728" y="6752"/>
                  <a:pt x="4867" y="6805"/>
                  <a:pt x="5011" y="6844"/>
                </a:cubicBezTo>
                <a:cubicBezTo>
                  <a:pt x="5149" y="6883"/>
                  <a:pt x="5290" y="6909"/>
                  <a:pt x="5430" y="6909"/>
                </a:cubicBezTo>
                <a:cubicBezTo>
                  <a:pt x="5550" y="6909"/>
                  <a:pt x="5669" y="6890"/>
                  <a:pt x="5786" y="6844"/>
                </a:cubicBezTo>
                <a:cubicBezTo>
                  <a:pt x="6239" y="6667"/>
                  <a:pt x="6664" y="6437"/>
                  <a:pt x="7030" y="6109"/>
                </a:cubicBezTo>
                <a:cubicBezTo>
                  <a:pt x="7069" y="6074"/>
                  <a:pt x="7095" y="6024"/>
                  <a:pt x="7141" y="5962"/>
                </a:cubicBezTo>
                <a:lnTo>
                  <a:pt x="7141" y="5962"/>
                </a:lnTo>
                <a:cubicBezTo>
                  <a:pt x="6813" y="5964"/>
                  <a:pt x="6506" y="5970"/>
                  <a:pt x="6204" y="5970"/>
                </a:cubicBezTo>
                <a:cubicBezTo>
                  <a:pt x="6124" y="5970"/>
                  <a:pt x="6044" y="5969"/>
                  <a:pt x="5964" y="5969"/>
                </a:cubicBezTo>
                <a:cubicBezTo>
                  <a:pt x="5567" y="5964"/>
                  <a:pt x="5252" y="5692"/>
                  <a:pt x="4854" y="5629"/>
                </a:cubicBezTo>
                <a:cubicBezTo>
                  <a:pt x="4946" y="5599"/>
                  <a:pt x="5062" y="5586"/>
                  <a:pt x="5187" y="5586"/>
                </a:cubicBezTo>
                <a:cubicBezTo>
                  <a:pt x="5390" y="5586"/>
                  <a:pt x="5614" y="5621"/>
                  <a:pt x="5780" y="5680"/>
                </a:cubicBezTo>
                <a:cubicBezTo>
                  <a:pt x="6066" y="5782"/>
                  <a:pt x="6352" y="5839"/>
                  <a:pt x="6636" y="5839"/>
                </a:cubicBezTo>
                <a:cubicBezTo>
                  <a:pt x="6939" y="5839"/>
                  <a:pt x="7240" y="5774"/>
                  <a:pt x="7536" y="5628"/>
                </a:cubicBezTo>
                <a:cubicBezTo>
                  <a:pt x="8083" y="5357"/>
                  <a:pt x="8619" y="5067"/>
                  <a:pt x="9161" y="4785"/>
                </a:cubicBezTo>
                <a:cubicBezTo>
                  <a:pt x="9179" y="4775"/>
                  <a:pt x="9195" y="4760"/>
                  <a:pt x="9211" y="4747"/>
                </a:cubicBezTo>
                <a:cubicBezTo>
                  <a:pt x="9212" y="4735"/>
                  <a:pt x="9213" y="4723"/>
                  <a:pt x="9213" y="4711"/>
                </a:cubicBezTo>
                <a:lnTo>
                  <a:pt x="9213" y="4711"/>
                </a:lnTo>
                <a:cubicBezTo>
                  <a:pt x="9157" y="4714"/>
                  <a:pt x="9101" y="4716"/>
                  <a:pt x="9046" y="4716"/>
                </a:cubicBezTo>
                <a:cubicBezTo>
                  <a:pt x="8375" y="4716"/>
                  <a:pt x="7760" y="4497"/>
                  <a:pt x="7160" y="4218"/>
                </a:cubicBezTo>
                <a:cubicBezTo>
                  <a:pt x="7180" y="4213"/>
                  <a:pt x="7198" y="4211"/>
                  <a:pt x="7216" y="4211"/>
                </a:cubicBezTo>
                <a:cubicBezTo>
                  <a:pt x="7243" y="4211"/>
                  <a:pt x="7269" y="4215"/>
                  <a:pt x="7296" y="4220"/>
                </a:cubicBezTo>
                <a:cubicBezTo>
                  <a:pt x="7729" y="4306"/>
                  <a:pt x="8162" y="4399"/>
                  <a:pt x="8597" y="4475"/>
                </a:cubicBezTo>
                <a:cubicBezTo>
                  <a:pt x="8702" y="4494"/>
                  <a:pt x="8805" y="4503"/>
                  <a:pt x="8905" y="4503"/>
                </a:cubicBezTo>
                <a:cubicBezTo>
                  <a:pt x="9304" y="4503"/>
                  <a:pt x="9662" y="4356"/>
                  <a:pt x="9955" y="4046"/>
                </a:cubicBezTo>
                <a:cubicBezTo>
                  <a:pt x="10179" y="3809"/>
                  <a:pt x="10380" y="3547"/>
                  <a:pt x="10558" y="3274"/>
                </a:cubicBezTo>
                <a:cubicBezTo>
                  <a:pt x="10712" y="3037"/>
                  <a:pt x="10821" y="2769"/>
                  <a:pt x="10943" y="2512"/>
                </a:cubicBezTo>
                <a:cubicBezTo>
                  <a:pt x="10968" y="2460"/>
                  <a:pt x="10961" y="2396"/>
                  <a:pt x="10969" y="2337"/>
                </a:cubicBezTo>
                <a:cubicBezTo>
                  <a:pt x="10957" y="2332"/>
                  <a:pt x="10946" y="2327"/>
                  <a:pt x="10934" y="2321"/>
                </a:cubicBezTo>
                <a:cubicBezTo>
                  <a:pt x="10883" y="2352"/>
                  <a:pt x="10828" y="2378"/>
                  <a:pt x="10783" y="2416"/>
                </a:cubicBezTo>
                <a:cubicBezTo>
                  <a:pt x="10475" y="2663"/>
                  <a:pt x="10125" y="2814"/>
                  <a:pt x="9742" y="2892"/>
                </a:cubicBezTo>
                <a:cubicBezTo>
                  <a:pt x="9609" y="2920"/>
                  <a:pt x="9475" y="2934"/>
                  <a:pt x="9342" y="2934"/>
                </a:cubicBezTo>
                <a:cubicBezTo>
                  <a:pt x="9202" y="2934"/>
                  <a:pt x="9063" y="2918"/>
                  <a:pt x="8923" y="2885"/>
                </a:cubicBezTo>
                <a:cubicBezTo>
                  <a:pt x="8984" y="2863"/>
                  <a:pt x="9045" y="2846"/>
                  <a:pt x="9107" y="2836"/>
                </a:cubicBezTo>
                <a:cubicBezTo>
                  <a:pt x="9677" y="2739"/>
                  <a:pt x="10185" y="2526"/>
                  <a:pt x="10598" y="2101"/>
                </a:cubicBezTo>
                <a:cubicBezTo>
                  <a:pt x="10808" y="1885"/>
                  <a:pt x="10994" y="1678"/>
                  <a:pt x="10983" y="1349"/>
                </a:cubicBezTo>
                <a:cubicBezTo>
                  <a:pt x="10973" y="1083"/>
                  <a:pt x="10996" y="816"/>
                  <a:pt x="10996" y="550"/>
                </a:cubicBezTo>
                <a:cubicBezTo>
                  <a:pt x="10996" y="406"/>
                  <a:pt x="10988" y="260"/>
                  <a:pt x="10965" y="119"/>
                </a:cubicBezTo>
                <a:cubicBezTo>
                  <a:pt x="10953" y="40"/>
                  <a:pt x="10917" y="1"/>
                  <a:pt x="10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7"/>
          <p:cNvSpPr/>
          <p:nvPr/>
        </p:nvSpPr>
        <p:spPr>
          <a:xfrm rot="-7254489">
            <a:off x="341402" y="-13371"/>
            <a:ext cx="1202915" cy="669917"/>
          </a:xfrm>
          <a:custGeom>
            <a:avLst/>
            <a:gdLst/>
            <a:ahLst/>
            <a:cxnLst/>
            <a:rect l="l" t="t" r="r" b="b"/>
            <a:pathLst>
              <a:path w="14180" h="7897" extrusionOk="0">
                <a:moveTo>
                  <a:pt x="7801" y="3343"/>
                </a:moveTo>
                <a:cubicBezTo>
                  <a:pt x="7806" y="3352"/>
                  <a:pt x="7810" y="3363"/>
                  <a:pt x="7815" y="3373"/>
                </a:cubicBezTo>
                <a:cubicBezTo>
                  <a:pt x="7696" y="3466"/>
                  <a:pt x="7576" y="3557"/>
                  <a:pt x="7457" y="3650"/>
                </a:cubicBezTo>
                <a:cubicBezTo>
                  <a:pt x="7450" y="3642"/>
                  <a:pt x="7444" y="3634"/>
                  <a:pt x="7438" y="3626"/>
                </a:cubicBezTo>
                <a:cubicBezTo>
                  <a:pt x="7560" y="3532"/>
                  <a:pt x="7680" y="3437"/>
                  <a:pt x="7801" y="3343"/>
                </a:cubicBezTo>
                <a:close/>
                <a:moveTo>
                  <a:pt x="5760" y="0"/>
                </a:moveTo>
                <a:lnTo>
                  <a:pt x="5760" y="0"/>
                </a:lnTo>
                <a:cubicBezTo>
                  <a:pt x="6219" y="293"/>
                  <a:pt x="6675" y="577"/>
                  <a:pt x="7060" y="956"/>
                </a:cubicBezTo>
                <a:cubicBezTo>
                  <a:pt x="7254" y="1147"/>
                  <a:pt x="7416" y="1370"/>
                  <a:pt x="7595" y="1578"/>
                </a:cubicBezTo>
                <a:cubicBezTo>
                  <a:pt x="7922" y="1960"/>
                  <a:pt x="8343" y="2215"/>
                  <a:pt x="8782" y="2442"/>
                </a:cubicBezTo>
                <a:cubicBezTo>
                  <a:pt x="8934" y="2520"/>
                  <a:pt x="9089" y="2590"/>
                  <a:pt x="9244" y="2663"/>
                </a:cubicBezTo>
                <a:cubicBezTo>
                  <a:pt x="8725" y="2629"/>
                  <a:pt x="8255" y="2463"/>
                  <a:pt x="7820" y="2188"/>
                </a:cubicBezTo>
                <a:cubicBezTo>
                  <a:pt x="7465" y="1964"/>
                  <a:pt x="7207" y="1642"/>
                  <a:pt x="6918" y="1349"/>
                </a:cubicBezTo>
                <a:cubicBezTo>
                  <a:pt x="6570" y="997"/>
                  <a:pt x="6211" y="659"/>
                  <a:pt x="5773" y="419"/>
                </a:cubicBezTo>
                <a:cubicBezTo>
                  <a:pt x="5538" y="291"/>
                  <a:pt x="5295" y="184"/>
                  <a:pt x="4998" y="124"/>
                </a:cubicBezTo>
                <a:lnTo>
                  <a:pt x="4998" y="124"/>
                </a:lnTo>
                <a:cubicBezTo>
                  <a:pt x="5035" y="158"/>
                  <a:pt x="5046" y="171"/>
                  <a:pt x="5059" y="179"/>
                </a:cubicBezTo>
                <a:cubicBezTo>
                  <a:pt x="5736" y="618"/>
                  <a:pt x="6289" y="1181"/>
                  <a:pt x="6785" y="1816"/>
                </a:cubicBezTo>
                <a:cubicBezTo>
                  <a:pt x="7237" y="2396"/>
                  <a:pt x="7850" y="2737"/>
                  <a:pt x="8589" y="2830"/>
                </a:cubicBezTo>
                <a:cubicBezTo>
                  <a:pt x="8635" y="2835"/>
                  <a:pt x="8681" y="2844"/>
                  <a:pt x="8756" y="2855"/>
                </a:cubicBezTo>
                <a:cubicBezTo>
                  <a:pt x="8528" y="2939"/>
                  <a:pt x="8444" y="2991"/>
                  <a:pt x="8361" y="2991"/>
                </a:cubicBezTo>
                <a:cubicBezTo>
                  <a:pt x="8285" y="2991"/>
                  <a:pt x="8210" y="2948"/>
                  <a:pt x="8028" y="2848"/>
                </a:cubicBezTo>
                <a:cubicBezTo>
                  <a:pt x="7680" y="2658"/>
                  <a:pt x="7354" y="2421"/>
                  <a:pt x="7046" y="2169"/>
                </a:cubicBezTo>
                <a:cubicBezTo>
                  <a:pt x="6605" y="1809"/>
                  <a:pt x="6191" y="1416"/>
                  <a:pt x="5764" y="1038"/>
                </a:cubicBezTo>
                <a:cubicBezTo>
                  <a:pt x="5365" y="685"/>
                  <a:pt x="4922" y="415"/>
                  <a:pt x="4391" y="318"/>
                </a:cubicBezTo>
                <a:cubicBezTo>
                  <a:pt x="4245" y="292"/>
                  <a:pt x="4094" y="290"/>
                  <a:pt x="3946" y="277"/>
                </a:cubicBezTo>
                <a:cubicBezTo>
                  <a:pt x="3944" y="288"/>
                  <a:pt x="3942" y="299"/>
                  <a:pt x="3941" y="310"/>
                </a:cubicBezTo>
                <a:cubicBezTo>
                  <a:pt x="4594" y="541"/>
                  <a:pt x="5126" y="953"/>
                  <a:pt x="5575" y="1461"/>
                </a:cubicBezTo>
                <a:cubicBezTo>
                  <a:pt x="5924" y="1857"/>
                  <a:pt x="6336" y="2150"/>
                  <a:pt x="6791" y="2394"/>
                </a:cubicBezTo>
                <a:cubicBezTo>
                  <a:pt x="7216" y="2624"/>
                  <a:pt x="7646" y="2845"/>
                  <a:pt x="8091" y="3078"/>
                </a:cubicBezTo>
                <a:cubicBezTo>
                  <a:pt x="8043" y="3068"/>
                  <a:pt x="8012" y="3064"/>
                  <a:pt x="7982" y="3054"/>
                </a:cubicBezTo>
                <a:cubicBezTo>
                  <a:pt x="7751" y="2977"/>
                  <a:pt x="7518" y="2904"/>
                  <a:pt x="7289" y="2819"/>
                </a:cubicBezTo>
                <a:cubicBezTo>
                  <a:pt x="6660" y="2585"/>
                  <a:pt x="6041" y="2324"/>
                  <a:pt x="5509" y="1912"/>
                </a:cubicBezTo>
                <a:cubicBezTo>
                  <a:pt x="5004" y="1523"/>
                  <a:pt x="4449" y="1269"/>
                  <a:pt x="3831" y="1138"/>
                </a:cubicBezTo>
                <a:cubicBezTo>
                  <a:pt x="3445" y="1056"/>
                  <a:pt x="3056" y="1007"/>
                  <a:pt x="2628" y="1007"/>
                </a:cubicBezTo>
                <a:cubicBezTo>
                  <a:pt x="2673" y="1030"/>
                  <a:pt x="2688" y="1038"/>
                  <a:pt x="2702" y="1045"/>
                </a:cubicBezTo>
                <a:cubicBezTo>
                  <a:pt x="3573" y="1438"/>
                  <a:pt x="4450" y="1816"/>
                  <a:pt x="5311" y="2230"/>
                </a:cubicBezTo>
                <a:cubicBezTo>
                  <a:pt x="5888" y="2507"/>
                  <a:pt x="6478" y="2745"/>
                  <a:pt x="7085" y="2945"/>
                </a:cubicBezTo>
                <a:cubicBezTo>
                  <a:pt x="7318" y="3021"/>
                  <a:pt x="7553" y="3089"/>
                  <a:pt x="7788" y="3161"/>
                </a:cubicBezTo>
                <a:cubicBezTo>
                  <a:pt x="7787" y="3172"/>
                  <a:pt x="7786" y="3182"/>
                  <a:pt x="7785" y="3193"/>
                </a:cubicBezTo>
                <a:cubicBezTo>
                  <a:pt x="7752" y="3194"/>
                  <a:pt x="7717" y="3199"/>
                  <a:pt x="7684" y="3199"/>
                </a:cubicBezTo>
                <a:cubicBezTo>
                  <a:pt x="7669" y="3199"/>
                  <a:pt x="7655" y="3198"/>
                  <a:pt x="7641" y="3195"/>
                </a:cubicBezTo>
                <a:cubicBezTo>
                  <a:pt x="6745" y="2998"/>
                  <a:pt x="5854" y="2786"/>
                  <a:pt x="4982" y="2499"/>
                </a:cubicBezTo>
                <a:cubicBezTo>
                  <a:pt x="4149" y="2226"/>
                  <a:pt x="3308" y="1992"/>
                  <a:pt x="2426" y="1954"/>
                </a:cubicBezTo>
                <a:cubicBezTo>
                  <a:pt x="2350" y="1951"/>
                  <a:pt x="2276" y="1950"/>
                  <a:pt x="2201" y="1950"/>
                </a:cubicBezTo>
                <a:cubicBezTo>
                  <a:pt x="1877" y="1950"/>
                  <a:pt x="1554" y="1981"/>
                  <a:pt x="1221" y="2060"/>
                </a:cubicBezTo>
                <a:cubicBezTo>
                  <a:pt x="1257" y="2087"/>
                  <a:pt x="1275" y="2104"/>
                  <a:pt x="1296" y="2114"/>
                </a:cubicBezTo>
                <a:cubicBezTo>
                  <a:pt x="2047" y="2483"/>
                  <a:pt x="2831" y="2752"/>
                  <a:pt x="3664" y="2856"/>
                </a:cubicBezTo>
                <a:cubicBezTo>
                  <a:pt x="4566" y="2970"/>
                  <a:pt x="5468" y="3075"/>
                  <a:pt x="6370" y="3190"/>
                </a:cubicBezTo>
                <a:cubicBezTo>
                  <a:pt x="6649" y="3226"/>
                  <a:pt x="6925" y="3278"/>
                  <a:pt x="7202" y="3323"/>
                </a:cubicBezTo>
                <a:cubicBezTo>
                  <a:pt x="7202" y="3339"/>
                  <a:pt x="7202" y="3357"/>
                  <a:pt x="7202" y="3373"/>
                </a:cubicBezTo>
                <a:cubicBezTo>
                  <a:pt x="7121" y="3376"/>
                  <a:pt x="7039" y="3388"/>
                  <a:pt x="6959" y="3388"/>
                </a:cubicBezTo>
                <a:cubicBezTo>
                  <a:pt x="6926" y="3388"/>
                  <a:pt x="6894" y="3386"/>
                  <a:pt x="6862" y="3380"/>
                </a:cubicBezTo>
                <a:cubicBezTo>
                  <a:pt x="6397" y="3299"/>
                  <a:pt x="5937" y="3197"/>
                  <a:pt x="5473" y="3117"/>
                </a:cubicBezTo>
                <a:cubicBezTo>
                  <a:pt x="4811" y="3004"/>
                  <a:pt x="4146" y="2933"/>
                  <a:pt x="3480" y="2933"/>
                </a:cubicBezTo>
                <a:cubicBezTo>
                  <a:pt x="3132" y="2933"/>
                  <a:pt x="2785" y="2952"/>
                  <a:pt x="2436" y="2995"/>
                </a:cubicBezTo>
                <a:cubicBezTo>
                  <a:pt x="1818" y="3071"/>
                  <a:pt x="1201" y="3154"/>
                  <a:pt x="585" y="3234"/>
                </a:cubicBezTo>
                <a:cubicBezTo>
                  <a:pt x="571" y="3236"/>
                  <a:pt x="559" y="3246"/>
                  <a:pt x="532" y="3258"/>
                </a:cubicBezTo>
                <a:cubicBezTo>
                  <a:pt x="576" y="3281"/>
                  <a:pt x="605" y="3300"/>
                  <a:pt x="637" y="3311"/>
                </a:cubicBezTo>
                <a:cubicBezTo>
                  <a:pt x="1180" y="3500"/>
                  <a:pt x="1736" y="3613"/>
                  <a:pt x="2310" y="3613"/>
                </a:cubicBezTo>
                <a:cubicBezTo>
                  <a:pt x="2363" y="3613"/>
                  <a:pt x="2415" y="3612"/>
                  <a:pt x="2467" y="3610"/>
                </a:cubicBezTo>
                <a:cubicBezTo>
                  <a:pt x="3231" y="3582"/>
                  <a:pt x="3993" y="3543"/>
                  <a:pt x="4757" y="3518"/>
                </a:cubicBezTo>
                <a:cubicBezTo>
                  <a:pt x="4892" y="3513"/>
                  <a:pt x="5027" y="3512"/>
                  <a:pt x="5162" y="3512"/>
                </a:cubicBezTo>
                <a:cubicBezTo>
                  <a:pt x="5380" y="3512"/>
                  <a:pt x="5598" y="3516"/>
                  <a:pt x="5817" y="3516"/>
                </a:cubicBezTo>
                <a:cubicBezTo>
                  <a:pt x="5778" y="3550"/>
                  <a:pt x="5738" y="3557"/>
                  <a:pt x="5699" y="3562"/>
                </a:cubicBezTo>
                <a:cubicBezTo>
                  <a:pt x="5282" y="3619"/>
                  <a:pt x="4860" y="3649"/>
                  <a:pt x="4450" y="3739"/>
                </a:cubicBezTo>
                <a:cubicBezTo>
                  <a:pt x="3861" y="3869"/>
                  <a:pt x="3280" y="4041"/>
                  <a:pt x="2696" y="4197"/>
                </a:cubicBezTo>
                <a:cubicBezTo>
                  <a:pt x="1863" y="4418"/>
                  <a:pt x="1030" y="4641"/>
                  <a:pt x="197" y="4865"/>
                </a:cubicBezTo>
                <a:cubicBezTo>
                  <a:pt x="131" y="4883"/>
                  <a:pt x="66" y="4908"/>
                  <a:pt x="1" y="4930"/>
                </a:cubicBezTo>
                <a:cubicBezTo>
                  <a:pt x="4" y="4941"/>
                  <a:pt x="8" y="4954"/>
                  <a:pt x="11" y="4965"/>
                </a:cubicBezTo>
                <a:cubicBezTo>
                  <a:pt x="1970" y="4963"/>
                  <a:pt x="3904" y="4797"/>
                  <a:pt x="5764" y="4106"/>
                </a:cubicBezTo>
                <a:lnTo>
                  <a:pt x="5764" y="4106"/>
                </a:lnTo>
                <a:cubicBezTo>
                  <a:pt x="5750" y="4139"/>
                  <a:pt x="5733" y="4158"/>
                  <a:pt x="5711" y="4169"/>
                </a:cubicBezTo>
                <a:cubicBezTo>
                  <a:pt x="5191" y="4421"/>
                  <a:pt x="4687" y="4719"/>
                  <a:pt x="4146" y="4911"/>
                </a:cubicBezTo>
                <a:cubicBezTo>
                  <a:pt x="3386" y="5181"/>
                  <a:pt x="2613" y="5414"/>
                  <a:pt x="1875" y="5739"/>
                </a:cubicBezTo>
                <a:cubicBezTo>
                  <a:pt x="1586" y="5866"/>
                  <a:pt x="1300" y="5995"/>
                  <a:pt x="1012" y="6123"/>
                </a:cubicBezTo>
                <a:cubicBezTo>
                  <a:pt x="1015" y="6137"/>
                  <a:pt x="1019" y="6152"/>
                  <a:pt x="1022" y="6166"/>
                </a:cubicBezTo>
                <a:cubicBezTo>
                  <a:pt x="1387" y="6124"/>
                  <a:pt x="1754" y="6093"/>
                  <a:pt x="2116" y="6037"/>
                </a:cubicBezTo>
                <a:cubicBezTo>
                  <a:pt x="2894" y="5918"/>
                  <a:pt x="3647" y="5715"/>
                  <a:pt x="4319" y="5290"/>
                </a:cubicBezTo>
                <a:cubicBezTo>
                  <a:pt x="5067" y="4816"/>
                  <a:pt x="5802" y="4319"/>
                  <a:pt x="6551" y="3847"/>
                </a:cubicBezTo>
                <a:cubicBezTo>
                  <a:pt x="6745" y="3725"/>
                  <a:pt x="6973" y="3657"/>
                  <a:pt x="7185" y="3564"/>
                </a:cubicBezTo>
                <a:cubicBezTo>
                  <a:pt x="7190" y="3576"/>
                  <a:pt x="7196" y="3587"/>
                  <a:pt x="7202" y="3599"/>
                </a:cubicBezTo>
                <a:cubicBezTo>
                  <a:pt x="7069" y="3727"/>
                  <a:pt x="6937" y="3855"/>
                  <a:pt x="6803" y="3982"/>
                </a:cubicBezTo>
                <a:cubicBezTo>
                  <a:pt x="6322" y="4435"/>
                  <a:pt x="5824" y="4864"/>
                  <a:pt x="5253" y="5206"/>
                </a:cubicBezTo>
                <a:cubicBezTo>
                  <a:pt x="4437" y="5695"/>
                  <a:pt x="3629" y="6195"/>
                  <a:pt x="2818" y="6694"/>
                </a:cubicBezTo>
                <a:cubicBezTo>
                  <a:pt x="2665" y="6788"/>
                  <a:pt x="2519" y="6896"/>
                  <a:pt x="2370" y="6998"/>
                </a:cubicBezTo>
                <a:cubicBezTo>
                  <a:pt x="3679" y="6804"/>
                  <a:pt x="4897" y="6427"/>
                  <a:pt x="5782" y="5357"/>
                </a:cubicBezTo>
                <a:lnTo>
                  <a:pt x="5782" y="5357"/>
                </a:lnTo>
                <a:cubicBezTo>
                  <a:pt x="5285" y="6129"/>
                  <a:pt x="4669" y="6793"/>
                  <a:pt x="4047" y="7461"/>
                </a:cubicBezTo>
                <a:cubicBezTo>
                  <a:pt x="4277" y="7368"/>
                  <a:pt x="4502" y="7265"/>
                  <a:pt x="4713" y="7142"/>
                </a:cubicBezTo>
                <a:cubicBezTo>
                  <a:pt x="5374" y="6757"/>
                  <a:pt x="5838" y="6179"/>
                  <a:pt x="6234" y="5545"/>
                </a:cubicBezTo>
                <a:cubicBezTo>
                  <a:pt x="6609" y="4946"/>
                  <a:pt x="7017" y="4376"/>
                  <a:pt x="7519" y="3877"/>
                </a:cubicBezTo>
                <a:cubicBezTo>
                  <a:pt x="7669" y="3727"/>
                  <a:pt x="7822" y="3580"/>
                  <a:pt x="7974" y="3432"/>
                </a:cubicBezTo>
                <a:lnTo>
                  <a:pt x="7974" y="3432"/>
                </a:lnTo>
                <a:cubicBezTo>
                  <a:pt x="7980" y="3461"/>
                  <a:pt x="7970" y="3474"/>
                  <a:pt x="7959" y="3487"/>
                </a:cubicBezTo>
                <a:cubicBezTo>
                  <a:pt x="7921" y="3528"/>
                  <a:pt x="7884" y="3569"/>
                  <a:pt x="7846" y="3611"/>
                </a:cubicBezTo>
                <a:cubicBezTo>
                  <a:pt x="7365" y="4156"/>
                  <a:pt x="6906" y="4721"/>
                  <a:pt x="6603" y="5387"/>
                </a:cubicBezTo>
                <a:cubicBezTo>
                  <a:pt x="6202" y="6267"/>
                  <a:pt x="5685" y="7072"/>
                  <a:pt x="5087" y="7827"/>
                </a:cubicBezTo>
                <a:cubicBezTo>
                  <a:pt x="5079" y="7838"/>
                  <a:pt x="5076" y="7852"/>
                  <a:pt x="5070" y="7864"/>
                </a:cubicBezTo>
                <a:cubicBezTo>
                  <a:pt x="5079" y="7875"/>
                  <a:pt x="5089" y="7886"/>
                  <a:pt x="5097" y="7897"/>
                </a:cubicBezTo>
                <a:cubicBezTo>
                  <a:pt x="5379" y="7728"/>
                  <a:pt x="5672" y="7575"/>
                  <a:pt x="5942" y="7389"/>
                </a:cubicBezTo>
                <a:cubicBezTo>
                  <a:pt x="6475" y="7020"/>
                  <a:pt x="6915" y="6559"/>
                  <a:pt x="7118" y="5932"/>
                </a:cubicBezTo>
                <a:cubicBezTo>
                  <a:pt x="7431" y="4958"/>
                  <a:pt x="7875" y="4049"/>
                  <a:pt x="8417" y="3185"/>
                </a:cubicBezTo>
                <a:cubicBezTo>
                  <a:pt x="8433" y="3160"/>
                  <a:pt x="8450" y="3129"/>
                  <a:pt x="8475" y="3120"/>
                </a:cubicBezTo>
                <a:cubicBezTo>
                  <a:pt x="8648" y="3054"/>
                  <a:pt x="8825" y="2993"/>
                  <a:pt x="9024" y="2922"/>
                </a:cubicBezTo>
                <a:lnTo>
                  <a:pt x="9024" y="2922"/>
                </a:lnTo>
                <a:cubicBezTo>
                  <a:pt x="8838" y="3256"/>
                  <a:pt x="8647" y="3554"/>
                  <a:pt x="8501" y="3872"/>
                </a:cubicBezTo>
                <a:cubicBezTo>
                  <a:pt x="8204" y="4522"/>
                  <a:pt x="7933" y="5184"/>
                  <a:pt x="7649" y="5840"/>
                </a:cubicBezTo>
                <a:cubicBezTo>
                  <a:pt x="7426" y="6355"/>
                  <a:pt x="7154" y="6840"/>
                  <a:pt x="6746" y="7235"/>
                </a:cubicBezTo>
                <a:cubicBezTo>
                  <a:pt x="6659" y="7320"/>
                  <a:pt x="6567" y="7400"/>
                  <a:pt x="6477" y="7483"/>
                </a:cubicBezTo>
                <a:cubicBezTo>
                  <a:pt x="6484" y="7484"/>
                  <a:pt x="6491" y="7485"/>
                  <a:pt x="6498" y="7485"/>
                </a:cubicBezTo>
                <a:cubicBezTo>
                  <a:pt x="6525" y="7485"/>
                  <a:pt x="6547" y="7476"/>
                  <a:pt x="6567" y="7465"/>
                </a:cubicBezTo>
                <a:cubicBezTo>
                  <a:pt x="6955" y="7251"/>
                  <a:pt x="7316" y="6998"/>
                  <a:pt x="7636" y="6691"/>
                </a:cubicBezTo>
                <a:cubicBezTo>
                  <a:pt x="7965" y="6378"/>
                  <a:pt x="8217" y="6017"/>
                  <a:pt x="8328" y="5567"/>
                </a:cubicBezTo>
                <a:cubicBezTo>
                  <a:pt x="8418" y="5206"/>
                  <a:pt x="8512" y="4845"/>
                  <a:pt x="8614" y="4486"/>
                </a:cubicBezTo>
                <a:cubicBezTo>
                  <a:pt x="8753" y="3995"/>
                  <a:pt x="8902" y="3506"/>
                  <a:pt x="9171" y="3067"/>
                </a:cubicBezTo>
                <a:cubicBezTo>
                  <a:pt x="9233" y="2964"/>
                  <a:pt x="9321" y="2876"/>
                  <a:pt x="9396" y="2781"/>
                </a:cubicBezTo>
                <a:cubicBezTo>
                  <a:pt x="9406" y="2790"/>
                  <a:pt x="9417" y="2799"/>
                  <a:pt x="9427" y="2807"/>
                </a:cubicBezTo>
                <a:cubicBezTo>
                  <a:pt x="9328" y="3070"/>
                  <a:pt x="9220" y="3330"/>
                  <a:pt x="9129" y="3597"/>
                </a:cubicBezTo>
                <a:cubicBezTo>
                  <a:pt x="8973" y="4056"/>
                  <a:pt x="8826" y="4520"/>
                  <a:pt x="8840" y="5013"/>
                </a:cubicBezTo>
                <a:cubicBezTo>
                  <a:pt x="8846" y="5263"/>
                  <a:pt x="8799" y="5498"/>
                  <a:pt x="8705" y="5727"/>
                </a:cubicBezTo>
                <a:cubicBezTo>
                  <a:pt x="8517" y="6180"/>
                  <a:pt x="8241" y="6577"/>
                  <a:pt x="7932" y="6952"/>
                </a:cubicBezTo>
                <a:cubicBezTo>
                  <a:pt x="7906" y="6984"/>
                  <a:pt x="7882" y="7015"/>
                  <a:pt x="7842" y="7065"/>
                </a:cubicBezTo>
                <a:cubicBezTo>
                  <a:pt x="7884" y="7055"/>
                  <a:pt x="7900" y="7054"/>
                  <a:pt x="7915" y="7047"/>
                </a:cubicBezTo>
                <a:cubicBezTo>
                  <a:pt x="7993" y="7012"/>
                  <a:pt x="8072" y="6979"/>
                  <a:pt x="8147" y="6938"/>
                </a:cubicBezTo>
                <a:cubicBezTo>
                  <a:pt x="8654" y="6663"/>
                  <a:pt x="9051" y="6283"/>
                  <a:pt x="9161" y="5697"/>
                </a:cubicBezTo>
                <a:cubicBezTo>
                  <a:pt x="9223" y="5363"/>
                  <a:pt x="9237" y="5015"/>
                  <a:pt x="9232" y="4673"/>
                </a:cubicBezTo>
                <a:cubicBezTo>
                  <a:pt x="9223" y="4028"/>
                  <a:pt x="9304" y="3408"/>
                  <a:pt x="9599" y="2825"/>
                </a:cubicBezTo>
                <a:cubicBezTo>
                  <a:pt x="9639" y="2746"/>
                  <a:pt x="9681" y="2696"/>
                  <a:pt x="9769" y="2669"/>
                </a:cubicBezTo>
                <a:cubicBezTo>
                  <a:pt x="10352" y="2495"/>
                  <a:pt x="10940" y="2336"/>
                  <a:pt x="11513" y="2132"/>
                </a:cubicBezTo>
                <a:cubicBezTo>
                  <a:pt x="12110" y="1919"/>
                  <a:pt x="12696" y="1672"/>
                  <a:pt x="13277" y="1417"/>
                </a:cubicBezTo>
                <a:cubicBezTo>
                  <a:pt x="13553" y="1296"/>
                  <a:pt x="13806" y="1122"/>
                  <a:pt x="14066" y="967"/>
                </a:cubicBezTo>
                <a:cubicBezTo>
                  <a:pt x="14112" y="940"/>
                  <a:pt x="14142" y="885"/>
                  <a:pt x="14180" y="843"/>
                </a:cubicBezTo>
                <a:cubicBezTo>
                  <a:pt x="14173" y="832"/>
                  <a:pt x="14166" y="822"/>
                  <a:pt x="14160" y="811"/>
                </a:cubicBezTo>
                <a:cubicBezTo>
                  <a:pt x="14101" y="814"/>
                  <a:pt x="14041" y="809"/>
                  <a:pt x="13986" y="824"/>
                </a:cubicBezTo>
                <a:cubicBezTo>
                  <a:pt x="13829" y="865"/>
                  <a:pt x="13668" y="901"/>
                  <a:pt x="13519" y="963"/>
                </a:cubicBezTo>
                <a:cubicBezTo>
                  <a:pt x="12763" y="1279"/>
                  <a:pt x="12014" y="1607"/>
                  <a:pt x="11257" y="1919"/>
                </a:cubicBezTo>
                <a:cubicBezTo>
                  <a:pt x="10730" y="2136"/>
                  <a:pt x="10196" y="2335"/>
                  <a:pt x="9662" y="2537"/>
                </a:cubicBezTo>
                <a:cubicBezTo>
                  <a:pt x="9648" y="2542"/>
                  <a:pt x="9632" y="2544"/>
                  <a:pt x="9615" y="2544"/>
                </a:cubicBezTo>
                <a:cubicBezTo>
                  <a:pt x="9582" y="2544"/>
                  <a:pt x="9547" y="2536"/>
                  <a:pt x="9523" y="2521"/>
                </a:cubicBezTo>
                <a:cubicBezTo>
                  <a:pt x="9326" y="2400"/>
                  <a:pt x="9131" y="2274"/>
                  <a:pt x="8940" y="2143"/>
                </a:cubicBezTo>
                <a:cubicBezTo>
                  <a:pt x="8534" y="1863"/>
                  <a:pt x="8138" y="1566"/>
                  <a:pt x="7804" y="1200"/>
                </a:cubicBezTo>
                <a:cubicBezTo>
                  <a:pt x="7389" y="744"/>
                  <a:pt x="6902" y="397"/>
                  <a:pt x="6326" y="178"/>
                </a:cubicBezTo>
                <a:cubicBezTo>
                  <a:pt x="6142" y="109"/>
                  <a:pt x="5949" y="60"/>
                  <a:pt x="57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219"/>
        <p:cNvGrpSpPr/>
        <p:nvPr/>
      </p:nvGrpSpPr>
      <p:grpSpPr>
        <a:xfrm>
          <a:off x="0" y="0"/>
          <a:ext cx="0" cy="0"/>
          <a:chOff x="0" y="0"/>
          <a:chExt cx="0" cy="0"/>
        </a:xfrm>
      </p:grpSpPr>
      <p:sp>
        <p:nvSpPr>
          <p:cNvPr id="220" name="Google Shape;220;p18"/>
          <p:cNvSpPr txBox="1">
            <a:spLocks noGrp="1"/>
          </p:cNvSpPr>
          <p:nvPr>
            <p:ph type="subTitle" idx="1"/>
          </p:nvPr>
        </p:nvSpPr>
        <p:spPr>
          <a:xfrm>
            <a:off x="1246225" y="3172532"/>
            <a:ext cx="2704800" cy="123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Char char="●"/>
              <a:defRPr/>
            </a:lvl1pPr>
            <a:lvl2pPr lvl="1" rtl="0">
              <a:spcBef>
                <a:spcPts val="0"/>
              </a:spcBef>
              <a:spcAft>
                <a:spcPts val="0"/>
              </a:spcAft>
              <a:buSzPts val="1600"/>
              <a:buChar char="○"/>
              <a:defRPr/>
            </a:lvl2pPr>
            <a:lvl3pPr lvl="2" rtl="0">
              <a:spcBef>
                <a:spcPts val="0"/>
              </a:spcBef>
              <a:spcAft>
                <a:spcPts val="0"/>
              </a:spcAft>
              <a:buSzPts val="1600"/>
              <a:buChar char="■"/>
              <a:defRPr/>
            </a:lvl3pPr>
            <a:lvl4pPr lvl="3" rtl="0">
              <a:spcBef>
                <a:spcPts val="0"/>
              </a:spcBef>
              <a:spcAft>
                <a:spcPts val="0"/>
              </a:spcAft>
              <a:buSzPts val="1600"/>
              <a:buChar char="●"/>
              <a:defRPr/>
            </a:lvl4pPr>
            <a:lvl5pPr lvl="4" rtl="0">
              <a:spcBef>
                <a:spcPts val="0"/>
              </a:spcBef>
              <a:spcAft>
                <a:spcPts val="0"/>
              </a:spcAft>
              <a:buSzPts val="1600"/>
              <a:buChar char="○"/>
              <a:defRPr/>
            </a:lvl5pPr>
            <a:lvl6pPr lvl="5" rtl="0">
              <a:spcBef>
                <a:spcPts val="0"/>
              </a:spcBef>
              <a:spcAft>
                <a:spcPts val="0"/>
              </a:spcAft>
              <a:buSzPts val="1600"/>
              <a:buChar char="■"/>
              <a:defRPr/>
            </a:lvl6pPr>
            <a:lvl7pPr lvl="6" rtl="0">
              <a:spcBef>
                <a:spcPts val="0"/>
              </a:spcBef>
              <a:spcAft>
                <a:spcPts val="0"/>
              </a:spcAft>
              <a:buSzPts val="1600"/>
              <a:buChar char="●"/>
              <a:defRPr/>
            </a:lvl7pPr>
            <a:lvl8pPr lvl="7" rtl="0">
              <a:spcBef>
                <a:spcPts val="0"/>
              </a:spcBef>
              <a:spcAft>
                <a:spcPts val="0"/>
              </a:spcAft>
              <a:buSzPts val="1600"/>
              <a:buChar char="○"/>
              <a:defRPr/>
            </a:lvl8pPr>
            <a:lvl9pPr lvl="8" rtl="0">
              <a:spcBef>
                <a:spcPts val="0"/>
              </a:spcBef>
              <a:spcAft>
                <a:spcPts val="0"/>
              </a:spcAft>
              <a:buSzPts val="1600"/>
              <a:buChar char="■"/>
              <a:defRPr/>
            </a:lvl9pPr>
          </a:lstStyle>
          <a:p>
            <a:endParaRPr/>
          </a:p>
        </p:txBody>
      </p:sp>
      <p:sp>
        <p:nvSpPr>
          <p:cNvPr id="221" name="Google Shape;221;p18"/>
          <p:cNvSpPr txBox="1">
            <a:spLocks noGrp="1"/>
          </p:cNvSpPr>
          <p:nvPr>
            <p:ph type="subTitle" idx="2"/>
          </p:nvPr>
        </p:nvSpPr>
        <p:spPr>
          <a:xfrm>
            <a:off x="5193000" y="3172532"/>
            <a:ext cx="2704800" cy="123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Char char="●"/>
              <a:defRPr/>
            </a:lvl1pPr>
            <a:lvl2pPr lvl="1" rtl="0">
              <a:spcBef>
                <a:spcPts val="0"/>
              </a:spcBef>
              <a:spcAft>
                <a:spcPts val="0"/>
              </a:spcAft>
              <a:buSzPts val="1600"/>
              <a:buChar char="○"/>
              <a:defRPr/>
            </a:lvl2pPr>
            <a:lvl3pPr lvl="2" rtl="0">
              <a:spcBef>
                <a:spcPts val="0"/>
              </a:spcBef>
              <a:spcAft>
                <a:spcPts val="0"/>
              </a:spcAft>
              <a:buSzPts val="1600"/>
              <a:buChar char="■"/>
              <a:defRPr/>
            </a:lvl3pPr>
            <a:lvl4pPr lvl="3" rtl="0">
              <a:spcBef>
                <a:spcPts val="0"/>
              </a:spcBef>
              <a:spcAft>
                <a:spcPts val="0"/>
              </a:spcAft>
              <a:buSzPts val="1600"/>
              <a:buChar char="●"/>
              <a:defRPr/>
            </a:lvl4pPr>
            <a:lvl5pPr lvl="4" rtl="0">
              <a:spcBef>
                <a:spcPts val="0"/>
              </a:spcBef>
              <a:spcAft>
                <a:spcPts val="0"/>
              </a:spcAft>
              <a:buSzPts val="1600"/>
              <a:buChar char="○"/>
              <a:defRPr/>
            </a:lvl5pPr>
            <a:lvl6pPr lvl="5" rtl="0">
              <a:spcBef>
                <a:spcPts val="0"/>
              </a:spcBef>
              <a:spcAft>
                <a:spcPts val="0"/>
              </a:spcAft>
              <a:buSzPts val="1600"/>
              <a:buChar char="■"/>
              <a:defRPr/>
            </a:lvl6pPr>
            <a:lvl7pPr lvl="6" rtl="0">
              <a:spcBef>
                <a:spcPts val="0"/>
              </a:spcBef>
              <a:spcAft>
                <a:spcPts val="0"/>
              </a:spcAft>
              <a:buSzPts val="1600"/>
              <a:buChar char="●"/>
              <a:defRPr/>
            </a:lvl7pPr>
            <a:lvl8pPr lvl="7" rtl="0">
              <a:spcBef>
                <a:spcPts val="0"/>
              </a:spcBef>
              <a:spcAft>
                <a:spcPts val="0"/>
              </a:spcAft>
              <a:buSzPts val="1600"/>
              <a:buChar char="○"/>
              <a:defRPr/>
            </a:lvl8pPr>
            <a:lvl9pPr lvl="8" rtl="0">
              <a:spcBef>
                <a:spcPts val="0"/>
              </a:spcBef>
              <a:spcAft>
                <a:spcPts val="0"/>
              </a:spcAft>
              <a:buSzPts val="1600"/>
              <a:buChar char="■"/>
              <a:defRPr/>
            </a:lvl9pPr>
          </a:lstStyle>
          <a:p>
            <a:endParaRPr/>
          </a:p>
        </p:txBody>
      </p:sp>
      <p:sp>
        <p:nvSpPr>
          <p:cNvPr id="222" name="Google Shape;222;p18"/>
          <p:cNvSpPr txBox="1">
            <a:spLocks noGrp="1"/>
          </p:cNvSpPr>
          <p:nvPr>
            <p:ph type="subTitle" idx="3"/>
          </p:nvPr>
        </p:nvSpPr>
        <p:spPr>
          <a:xfrm>
            <a:off x="1246225" y="2839675"/>
            <a:ext cx="2704800" cy="332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000"/>
              <a:buFont typeface="BioRhyme" panose="000005000000000000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2pPr>
            <a:lvl3pPr lvl="2"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3pPr>
            <a:lvl4pPr lvl="3"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4pPr>
            <a:lvl5pPr lvl="4"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5pPr>
            <a:lvl6pPr lvl="5"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6pPr>
            <a:lvl7pPr lvl="6"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7pPr>
            <a:lvl8pPr lvl="7"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8pPr>
            <a:lvl9pPr lvl="8"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9pPr>
          </a:lstStyle>
          <a:p>
            <a:endParaRPr/>
          </a:p>
        </p:txBody>
      </p:sp>
      <p:sp>
        <p:nvSpPr>
          <p:cNvPr id="223" name="Google Shape;223;p18"/>
          <p:cNvSpPr txBox="1">
            <a:spLocks noGrp="1"/>
          </p:cNvSpPr>
          <p:nvPr>
            <p:ph type="subTitle" idx="4"/>
          </p:nvPr>
        </p:nvSpPr>
        <p:spPr>
          <a:xfrm>
            <a:off x="5193000" y="2839675"/>
            <a:ext cx="2704800" cy="332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000"/>
              <a:buFont typeface="BioRhyme" panose="000005000000000000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2pPr>
            <a:lvl3pPr lvl="2"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3pPr>
            <a:lvl4pPr lvl="3"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4pPr>
            <a:lvl5pPr lvl="4"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5pPr>
            <a:lvl6pPr lvl="5"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6pPr>
            <a:lvl7pPr lvl="6"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7pPr>
            <a:lvl8pPr lvl="7"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8pPr>
            <a:lvl9pPr lvl="8"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9pPr>
          </a:lstStyle>
          <a:p>
            <a:endParaRPr/>
          </a:p>
        </p:txBody>
      </p:sp>
      <p:sp>
        <p:nvSpPr>
          <p:cNvPr id="224" name="Google Shape;224;p18"/>
          <p:cNvSpPr txBox="1">
            <a:spLocks noGrp="1"/>
          </p:cNvSpPr>
          <p:nvPr>
            <p:ph type="title"/>
          </p:nvPr>
        </p:nvSpPr>
        <p:spPr>
          <a:xfrm>
            <a:off x="713225" y="460651"/>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25" name="Google Shape;225;p18"/>
          <p:cNvGrpSpPr/>
          <p:nvPr/>
        </p:nvGrpSpPr>
        <p:grpSpPr>
          <a:xfrm>
            <a:off x="8430713" y="3865738"/>
            <a:ext cx="983963" cy="1065120"/>
            <a:chOff x="1721298" y="2228838"/>
            <a:chExt cx="622367" cy="673700"/>
          </a:xfrm>
        </p:grpSpPr>
        <p:sp>
          <p:nvSpPr>
            <p:cNvPr id="226" name="Google Shape;226;p18"/>
            <p:cNvSpPr/>
            <p:nvPr/>
          </p:nvSpPr>
          <p:spPr>
            <a:xfrm>
              <a:off x="1721298" y="2228838"/>
              <a:ext cx="622367" cy="673700"/>
            </a:xfrm>
            <a:custGeom>
              <a:avLst/>
              <a:gdLst/>
              <a:ahLst/>
              <a:cxnLst/>
              <a:rect l="l" t="t" r="r" b="b"/>
              <a:pathLst>
                <a:path w="8014" h="8675" extrusionOk="0">
                  <a:moveTo>
                    <a:pt x="871" y="1"/>
                  </a:moveTo>
                  <a:cubicBezTo>
                    <a:pt x="766" y="1"/>
                    <a:pt x="679" y="16"/>
                    <a:pt x="614" y="46"/>
                  </a:cubicBezTo>
                  <a:cubicBezTo>
                    <a:pt x="0" y="327"/>
                    <a:pt x="1123" y="3747"/>
                    <a:pt x="2282" y="5234"/>
                  </a:cubicBezTo>
                  <a:cubicBezTo>
                    <a:pt x="4207" y="7704"/>
                    <a:pt x="6068" y="8675"/>
                    <a:pt x="6897" y="8675"/>
                  </a:cubicBezTo>
                  <a:cubicBezTo>
                    <a:pt x="7019" y="8675"/>
                    <a:pt x="7120" y="8653"/>
                    <a:pt x="7194" y="8612"/>
                  </a:cubicBezTo>
                  <a:cubicBezTo>
                    <a:pt x="8014" y="8162"/>
                    <a:pt x="7175" y="5049"/>
                    <a:pt x="5965" y="3546"/>
                  </a:cubicBezTo>
                  <a:cubicBezTo>
                    <a:pt x="3984" y="1081"/>
                    <a:pt x="1759" y="1"/>
                    <a:pt x="8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8"/>
            <p:cNvSpPr/>
            <p:nvPr/>
          </p:nvSpPr>
          <p:spPr>
            <a:xfrm>
              <a:off x="1761448" y="2231866"/>
              <a:ext cx="538883" cy="668575"/>
            </a:xfrm>
            <a:custGeom>
              <a:avLst/>
              <a:gdLst/>
              <a:ahLst/>
              <a:cxnLst/>
              <a:rect l="l" t="t" r="r" b="b"/>
              <a:pathLst>
                <a:path w="6939" h="8609" extrusionOk="0">
                  <a:moveTo>
                    <a:pt x="4440" y="6116"/>
                  </a:moveTo>
                  <a:cubicBezTo>
                    <a:pt x="4442" y="6116"/>
                    <a:pt x="4457" y="6126"/>
                    <a:pt x="4505" y="6158"/>
                  </a:cubicBezTo>
                  <a:lnTo>
                    <a:pt x="4459" y="6145"/>
                  </a:lnTo>
                  <a:cubicBezTo>
                    <a:pt x="4458" y="6146"/>
                    <a:pt x="4457" y="6146"/>
                    <a:pt x="4456" y="6146"/>
                  </a:cubicBezTo>
                  <a:cubicBezTo>
                    <a:pt x="4450" y="6146"/>
                    <a:pt x="4437" y="6142"/>
                    <a:pt x="4415" y="6132"/>
                  </a:cubicBezTo>
                  <a:lnTo>
                    <a:pt x="4415" y="6132"/>
                  </a:lnTo>
                  <a:lnTo>
                    <a:pt x="4459" y="6145"/>
                  </a:lnTo>
                  <a:cubicBezTo>
                    <a:pt x="4469" y="6142"/>
                    <a:pt x="4438" y="6116"/>
                    <a:pt x="4440" y="6116"/>
                  </a:cubicBezTo>
                  <a:close/>
                  <a:moveTo>
                    <a:pt x="112" y="1"/>
                  </a:moveTo>
                  <a:cubicBezTo>
                    <a:pt x="107" y="3"/>
                    <a:pt x="102" y="4"/>
                    <a:pt x="97" y="7"/>
                  </a:cubicBezTo>
                  <a:cubicBezTo>
                    <a:pt x="85" y="12"/>
                    <a:pt x="73" y="19"/>
                    <a:pt x="63" y="27"/>
                  </a:cubicBezTo>
                  <a:cubicBezTo>
                    <a:pt x="345" y="408"/>
                    <a:pt x="708" y="908"/>
                    <a:pt x="1027" y="1321"/>
                  </a:cubicBezTo>
                  <a:cubicBezTo>
                    <a:pt x="1129" y="1454"/>
                    <a:pt x="1231" y="1587"/>
                    <a:pt x="1332" y="1720"/>
                  </a:cubicBezTo>
                  <a:cubicBezTo>
                    <a:pt x="863" y="1406"/>
                    <a:pt x="440" y="1299"/>
                    <a:pt x="0" y="1151"/>
                  </a:cubicBezTo>
                  <a:lnTo>
                    <a:pt x="0" y="1151"/>
                  </a:lnTo>
                  <a:cubicBezTo>
                    <a:pt x="11" y="1209"/>
                    <a:pt x="24" y="1269"/>
                    <a:pt x="38" y="1330"/>
                  </a:cubicBezTo>
                  <a:cubicBezTo>
                    <a:pt x="173" y="1387"/>
                    <a:pt x="309" y="1443"/>
                    <a:pt x="444" y="1498"/>
                  </a:cubicBezTo>
                  <a:cubicBezTo>
                    <a:pt x="770" y="1635"/>
                    <a:pt x="1132" y="1742"/>
                    <a:pt x="1406" y="1909"/>
                  </a:cubicBezTo>
                  <a:cubicBezTo>
                    <a:pt x="1426" y="1917"/>
                    <a:pt x="1430" y="1919"/>
                    <a:pt x="1429" y="1919"/>
                  </a:cubicBezTo>
                  <a:cubicBezTo>
                    <a:pt x="1428" y="1919"/>
                    <a:pt x="1421" y="1917"/>
                    <a:pt x="1420" y="1917"/>
                  </a:cubicBezTo>
                  <a:lnTo>
                    <a:pt x="1420" y="1917"/>
                  </a:lnTo>
                  <a:cubicBezTo>
                    <a:pt x="1419" y="1917"/>
                    <a:pt x="1424" y="1919"/>
                    <a:pt x="1446" y="1929"/>
                  </a:cubicBezTo>
                  <a:cubicBezTo>
                    <a:pt x="1454" y="1932"/>
                    <a:pt x="1465" y="1934"/>
                    <a:pt x="1477" y="1934"/>
                  </a:cubicBezTo>
                  <a:cubicBezTo>
                    <a:pt x="1482" y="1934"/>
                    <a:pt x="1487" y="1933"/>
                    <a:pt x="1492" y="1932"/>
                  </a:cubicBezTo>
                  <a:cubicBezTo>
                    <a:pt x="1847" y="2403"/>
                    <a:pt x="2194" y="2877"/>
                    <a:pt x="2534" y="3355"/>
                  </a:cubicBezTo>
                  <a:cubicBezTo>
                    <a:pt x="2086" y="3076"/>
                    <a:pt x="1184" y="2712"/>
                    <a:pt x="351" y="2402"/>
                  </a:cubicBezTo>
                  <a:lnTo>
                    <a:pt x="351" y="2402"/>
                  </a:lnTo>
                  <a:cubicBezTo>
                    <a:pt x="371" y="2460"/>
                    <a:pt x="392" y="2516"/>
                    <a:pt x="413" y="2574"/>
                  </a:cubicBezTo>
                  <a:cubicBezTo>
                    <a:pt x="1008" y="2824"/>
                    <a:pt x="1595" y="3081"/>
                    <a:pt x="2240" y="3315"/>
                  </a:cubicBezTo>
                  <a:cubicBezTo>
                    <a:pt x="2323" y="3347"/>
                    <a:pt x="2316" y="3357"/>
                    <a:pt x="2493" y="3422"/>
                  </a:cubicBezTo>
                  <a:cubicBezTo>
                    <a:pt x="2497" y="3424"/>
                    <a:pt x="2555" y="3441"/>
                    <a:pt x="2602" y="3450"/>
                  </a:cubicBezTo>
                  <a:cubicBezTo>
                    <a:pt x="2681" y="3562"/>
                    <a:pt x="2761" y="3674"/>
                    <a:pt x="2840" y="3788"/>
                  </a:cubicBezTo>
                  <a:cubicBezTo>
                    <a:pt x="2476" y="3611"/>
                    <a:pt x="2032" y="3456"/>
                    <a:pt x="1711" y="3319"/>
                  </a:cubicBezTo>
                  <a:cubicBezTo>
                    <a:pt x="1314" y="3150"/>
                    <a:pt x="919" y="2978"/>
                    <a:pt x="508" y="2827"/>
                  </a:cubicBezTo>
                  <a:lnTo>
                    <a:pt x="508" y="2827"/>
                  </a:lnTo>
                  <a:cubicBezTo>
                    <a:pt x="524" y="2868"/>
                    <a:pt x="540" y="2909"/>
                    <a:pt x="556" y="2950"/>
                  </a:cubicBezTo>
                  <a:cubicBezTo>
                    <a:pt x="1103" y="3155"/>
                    <a:pt x="1516" y="3331"/>
                    <a:pt x="2001" y="3535"/>
                  </a:cubicBezTo>
                  <a:cubicBezTo>
                    <a:pt x="2035" y="3549"/>
                    <a:pt x="2069" y="3563"/>
                    <a:pt x="2104" y="3577"/>
                  </a:cubicBezTo>
                  <a:cubicBezTo>
                    <a:pt x="2206" y="3618"/>
                    <a:pt x="2309" y="3658"/>
                    <a:pt x="2411" y="3698"/>
                  </a:cubicBezTo>
                  <a:cubicBezTo>
                    <a:pt x="2444" y="3712"/>
                    <a:pt x="2477" y="3726"/>
                    <a:pt x="2510" y="3739"/>
                  </a:cubicBezTo>
                  <a:cubicBezTo>
                    <a:pt x="2660" y="3803"/>
                    <a:pt x="2837" y="3886"/>
                    <a:pt x="2944" y="3937"/>
                  </a:cubicBezTo>
                  <a:cubicBezTo>
                    <a:pt x="3243" y="4364"/>
                    <a:pt x="3535" y="4794"/>
                    <a:pt x="3823" y="5227"/>
                  </a:cubicBezTo>
                  <a:cubicBezTo>
                    <a:pt x="2902" y="4746"/>
                    <a:pt x="1923" y="4340"/>
                    <a:pt x="1014" y="3968"/>
                  </a:cubicBezTo>
                  <a:lnTo>
                    <a:pt x="1014" y="3968"/>
                  </a:lnTo>
                  <a:cubicBezTo>
                    <a:pt x="1043" y="4025"/>
                    <a:pt x="1071" y="4082"/>
                    <a:pt x="1101" y="4138"/>
                  </a:cubicBezTo>
                  <a:cubicBezTo>
                    <a:pt x="1171" y="4165"/>
                    <a:pt x="1240" y="4194"/>
                    <a:pt x="1308" y="4223"/>
                  </a:cubicBezTo>
                  <a:cubicBezTo>
                    <a:pt x="2130" y="4588"/>
                    <a:pt x="2874" y="4954"/>
                    <a:pt x="3771" y="5346"/>
                  </a:cubicBezTo>
                  <a:cubicBezTo>
                    <a:pt x="3845" y="5379"/>
                    <a:pt x="3906" y="5405"/>
                    <a:pt x="3954" y="5424"/>
                  </a:cubicBezTo>
                  <a:cubicBezTo>
                    <a:pt x="4061" y="5588"/>
                    <a:pt x="4168" y="5752"/>
                    <a:pt x="4275" y="5917"/>
                  </a:cubicBezTo>
                  <a:cubicBezTo>
                    <a:pt x="3288" y="5431"/>
                    <a:pt x="2247" y="4898"/>
                    <a:pt x="1285" y="4472"/>
                  </a:cubicBezTo>
                  <a:lnTo>
                    <a:pt x="1285" y="4472"/>
                  </a:lnTo>
                  <a:cubicBezTo>
                    <a:pt x="1325" y="4540"/>
                    <a:pt x="1364" y="4606"/>
                    <a:pt x="1404" y="4671"/>
                  </a:cubicBezTo>
                  <a:cubicBezTo>
                    <a:pt x="1651" y="4805"/>
                    <a:pt x="1900" y="4943"/>
                    <a:pt x="2164" y="5077"/>
                  </a:cubicBezTo>
                  <a:cubicBezTo>
                    <a:pt x="2164" y="5077"/>
                    <a:pt x="2711" y="5346"/>
                    <a:pt x="3037" y="5504"/>
                  </a:cubicBezTo>
                  <a:cubicBezTo>
                    <a:pt x="3478" y="5713"/>
                    <a:pt x="3926" y="5910"/>
                    <a:pt x="4373" y="6114"/>
                  </a:cubicBezTo>
                  <a:cubicBezTo>
                    <a:pt x="4389" y="6122"/>
                    <a:pt x="4403" y="6128"/>
                    <a:pt x="4415" y="6132"/>
                  </a:cubicBezTo>
                  <a:lnTo>
                    <a:pt x="4414" y="6132"/>
                  </a:lnTo>
                  <a:cubicBezTo>
                    <a:pt x="4548" y="6342"/>
                    <a:pt x="4682" y="6551"/>
                    <a:pt x="4813" y="6762"/>
                  </a:cubicBezTo>
                  <a:cubicBezTo>
                    <a:pt x="4789" y="6766"/>
                    <a:pt x="4775" y="6770"/>
                    <a:pt x="4778" y="6772"/>
                  </a:cubicBezTo>
                  <a:cubicBezTo>
                    <a:pt x="4680" y="6756"/>
                    <a:pt x="4670" y="6747"/>
                    <a:pt x="4607" y="6740"/>
                  </a:cubicBezTo>
                  <a:cubicBezTo>
                    <a:pt x="4015" y="6683"/>
                    <a:pt x="3438" y="6501"/>
                    <a:pt x="2677" y="6265"/>
                  </a:cubicBezTo>
                  <a:lnTo>
                    <a:pt x="2677" y="6265"/>
                  </a:lnTo>
                  <a:cubicBezTo>
                    <a:pt x="2760" y="6353"/>
                    <a:pt x="2843" y="6439"/>
                    <a:pt x="2925" y="6522"/>
                  </a:cubicBezTo>
                  <a:cubicBezTo>
                    <a:pt x="3183" y="6605"/>
                    <a:pt x="3444" y="6681"/>
                    <a:pt x="3711" y="6763"/>
                  </a:cubicBezTo>
                  <a:cubicBezTo>
                    <a:pt x="3983" y="6842"/>
                    <a:pt x="4285" y="6898"/>
                    <a:pt x="4561" y="6898"/>
                  </a:cubicBezTo>
                  <a:cubicBezTo>
                    <a:pt x="4671" y="6898"/>
                    <a:pt x="4777" y="6889"/>
                    <a:pt x="4875" y="6869"/>
                  </a:cubicBezTo>
                  <a:cubicBezTo>
                    <a:pt x="4876" y="6868"/>
                    <a:pt x="4878" y="6868"/>
                    <a:pt x="4880" y="6868"/>
                  </a:cubicBezTo>
                  <a:cubicBezTo>
                    <a:pt x="5061" y="7157"/>
                    <a:pt x="5239" y="7448"/>
                    <a:pt x="5414" y="7739"/>
                  </a:cubicBezTo>
                  <a:cubicBezTo>
                    <a:pt x="5392" y="7738"/>
                    <a:pt x="5369" y="7737"/>
                    <a:pt x="5341" y="7737"/>
                  </a:cubicBezTo>
                  <a:cubicBezTo>
                    <a:pt x="5341" y="7737"/>
                    <a:pt x="4872" y="7690"/>
                    <a:pt x="4611" y="7651"/>
                  </a:cubicBezTo>
                  <a:cubicBezTo>
                    <a:pt x="4437" y="7624"/>
                    <a:pt x="4267" y="7596"/>
                    <a:pt x="4099" y="7563"/>
                  </a:cubicBezTo>
                  <a:lnTo>
                    <a:pt x="4099" y="7563"/>
                  </a:lnTo>
                  <a:cubicBezTo>
                    <a:pt x="4170" y="7618"/>
                    <a:pt x="4242" y="7671"/>
                    <a:pt x="4312" y="7722"/>
                  </a:cubicBezTo>
                  <a:cubicBezTo>
                    <a:pt x="4469" y="7750"/>
                    <a:pt x="4633" y="7776"/>
                    <a:pt x="4807" y="7800"/>
                  </a:cubicBezTo>
                  <a:cubicBezTo>
                    <a:pt x="4936" y="7816"/>
                    <a:pt x="5065" y="7824"/>
                    <a:pt x="5193" y="7824"/>
                  </a:cubicBezTo>
                  <a:cubicBezTo>
                    <a:pt x="5207" y="7824"/>
                    <a:pt x="5221" y="7824"/>
                    <a:pt x="5235" y="7823"/>
                  </a:cubicBezTo>
                  <a:cubicBezTo>
                    <a:pt x="5355" y="7821"/>
                    <a:pt x="5425" y="7821"/>
                    <a:pt x="5463" y="7819"/>
                  </a:cubicBezTo>
                  <a:cubicBezTo>
                    <a:pt x="5588" y="8027"/>
                    <a:pt x="5712" y="8235"/>
                    <a:pt x="5834" y="8443"/>
                  </a:cubicBezTo>
                  <a:cubicBezTo>
                    <a:pt x="5857" y="8482"/>
                    <a:pt x="5881" y="8520"/>
                    <a:pt x="5903" y="8559"/>
                  </a:cubicBezTo>
                  <a:cubicBezTo>
                    <a:pt x="5977" y="8580"/>
                    <a:pt x="6046" y="8596"/>
                    <a:pt x="6113" y="8608"/>
                  </a:cubicBezTo>
                  <a:cubicBezTo>
                    <a:pt x="6021" y="8458"/>
                    <a:pt x="5929" y="8308"/>
                    <a:pt x="5835" y="8158"/>
                  </a:cubicBezTo>
                  <a:lnTo>
                    <a:pt x="5829" y="8146"/>
                  </a:lnTo>
                  <a:lnTo>
                    <a:pt x="5809" y="8114"/>
                  </a:lnTo>
                  <a:cubicBezTo>
                    <a:pt x="5944" y="8036"/>
                    <a:pt x="6375" y="7716"/>
                    <a:pt x="6604" y="7420"/>
                  </a:cubicBezTo>
                  <a:cubicBezTo>
                    <a:pt x="6717" y="7273"/>
                    <a:pt x="6829" y="7126"/>
                    <a:pt x="6939" y="6977"/>
                  </a:cubicBezTo>
                  <a:cubicBezTo>
                    <a:pt x="6927" y="6907"/>
                    <a:pt x="6913" y="6836"/>
                    <a:pt x="6899" y="6764"/>
                  </a:cubicBezTo>
                  <a:cubicBezTo>
                    <a:pt x="6622" y="7129"/>
                    <a:pt x="6338" y="7492"/>
                    <a:pt x="6033" y="7856"/>
                  </a:cubicBezTo>
                  <a:cubicBezTo>
                    <a:pt x="5988" y="7911"/>
                    <a:pt x="5937" y="7962"/>
                    <a:pt x="5888" y="8015"/>
                  </a:cubicBezTo>
                  <a:cubicBezTo>
                    <a:pt x="5855" y="8049"/>
                    <a:pt x="5846" y="8058"/>
                    <a:pt x="5845" y="8059"/>
                  </a:cubicBezTo>
                  <a:lnTo>
                    <a:pt x="5845" y="8059"/>
                  </a:lnTo>
                  <a:cubicBezTo>
                    <a:pt x="5846" y="8058"/>
                    <a:pt x="5854" y="8049"/>
                    <a:pt x="5852" y="8049"/>
                  </a:cubicBezTo>
                  <a:lnTo>
                    <a:pt x="5852" y="8049"/>
                  </a:lnTo>
                  <a:cubicBezTo>
                    <a:pt x="5850" y="8049"/>
                    <a:pt x="5837" y="8058"/>
                    <a:pt x="5796" y="8095"/>
                  </a:cubicBezTo>
                  <a:lnTo>
                    <a:pt x="5796" y="8095"/>
                  </a:lnTo>
                  <a:cubicBezTo>
                    <a:pt x="5637" y="7835"/>
                    <a:pt x="5475" y="7576"/>
                    <a:pt x="5312" y="7317"/>
                  </a:cubicBezTo>
                  <a:cubicBezTo>
                    <a:pt x="5416" y="7227"/>
                    <a:pt x="5652" y="7017"/>
                    <a:pt x="5802" y="6832"/>
                  </a:cubicBezTo>
                  <a:cubicBezTo>
                    <a:pt x="6001" y="6588"/>
                    <a:pt x="6188" y="6338"/>
                    <a:pt x="6363" y="6082"/>
                  </a:cubicBezTo>
                  <a:cubicBezTo>
                    <a:pt x="6443" y="5964"/>
                    <a:pt x="6528" y="5845"/>
                    <a:pt x="6611" y="5725"/>
                  </a:cubicBezTo>
                  <a:cubicBezTo>
                    <a:pt x="6600" y="5694"/>
                    <a:pt x="6589" y="5662"/>
                    <a:pt x="6577" y="5631"/>
                  </a:cubicBezTo>
                  <a:cubicBezTo>
                    <a:pt x="6294" y="6061"/>
                    <a:pt x="5946" y="6475"/>
                    <a:pt x="5613" y="6884"/>
                  </a:cubicBezTo>
                  <a:cubicBezTo>
                    <a:pt x="5509" y="7010"/>
                    <a:pt x="5338" y="7109"/>
                    <a:pt x="5255" y="7227"/>
                  </a:cubicBezTo>
                  <a:cubicBezTo>
                    <a:pt x="5176" y="7100"/>
                    <a:pt x="5096" y="6973"/>
                    <a:pt x="5014" y="6845"/>
                  </a:cubicBezTo>
                  <a:cubicBezTo>
                    <a:pt x="5061" y="6778"/>
                    <a:pt x="5016" y="6755"/>
                    <a:pt x="4954" y="6750"/>
                  </a:cubicBezTo>
                  <a:cubicBezTo>
                    <a:pt x="4852" y="6590"/>
                    <a:pt x="4749" y="6429"/>
                    <a:pt x="4646" y="6268"/>
                  </a:cubicBezTo>
                  <a:cubicBezTo>
                    <a:pt x="4658" y="6264"/>
                    <a:pt x="4666" y="6260"/>
                    <a:pt x="4666" y="6260"/>
                  </a:cubicBezTo>
                  <a:cubicBezTo>
                    <a:pt x="5162" y="5719"/>
                    <a:pt x="5693" y="5142"/>
                    <a:pt x="6087" y="4505"/>
                  </a:cubicBezTo>
                  <a:cubicBezTo>
                    <a:pt x="6061" y="4456"/>
                    <a:pt x="6035" y="4408"/>
                    <a:pt x="6010" y="4361"/>
                  </a:cubicBezTo>
                  <a:cubicBezTo>
                    <a:pt x="5630" y="5022"/>
                    <a:pt x="5083" y="5614"/>
                    <a:pt x="4605" y="6205"/>
                  </a:cubicBezTo>
                  <a:cubicBezTo>
                    <a:pt x="4588" y="6178"/>
                    <a:pt x="4572" y="6153"/>
                    <a:pt x="4555" y="6128"/>
                  </a:cubicBezTo>
                  <a:cubicBezTo>
                    <a:pt x="4605" y="6034"/>
                    <a:pt x="4671" y="5861"/>
                    <a:pt x="4742" y="5710"/>
                  </a:cubicBezTo>
                  <a:cubicBezTo>
                    <a:pt x="4901" y="5379"/>
                    <a:pt x="5089" y="5058"/>
                    <a:pt x="5251" y="4727"/>
                  </a:cubicBezTo>
                  <a:lnTo>
                    <a:pt x="5356" y="4516"/>
                  </a:lnTo>
                  <a:cubicBezTo>
                    <a:pt x="5467" y="4284"/>
                    <a:pt x="5576" y="4051"/>
                    <a:pt x="5676" y="3815"/>
                  </a:cubicBezTo>
                  <a:cubicBezTo>
                    <a:pt x="5644" y="3767"/>
                    <a:pt x="5611" y="3721"/>
                    <a:pt x="5577" y="3674"/>
                  </a:cubicBezTo>
                  <a:cubicBezTo>
                    <a:pt x="5468" y="3918"/>
                    <a:pt x="5354" y="4159"/>
                    <a:pt x="5240" y="4400"/>
                  </a:cubicBezTo>
                  <a:cubicBezTo>
                    <a:pt x="5240" y="4400"/>
                    <a:pt x="5067" y="4774"/>
                    <a:pt x="4959" y="5014"/>
                  </a:cubicBezTo>
                  <a:cubicBezTo>
                    <a:pt x="4879" y="5187"/>
                    <a:pt x="4789" y="5358"/>
                    <a:pt x="4707" y="5530"/>
                  </a:cubicBezTo>
                  <a:cubicBezTo>
                    <a:pt x="4633" y="5690"/>
                    <a:pt x="4518" y="5861"/>
                    <a:pt x="4482" y="6015"/>
                  </a:cubicBezTo>
                  <a:cubicBezTo>
                    <a:pt x="4368" y="5841"/>
                    <a:pt x="4254" y="5665"/>
                    <a:pt x="4139" y="5490"/>
                  </a:cubicBezTo>
                  <a:lnTo>
                    <a:pt x="4139" y="5490"/>
                  </a:lnTo>
                  <a:cubicBezTo>
                    <a:pt x="4143" y="5490"/>
                    <a:pt x="4145" y="5491"/>
                    <a:pt x="4146" y="5491"/>
                  </a:cubicBezTo>
                  <a:cubicBezTo>
                    <a:pt x="4148" y="5491"/>
                    <a:pt x="4148" y="5490"/>
                    <a:pt x="4148" y="5490"/>
                  </a:cubicBezTo>
                  <a:lnTo>
                    <a:pt x="4109" y="5444"/>
                  </a:lnTo>
                  <a:cubicBezTo>
                    <a:pt x="3983" y="5254"/>
                    <a:pt x="3856" y="5063"/>
                    <a:pt x="3728" y="4873"/>
                  </a:cubicBezTo>
                  <a:cubicBezTo>
                    <a:pt x="3761" y="4773"/>
                    <a:pt x="3891" y="4386"/>
                    <a:pt x="4020" y="4109"/>
                  </a:cubicBezTo>
                  <a:cubicBezTo>
                    <a:pt x="4250" y="3611"/>
                    <a:pt x="4437" y="3099"/>
                    <a:pt x="4641" y="2588"/>
                  </a:cubicBezTo>
                  <a:cubicBezTo>
                    <a:pt x="4602" y="2549"/>
                    <a:pt x="4564" y="2509"/>
                    <a:pt x="4525" y="2470"/>
                  </a:cubicBezTo>
                  <a:cubicBezTo>
                    <a:pt x="4164" y="3185"/>
                    <a:pt x="3842" y="3922"/>
                    <a:pt x="3661" y="4688"/>
                  </a:cubicBezTo>
                  <a:cubicBezTo>
                    <a:pt x="3656" y="4712"/>
                    <a:pt x="3653" y="4737"/>
                    <a:pt x="3652" y="4761"/>
                  </a:cubicBezTo>
                  <a:cubicBezTo>
                    <a:pt x="3542" y="4598"/>
                    <a:pt x="3431" y="4436"/>
                    <a:pt x="3320" y="4272"/>
                  </a:cubicBezTo>
                  <a:cubicBezTo>
                    <a:pt x="3362" y="4164"/>
                    <a:pt x="3451" y="3932"/>
                    <a:pt x="3492" y="3752"/>
                  </a:cubicBezTo>
                  <a:cubicBezTo>
                    <a:pt x="3631" y="3136"/>
                    <a:pt x="3825" y="2523"/>
                    <a:pt x="3927" y="1901"/>
                  </a:cubicBezTo>
                  <a:cubicBezTo>
                    <a:pt x="3894" y="1871"/>
                    <a:pt x="3860" y="1842"/>
                    <a:pt x="3827" y="1812"/>
                  </a:cubicBezTo>
                  <a:cubicBezTo>
                    <a:pt x="3692" y="2626"/>
                    <a:pt x="3444" y="3428"/>
                    <a:pt x="3289" y="4226"/>
                  </a:cubicBezTo>
                  <a:lnTo>
                    <a:pt x="3289" y="4229"/>
                  </a:lnTo>
                  <a:cubicBezTo>
                    <a:pt x="3229" y="4141"/>
                    <a:pt x="3169" y="4054"/>
                    <a:pt x="3108" y="3967"/>
                  </a:cubicBezTo>
                  <a:cubicBezTo>
                    <a:pt x="3107" y="3951"/>
                    <a:pt x="3100" y="3926"/>
                    <a:pt x="3068" y="3907"/>
                  </a:cubicBezTo>
                  <a:lnTo>
                    <a:pt x="3066" y="3906"/>
                  </a:lnTo>
                  <a:cubicBezTo>
                    <a:pt x="2778" y="3494"/>
                    <a:pt x="2486" y="3085"/>
                    <a:pt x="2186" y="2677"/>
                  </a:cubicBezTo>
                  <a:cubicBezTo>
                    <a:pt x="2194" y="2617"/>
                    <a:pt x="2203" y="2528"/>
                    <a:pt x="2209" y="2399"/>
                  </a:cubicBezTo>
                  <a:cubicBezTo>
                    <a:pt x="2235" y="1853"/>
                    <a:pt x="2372" y="1311"/>
                    <a:pt x="2433" y="774"/>
                  </a:cubicBezTo>
                  <a:cubicBezTo>
                    <a:pt x="2389" y="747"/>
                    <a:pt x="2346" y="720"/>
                    <a:pt x="2303" y="695"/>
                  </a:cubicBezTo>
                  <a:cubicBezTo>
                    <a:pt x="2301" y="720"/>
                    <a:pt x="2299" y="745"/>
                    <a:pt x="2296" y="767"/>
                  </a:cubicBezTo>
                  <a:cubicBezTo>
                    <a:pt x="2233" y="1372"/>
                    <a:pt x="2058" y="1978"/>
                    <a:pt x="2117" y="2585"/>
                  </a:cubicBezTo>
                  <a:cubicBezTo>
                    <a:pt x="1890" y="2276"/>
                    <a:pt x="1659" y="1970"/>
                    <a:pt x="1424" y="1666"/>
                  </a:cubicBezTo>
                  <a:cubicBezTo>
                    <a:pt x="1417" y="1617"/>
                    <a:pt x="1405" y="1547"/>
                    <a:pt x="1384" y="1448"/>
                  </a:cubicBezTo>
                  <a:cubicBezTo>
                    <a:pt x="1308" y="1055"/>
                    <a:pt x="1368" y="651"/>
                    <a:pt x="1440" y="248"/>
                  </a:cubicBezTo>
                  <a:cubicBezTo>
                    <a:pt x="1407" y="234"/>
                    <a:pt x="1374" y="221"/>
                    <a:pt x="1342" y="208"/>
                  </a:cubicBezTo>
                  <a:cubicBezTo>
                    <a:pt x="1264" y="712"/>
                    <a:pt x="1220" y="1099"/>
                    <a:pt x="1306" y="1515"/>
                  </a:cubicBezTo>
                  <a:cubicBezTo>
                    <a:pt x="996" y="1117"/>
                    <a:pt x="679" y="722"/>
                    <a:pt x="355" y="332"/>
                  </a:cubicBezTo>
                  <a:cubicBezTo>
                    <a:pt x="265" y="225"/>
                    <a:pt x="188" y="113"/>
                    <a:pt x="1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8" name="Google Shape;228;p18"/>
          <p:cNvSpPr/>
          <p:nvPr/>
        </p:nvSpPr>
        <p:spPr>
          <a:xfrm rot="4469776">
            <a:off x="7509428" y="4278817"/>
            <a:ext cx="1479088" cy="1085736"/>
          </a:xfrm>
          <a:custGeom>
            <a:avLst/>
            <a:gdLst/>
            <a:ahLst/>
            <a:cxnLst/>
            <a:rect l="l" t="t" r="r" b="b"/>
            <a:pathLst>
              <a:path w="15661" h="11496" extrusionOk="0">
                <a:moveTo>
                  <a:pt x="6583" y="2880"/>
                </a:moveTo>
                <a:cubicBezTo>
                  <a:pt x="7192" y="2880"/>
                  <a:pt x="7738" y="3005"/>
                  <a:pt x="8050" y="3270"/>
                </a:cubicBezTo>
                <a:cubicBezTo>
                  <a:pt x="8010" y="3293"/>
                  <a:pt x="7969" y="3309"/>
                  <a:pt x="7938" y="3336"/>
                </a:cubicBezTo>
                <a:cubicBezTo>
                  <a:pt x="7881" y="3384"/>
                  <a:pt x="7825" y="3404"/>
                  <a:pt x="7768" y="3404"/>
                </a:cubicBezTo>
                <a:cubicBezTo>
                  <a:pt x="7711" y="3404"/>
                  <a:pt x="7652" y="3384"/>
                  <a:pt x="7586" y="3352"/>
                </a:cubicBezTo>
                <a:cubicBezTo>
                  <a:pt x="7204" y="3164"/>
                  <a:pt x="6795" y="3081"/>
                  <a:pt x="6370" y="3074"/>
                </a:cubicBezTo>
                <a:cubicBezTo>
                  <a:pt x="6352" y="3073"/>
                  <a:pt x="6334" y="3073"/>
                  <a:pt x="6316" y="3073"/>
                </a:cubicBezTo>
                <a:cubicBezTo>
                  <a:pt x="5643" y="3073"/>
                  <a:pt x="5010" y="3263"/>
                  <a:pt x="4390" y="3502"/>
                </a:cubicBezTo>
                <a:cubicBezTo>
                  <a:pt x="4280" y="3545"/>
                  <a:pt x="4173" y="3593"/>
                  <a:pt x="4031" y="3653"/>
                </a:cubicBezTo>
                <a:cubicBezTo>
                  <a:pt x="4647" y="3153"/>
                  <a:pt x="5683" y="2880"/>
                  <a:pt x="6583" y="2880"/>
                </a:cubicBezTo>
                <a:close/>
                <a:moveTo>
                  <a:pt x="10457" y="2562"/>
                </a:moveTo>
                <a:cubicBezTo>
                  <a:pt x="10574" y="2948"/>
                  <a:pt x="10569" y="3329"/>
                  <a:pt x="10551" y="3697"/>
                </a:cubicBezTo>
                <a:cubicBezTo>
                  <a:pt x="10479" y="3343"/>
                  <a:pt x="10404" y="2976"/>
                  <a:pt x="10326" y="2597"/>
                </a:cubicBezTo>
                <a:cubicBezTo>
                  <a:pt x="10352" y="2590"/>
                  <a:pt x="10400" y="2578"/>
                  <a:pt x="10457" y="2562"/>
                </a:cubicBezTo>
                <a:close/>
                <a:moveTo>
                  <a:pt x="6160" y="3499"/>
                </a:moveTo>
                <a:cubicBezTo>
                  <a:pt x="6576" y="3499"/>
                  <a:pt x="6981" y="3565"/>
                  <a:pt x="7300" y="3716"/>
                </a:cubicBezTo>
                <a:cubicBezTo>
                  <a:pt x="7198" y="3784"/>
                  <a:pt x="7106" y="3839"/>
                  <a:pt x="7021" y="3905"/>
                </a:cubicBezTo>
                <a:cubicBezTo>
                  <a:pt x="6980" y="3937"/>
                  <a:pt x="6941" y="3951"/>
                  <a:pt x="6899" y="3951"/>
                </a:cubicBezTo>
                <a:cubicBezTo>
                  <a:pt x="6870" y="3951"/>
                  <a:pt x="6839" y="3944"/>
                  <a:pt x="6805" y="3930"/>
                </a:cubicBezTo>
                <a:cubicBezTo>
                  <a:pt x="6387" y="3757"/>
                  <a:pt x="5951" y="3678"/>
                  <a:pt x="5502" y="3678"/>
                </a:cubicBezTo>
                <a:cubicBezTo>
                  <a:pt x="5463" y="3678"/>
                  <a:pt x="5423" y="3678"/>
                  <a:pt x="5384" y="3680"/>
                </a:cubicBezTo>
                <a:cubicBezTo>
                  <a:pt x="5201" y="3685"/>
                  <a:pt x="5019" y="3707"/>
                  <a:pt x="4815" y="3722"/>
                </a:cubicBezTo>
                <a:cubicBezTo>
                  <a:pt x="5209" y="3583"/>
                  <a:pt x="5692" y="3499"/>
                  <a:pt x="6160" y="3499"/>
                </a:cubicBezTo>
                <a:close/>
                <a:moveTo>
                  <a:pt x="5645" y="4179"/>
                </a:moveTo>
                <a:cubicBezTo>
                  <a:pt x="5921" y="4179"/>
                  <a:pt x="6204" y="4205"/>
                  <a:pt x="6494" y="4258"/>
                </a:cubicBezTo>
                <a:cubicBezTo>
                  <a:pt x="6447" y="4297"/>
                  <a:pt x="6428" y="4315"/>
                  <a:pt x="6406" y="4329"/>
                </a:cubicBezTo>
                <a:cubicBezTo>
                  <a:pt x="6301" y="4395"/>
                  <a:pt x="6217" y="4485"/>
                  <a:pt x="6077" y="4485"/>
                </a:cubicBezTo>
                <a:cubicBezTo>
                  <a:pt x="6058" y="4485"/>
                  <a:pt x="6038" y="4483"/>
                  <a:pt x="6017" y="4479"/>
                </a:cubicBezTo>
                <a:cubicBezTo>
                  <a:pt x="5769" y="4439"/>
                  <a:pt x="5523" y="4419"/>
                  <a:pt x="5278" y="4419"/>
                </a:cubicBezTo>
                <a:cubicBezTo>
                  <a:pt x="4728" y="4419"/>
                  <a:pt x="4186" y="4518"/>
                  <a:pt x="3653" y="4700"/>
                </a:cubicBezTo>
                <a:cubicBezTo>
                  <a:pt x="3555" y="4734"/>
                  <a:pt x="3457" y="4769"/>
                  <a:pt x="3361" y="4808"/>
                </a:cubicBezTo>
                <a:cubicBezTo>
                  <a:pt x="3269" y="4844"/>
                  <a:pt x="3181" y="4887"/>
                  <a:pt x="3091" y="4927"/>
                </a:cubicBezTo>
                <a:cubicBezTo>
                  <a:pt x="3895" y="4457"/>
                  <a:pt x="4736" y="4179"/>
                  <a:pt x="5645" y="4179"/>
                </a:cubicBezTo>
                <a:close/>
                <a:moveTo>
                  <a:pt x="4973" y="5403"/>
                </a:moveTo>
                <a:cubicBezTo>
                  <a:pt x="4994" y="5403"/>
                  <a:pt x="5016" y="5403"/>
                  <a:pt x="5037" y="5403"/>
                </a:cubicBezTo>
                <a:cubicBezTo>
                  <a:pt x="4962" y="5470"/>
                  <a:pt x="4906" y="5511"/>
                  <a:pt x="4863" y="5562"/>
                </a:cubicBezTo>
                <a:cubicBezTo>
                  <a:pt x="4802" y="5632"/>
                  <a:pt x="4735" y="5655"/>
                  <a:pt x="4654" y="5655"/>
                </a:cubicBezTo>
                <a:cubicBezTo>
                  <a:pt x="4629" y="5655"/>
                  <a:pt x="4603" y="5653"/>
                  <a:pt x="4575" y="5649"/>
                </a:cubicBezTo>
                <a:cubicBezTo>
                  <a:pt x="4358" y="5620"/>
                  <a:pt x="4137" y="5607"/>
                  <a:pt x="3917" y="5601"/>
                </a:cubicBezTo>
                <a:cubicBezTo>
                  <a:pt x="3886" y="5601"/>
                  <a:pt x="3855" y="5600"/>
                  <a:pt x="3823" y="5600"/>
                </a:cubicBezTo>
                <a:cubicBezTo>
                  <a:pt x="3651" y="5600"/>
                  <a:pt x="3477" y="5611"/>
                  <a:pt x="3304" y="5615"/>
                </a:cubicBezTo>
                <a:cubicBezTo>
                  <a:pt x="3839" y="5461"/>
                  <a:pt x="4384" y="5403"/>
                  <a:pt x="4973" y="5403"/>
                </a:cubicBezTo>
                <a:close/>
                <a:moveTo>
                  <a:pt x="5070" y="4832"/>
                </a:moveTo>
                <a:cubicBezTo>
                  <a:pt x="5280" y="4832"/>
                  <a:pt x="5469" y="4855"/>
                  <a:pt x="5625" y="4904"/>
                </a:cubicBezTo>
                <a:cubicBezTo>
                  <a:pt x="5497" y="5055"/>
                  <a:pt x="5425" y="5101"/>
                  <a:pt x="5310" y="5101"/>
                </a:cubicBezTo>
                <a:cubicBezTo>
                  <a:pt x="5297" y="5101"/>
                  <a:pt x="5283" y="5101"/>
                  <a:pt x="5268" y="5099"/>
                </a:cubicBezTo>
                <a:cubicBezTo>
                  <a:pt x="5077" y="5084"/>
                  <a:pt x="4888" y="5076"/>
                  <a:pt x="4701" y="5076"/>
                </a:cubicBezTo>
                <a:cubicBezTo>
                  <a:pt x="3517" y="5076"/>
                  <a:pt x="2435" y="5399"/>
                  <a:pt x="1533" y="6330"/>
                </a:cubicBezTo>
                <a:cubicBezTo>
                  <a:pt x="1957" y="5578"/>
                  <a:pt x="3863" y="4832"/>
                  <a:pt x="5070" y="4832"/>
                </a:cubicBezTo>
                <a:close/>
                <a:moveTo>
                  <a:pt x="3917" y="6041"/>
                </a:moveTo>
                <a:cubicBezTo>
                  <a:pt x="4056" y="6041"/>
                  <a:pt x="4183" y="6052"/>
                  <a:pt x="4290" y="6076"/>
                </a:cubicBezTo>
                <a:cubicBezTo>
                  <a:pt x="4194" y="6167"/>
                  <a:pt x="4100" y="6248"/>
                  <a:pt x="4016" y="6337"/>
                </a:cubicBezTo>
                <a:cubicBezTo>
                  <a:pt x="3971" y="6385"/>
                  <a:pt x="3929" y="6407"/>
                  <a:pt x="3869" y="6407"/>
                </a:cubicBezTo>
                <a:cubicBezTo>
                  <a:pt x="3855" y="6407"/>
                  <a:pt x="3840" y="6406"/>
                  <a:pt x="3825" y="6404"/>
                </a:cubicBezTo>
                <a:cubicBezTo>
                  <a:pt x="3651" y="6379"/>
                  <a:pt x="3479" y="6367"/>
                  <a:pt x="3308" y="6367"/>
                </a:cubicBezTo>
                <a:cubicBezTo>
                  <a:pt x="2845" y="6367"/>
                  <a:pt x="2392" y="6457"/>
                  <a:pt x="1951" y="6633"/>
                </a:cubicBezTo>
                <a:cubicBezTo>
                  <a:pt x="1732" y="6722"/>
                  <a:pt x="1519" y="6826"/>
                  <a:pt x="1304" y="6922"/>
                </a:cubicBezTo>
                <a:cubicBezTo>
                  <a:pt x="1616" y="6492"/>
                  <a:pt x="3028" y="6041"/>
                  <a:pt x="3917" y="6041"/>
                </a:cubicBezTo>
                <a:close/>
                <a:moveTo>
                  <a:pt x="5364" y="1"/>
                </a:moveTo>
                <a:cubicBezTo>
                  <a:pt x="4985" y="1"/>
                  <a:pt x="4605" y="20"/>
                  <a:pt x="4224" y="51"/>
                </a:cubicBezTo>
                <a:cubicBezTo>
                  <a:pt x="4179" y="54"/>
                  <a:pt x="4134" y="64"/>
                  <a:pt x="4053" y="75"/>
                </a:cubicBezTo>
                <a:cubicBezTo>
                  <a:pt x="4574" y="133"/>
                  <a:pt x="5058" y="179"/>
                  <a:pt x="5541" y="244"/>
                </a:cubicBezTo>
                <a:cubicBezTo>
                  <a:pt x="6413" y="359"/>
                  <a:pt x="7276" y="519"/>
                  <a:pt x="8109" y="811"/>
                </a:cubicBezTo>
                <a:cubicBezTo>
                  <a:pt x="8866" y="1078"/>
                  <a:pt x="9509" y="1509"/>
                  <a:pt x="10029" y="2122"/>
                </a:cubicBezTo>
                <a:cubicBezTo>
                  <a:pt x="10081" y="2184"/>
                  <a:pt x="10138" y="2241"/>
                  <a:pt x="10211" y="2318"/>
                </a:cubicBezTo>
                <a:cubicBezTo>
                  <a:pt x="10094" y="2355"/>
                  <a:pt x="9997" y="2389"/>
                  <a:pt x="9897" y="2415"/>
                </a:cubicBezTo>
                <a:cubicBezTo>
                  <a:pt x="9893" y="2416"/>
                  <a:pt x="9888" y="2417"/>
                  <a:pt x="9883" y="2417"/>
                </a:cubicBezTo>
                <a:cubicBezTo>
                  <a:pt x="9859" y="2417"/>
                  <a:pt x="9828" y="2405"/>
                  <a:pt x="9811" y="2390"/>
                </a:cubicBezTo>
                <a:cubicBezTo>
                  <a:pt x="8908" y="1591"/>
                  <a:pt x="7844" y="1144"/>
                  <a:pt x="6667" y="940"/>
                </a:cubicBezTo>
                <a:cubicBezTo>
                  <a:pt x="6124" y="845"/>
                  <a:pt x="5582" y="805"/>
                  <a:pt x="5039" y="805"/>
                </a:cubicBezTo>
                <a:cubicBezTo>
                  <a:pt x="4522" y="805"/>
                  <a:pt x="4004" y="842"/>
                  <a:pt x="3486" y="903"/>
                </a:cubicBezTo>
                <a:cubicBezTo>
                  <a:pt x="3481" y="903"/>
                  <a:pt x="3478" y="907"/>
                  <a:pt x="3453" y="924"/>
                </a:cubicBezTo>
                <a:cubicBezTo>
                  <a:pt x="3719" y="945"/>
                  <a:pt x="3965" y="963"/>
                  <a:pt x="4211" y="982"/>
                </a:cubicBezTo>
                <a:cubicBezTo>
                  <a:pt x="5273" y="1067"/>
                  <a:pt x="6329" y="1187"/>
                  <a:pt x="7365" y="1446"/>
                </a:cubicBezTo>
                <a:cubicBezTo>
                  <a:pt x="8120" y="1635"/>
                  <a:pt x="8792" y="1976"/>
                  <a:pt x="9384" y="2478"/>
                </a:cubicBezTo>
                <a:cubicBezTo>
                  <a:pt x="9413" y="2503"/>
                  <a:pt x="9446" y="2525"/>
                  <a:pt x="9502" y="2567"/>
                </a:cubicBezTo>
                <a:cubicBezTo>
                  <a:pt x="9369" y="2623"/>
                  <a:pt x="9249" y="2675"/>
                  <a:pt x="9128" y="2722"/>
                </a:cubicBezTo>
                <a:cubicBezTo>
                  <a:pt x="9127" y="2722"/>
                  <a:pt x="9125" y="2723"/>
                  <a:pt x="9123" y="2723"/>
                </a:cubicBezTo>
                <a:cubicBezTo>
                  <a:pt x="9107" y="2723"/>
                  <a:pt x="9082" y="2702"/>
                  <a:pt x="9065" y="2688"/>
                </a:cubicBezTo>
                <a:cubicBezTo>
                  <a:pt x="8337" y="2097"/>
                  <a:pt x="7485" y="1879"/>
                  <a:pt x="6570" y="1873"/>
                </a:cubicBezTo>
                <a:cubicBezTo>
                  <a:pt x="6554" y="1873"/>
                  <a:pt x="6539" y="1873"/>
                  <a:pt x="6523" y="1873"/>
                </a:cubicBezTo>
                <a:cubicBezTo>
                  <a:pt x="5239" y="1873"/>
                  <a:pt x="4034" y="2193"/>
                  <a:pt x="2911" y="2817"/>
                </a:cubicBezTo>
                <a:cubicBezTo>
                  <a:pt x="2725" y="2920"/>
                  <a:pt x="2555" y="3052"/>
                  <a:pt x="2377" y="3171"/>
                </a:cubicBezTo>
                <a:cubicBezTo>
                  <a:pt x="2383" y="3179"/>
                  <a:pt x="2389" y="3189"/>
                  <a:pt x="2394" y="3198"/>
                </a:cubicBezTo>
                <a:cubicBezTo>
                  <a:pt x="2674" y="3085"/>
                  <a:pt x="2951" y="2968"/>
                  <a:pt x="3233" y="2861"/>
                </a:cubicBezTo>
                <a:cubicBezTo>
                  <a:pt x="4176" y="2506"/>
                  <a:pt x="5141" y="2255"/>
                  <a:pt x="6154" y="2225"/>
                </a:cubicBezTo>
                <a:cubicBezTo>
                  <a:pt x="6214" y="2223"/>
                  <a:pt x="6273" y="2222"/>
                  <a:pt x="6333" y="2222"/>
                </a:cubicBezTo>
                <a:cubicBezTo>
                  <a:pt x="7137" y="2222"/>
                  <a:pt x="7905" y="2385"/>
                  <a:pt x="8617" y="2789"/>
                </a:cubicBezTo>
                <a:cubicBezTo>
                  <a:pt x="8664" y="2815"/>
                  <a:pt x="8708" y="2849"/>
                  <a:pt x="8770" y="2892"/>
                </a:cubicBezTo>
                <a:cubicBezTo>
                  <a:pt x="8644" y="2957"/>
                  <a:pt x="8540" y="3019"/>
                  <a:pt x="8429" y="3061"/>
                </a:cubicBezTo>
                <a:cubicBezTo>
                  <a:pt x="8421" y="3065"/>
                  <a:pt x="8412" y="3066"/>
                  <a:pt x="8402" y="3066"/>
                </a:cubicBezTo>
                <a:cubicBezTo>
                  <a:pt x="8366" y="3066"/>
                  <a:pt x="8321" y="3046"/>
                  <a:pt x="8287" y="3029"/>
                </a:cubicBezTo>
                <a:cubicBezTo>
                  <a:pt x="7903" y="2831"/>
                  <a:pt x="7503" y="2681"/>
                  <a:pt x="7076" y="2607"/>
                </a:cubicBezTo>
                <a:cubicBezTo>
                  <a:pt x="6876" y="2573"/>
                  <a:pt x="6677" y="2557"/>
                  <a:pt x="6480" y="2557"/>
                </a:cubicBezTo>
                <a:cubicBezTo>
                  <a:pt x="6028" y="2557"/>
                  <a:pt x="5584" y="2645"/>
                  <a:pt x="5150" y="2813"/>
                </a:cubicBezTo>
                <a:cubicBezTo>
                  <a:pt x="4397" y="3105"/>
                  <a:pt x="3689" y="3477"/>
                  <a:pt x="3072" y="4000"/>
                </a:cubicBezTo>
                <a:cubicBezTo>
                  <a:pt x="2736" y="4285"/>
                  <a:pt x="2428" y="4603"/>
                  <a:pt x="2107" y="4905"/>
                </a:cubicBezTo>
                <a:cubicBezTo>
                  <a:pt x="2051" y="4957"/>
                  <a:pt x="1994" y="5005"/>
                  <a:pt x="1937" y="5056"/>
                </a:cubicBezTo>
                <a:cubicBezTo>
                  <a:pt x="1944" y="5065"/>
                  <a:pt x="1951" y="5075"/>
                  <a:pt x="1959" y="5084"/>
                </a:cubicBezTo>
                <a:cubicBezTo>
                  <a:pt x="2198" y="4919"/>
                  <a:pt x="2437" y="4755"/>
                  <a:pt x="2677" y="4591"/>
                </a:cubicBezTo>
                <a:cubicBezTo>
                  <a:pt x="2679" y="4593"/>
                  <a:pt x="2682" y="4596"/>
                  <a:pt x="2684" y="4597"/>
                </a:cubicBezTo>
                <a:cubicBezTo>
                  <a:pt x="2558" y="4724"/>
                  <a:pt x="2430" y="4849"/>
                  <a:pt x="2307" y="4977"/>
                </a:cubicBezTo>
                <a:cubicBezTo>
                  <a:pt x="1983" y="5313"/>
                  <a:pt x="1710" y="5683"/>
                  <a:pt x="1512" y="6110"/>
                </a:cubicBezTo>
                <a:cubicBezTo>
                  <a:pt x="1453" y="6238"/>
                  <a:pt x="1354" y="6347"/>
                  <a:pt x="1285" y="6471"/>
                </a:cubicBezTo>
                <a:cubicBezTo>
                  <a:pt x="1169" y="6675"/>
                  <a:pt x="1069" y="6887"/>
                  <a:pt x="952" y="7088"/>
                </a:cubicBezTo>
                <a:cubicBezTo>
                  <a:pt x="906" y="7168"/>
                  <a:pt x="838" y="7238"/>
                  <a:pt x="772" y="7302"/>
                </a:cubicBezTo>
                <a:cubicBezTo>
                  <a:pt x="645" y="7424"/>
                  <a:pt x="511" y="7540"/>
                  <a:pt x="391" y="7670"/>
                </a:cubicBezTo>
                <a:cubicBezTo>
                  <a:pt x="708" y="7506"/>
                  <a:pt x="1017" y="7315"/>
                  <a:pt x="1348" y="7185"/>
                </a:cubicBezTo>
                <a:cubicBezTo>
                  <a:pt x="1684" y="7053"/>
                  <a:pt x="2039" y="6952"/>
                  <a:pt x="2395" y="6888"/>
                </a:cubicBezTo>
                <a:cubicBezTo>
                  <a:pt x="2755" y="6824"/>
                  <a:pt x="3126" y="6821"/>
                  <a:pt x="3492" y="6791"/>
                </a:cubicBezTo>
                <a:cubicBezTo>
                  <a:pt x="3497" y="6805"/>
                  <a:pt x="3501" y="6819"/>
                  <a:pt x="3507" y="6833"/>
                </a:cubicBezTo>
                <a:cubicBezTo>
                  <a:pt x="3419" y="6924"/>
                  <a:pt x="3334" y="7018"/>
                  <a:pt x="3242" y="7106"/>
                </a:cubicBezTo>
                <a:cubicBezTo>
                  <a:pt x="3226" y="7121"/>
                  <a:pt x="3195" y="7128"/>
                  <a:pt x="3167" y="7128"/>
                </a:cubicBezTo>
                <a:cubicBezTo>
                  <a:pt x="3160" y="7128"/>
                  <a:pt x="3153" y="7128"/>
                  <a:pt x="3147" y="7127"/>
                </a:cubicBezTo>
                <a:cubicBezTo>
                  <a:pt x="3039" y="7114"/>
                  <a:pt x="2932" y="7108"/>
                  <a:pt x="2827" y="7108"/>
                </a:cubicBezTo>
                <a:cubicBezTo>
                  <a:pt x="2264" y="7108"/>
                  <a:pt x="1746" y="7288"/>
                  <a:pt x="1283" y="7626"/>
                </a:cubicBezTo>
                <a:cubicBezTo>
                  <a:pt x="838" y="7950"/>
                  <a:pt x="426" y="8321"/>
                  <a:pt x="0" y="8671"/>
                </a:cubicBezTo>
                <a:cubicBezTo>
                  <a:pt x="11" y="8686"/>
                  <a:pt x="22" y="8701"/>
                  <a:pt x="33" y="8716"/>
                </a:cubicBezTo>
                <a:cubicBezTo>
                  <a:pt x="207" y="8599"/>
                  <a:pt x="384" y="8487"/>
                  <a:pt x="555" y="8365"/>
                </a:cubicBezTo>
                <a:cubicBezTo>
                  <a:pt x="904" y="8114"/>
                  <a:pt x="1259" y="7876"/>
                  <a:pt x="1671" y="7737"/>
                </a:cubicBezTo>
                <a:cubicBezTo>
                  <a:pt x="2016" y="7621"/>
                  <a:pt x="2368" y="7558"/>
                  <a:pt x="2735" y="7558"/>
                </a:cubicBezTo>
                <a:cubicBezTo>
                  <a:pt x="2759" y="7558"/>
                  <a:pt x="2783" y="7558"/>
                  <a:pt x="2807" y="7559"/>
                </a:cubicBezTo>
                <a:cubicBezTo>
                  <a:pt x="1727" y="8086"/>
                  <a:pt x="767" y="8750"/>
                  <a:pt x="154" y="9822"/>
                </a:cubicBezTo>
                <a:cubicBezTo>
                  <a:pt x="570" y="9495"/>
                  <a:pt x="986" y="9167"/>
                  <a:pt x="1402" y="8841"/>
                </a:cubicBezTo>
                <a:lnTo>
                  <a:pt x="1402" y="8841"/>
                </a:lnTo>
                <a:cubicBezTo>
                  <a:pt x="935" y="9482"/>
                  <a:pt x="624" y="10166"/>
                  <a:pt x="678" y="10979"/>
                </a:cubicBezTo>
                <a:cubicBezTo>
                  <a:pt x="922" y="10105"/>
                  <a:pt x="1339" y="9321"/>
                  <a:pt x="1917" y="8621"/>
                </a:cubicBezTo>
                <a:lnTo>
                  <a:pt x="1917" y="8621"/>
                </a:lnTo>
                <a:cubicBezTo>
                  <a:pt x="1240" y="9454"/>
                  <a:pt x="1120" y="10496"/>
                  <a:pt x="839" y="11495"/>
                </a:cubicBezTo>
                <a:cubicBezTo>
                  <a:pt x="871" y="11447"/>
                  <a:pt x="903" y="11412"/>
                  <a:pt x="918" y="11371"/>
                </a:cubicBezTo>
                <a:cubicBezTo>
                  <a:pt x="1051" y="10983"/>
                  <a:pt x="1196" y="10597"/>
                  <a:pt x="1308" y="10203"/>
                </a:cubicBezTo>
                <a:cubicBezTo>
                  <a:pt x="1482" y="9592"/>
                  <a:pt x="1742" y="9025"/>
                  <a:pt x="2093" y="8498"/>
                </a:cubicBezTo>
                <a:cubicBezTo>
                  <a:pt x="2105" y="8480"/>
                  <a:pt x="2119" y="8464"/>
                  <a:pt x="2134" y="8449"/>
                </a:cubicBezTo>
                <a:cubicBezTo>
                  <a:pt x="2166" y="8415"/>
                  <a:pt x="2200" y="8381"/>
                  <a:pt x="2242" y="8353"/>
                </a:cubicBezTo>
                <a:lnTo>
                  <a:pt x="2242" y="8353"/>
                </a:lnTo>
                <a:cubicBezTo>
                  <a:pt x="1685" y="9253"/>
                  <a:pt x="1712" y="10246"/>
                  <a:pt x="1781" y="11245"/>
                </a:cubicBezTo>
                <a:cubicBezTo>
                  <a:pt x="1813" y="11012"/>
                  <a:pt x="1849" y="10778"/>
                  <a:pt x="1878" y="10544"/>
                </a:cubicBezTo>
                <a:cubicBezTo>
                  <a:pt x="1953" y="9950"/>
                  <a:pt x="2048" y="9360"/>
                  <a:pt x="2249" y="8795"/>
                </a:cubicBezTo>
                <a:cubicBezTo>
                  <a:pt x="2421" y="8316"/>
                  <a:pt x="2623" y="7851"/>
                  <a:pt x="3017" y="7502"/>
                </a:cubicBezTo>
                <a:cubicBezTo>
                  <a:pt x="3035" y="7486"/>
                  <a:pt x="3055" y="7471"/>
                  <a:pt x="3081" y="7460"/>
                </a:cubicBezTo>
                <a:lnTo>
                  <a:pt x="3081" y="7460"/>
                </a:lnTo>
                <a:cubicBezTo>
                  <a:pt x="2595" y="8305"/>
                  <a:pt x="2217" y="9183"/>
                  <a:pt x="2211" y="10175"/>
                </a:cubicBezTo>
                <a:cubicBezTo>
                  <a:pt x="2209" y="10443"/>
                  <a:pt x="2263" y="10711"/>
                  <a:pt x="2292" y="10979"/>
                </a:cubicBezTo>
                <a:cubicBezTo>
                  <a:pt x="2306" y="10977"/>
                  <a:pt x="2320" y="10976"/>
                  <a:pt x="2334" y="10975"/>
                </a:cubicBezTo>
                <a:cubicBezTo>
                  <a:pt x="2351" y="10757"/>
                  <a:pt x="2366" y="10539"/>
                  <a:pt x="2384" y="10321"/>
                </a:cubicBezTo>
                <a:cubicBezTo>
                  <a:pt x="2426" y="9831"/>
                  <a:pt x="2546" y="9358"/>
                  <a:pt x="2695" y="8890"/>
                </a:cubicBezTo>
                <a:cubicBezTo>
                  <a:pt x="2906" y="8225"/>
                  <a:pt x="3197" y="7596"/>
                  <a:pt x="3558" y="7001"/>
                </a:cubicBezTo>
                <a:cubicBezTo>
                  <a:pt x="3674" y="6810"/>
                  <a:pt x="3856" y="6657"/>
                  <a:pt x="4032" y="6504"/>
                </a:cubicBezTo>
                <a:lnTo>
                  <a:pt x="4032" y="6504"/>
                </a:lnTo>
                <a:cubicBezTo>
                  <a:pt x="3985" y="6601"/>
                  <a:pt x="3942" y="6699"/>
                  <a:pt x="3891" y="6793"/>
                </a:cubicBezTo>
                <a:cubicBezTo>
                  <a:pt x="3673" y="7195"/>
                  <a:pt x="3460" y="7603"/>
                  <a:pt x="3387" y="8057"/>
                </a:cubicBezTo>
                <a:cubicBezTo>
                  <a:pt x="3335" y="8382"/>
                  <a:pt x="3340" y="8718"/>
                  <a:pt x="3334" y="9050"/>
                </a:cubicBezTo>
                <a:cubicBezTo>
                  <a:pt x="3329" y="9353"/>
                  <a:pt x="3348" y="9656"/>
                  <a:pt x="3347" y="9959"/>
                </a:cubicBezTo>
                <a:cubicBezTo>
                  <a:pt x="3347" y="10216"/>
                  <a:pt x="3328" y="10472"/>
                  <a:pt x="3203" y="10706"/>
                </a:cubicBezTo>
                <a:cubicBezTo>
                  <a:pt x="3357" y="10538"/>
                  <a:pt x="3462" y="10341"/>
                  <a:pt x="3483" y="10117"/>
                </a:cubicBezTo>
                <a:cubicBezTo>
                  <a:pt x="3520" y="9734"/>
                  <a:pt x="3547" y="9350"/>
                  <a:pt x="3554" y="8966"/>
                </a:cubicBezTo>
                <a:cubicBezTo>
                  <a:pt x="3567" y="8231"/>
                  <a:pt x="3754" y="7545"/>
                  <a:pt x="4085" y="6894"/>
                </a:cubicBezTo>
                <a:cubicBezTo>
                  <a:pt x="4218" y="6632"/>
                  <a:pt x="4336" y="6359"/>
                  <a:pt x="4492" y="6110"/>
                </a:cubicBezTo>
                <a:cubicBezTo>
                  <a:pt x="4589" y="5958"/>
                  <a:pt x="4743" y="5844"/>
                  <a:pt x="4871" y="5713"/>
                </a:cubicBezTo>
                <a:cubicBezTo>
                  <a:pt x="4880" y="5721"/>
                  <a:pt x="4888" y="5728"/>
                  <a:pt x="4897" y="5735"/>
                </a:cubicBezTo>
                <a:cubicBezTo>
                  <a:pt x="4863" y="5806"/>
                  <a:pt x="4830" y="5877"/>
                  <a:pt x="4794" y="5946"/>
                </a:cubicBezTo>
                <a:cubicBezTo>
                  <a:pt x="4547" y="6406"/>
                  <a:pt x="4316" y="6874"/>
                  <a:pt x="4207" y="7388"/>
                </a:cubicBezTo>
                <a:cubicBezTo>
                  <a:pt x="4093" y="7919"/>
                  <a:pt x="4120" y="8456"/>
                  <a:pt x="4205" y="8989"/>
                </a:cubicBezTo>
                <a:cubicBezTo>
                  <a:pt x="4278" y="9445"/>
                  <a:pt x="4471" y="9878"/>
                  <a:pt x="4452" y="10352"/>
                </a:cubicBezTo>
                <a:cubicBezTo>
                  <a:pt x="4553" y="10115"/>
                  <a:pt x="4575" y="9868"/>
                  <a:pt x="4563" y="9619"/>
                </a:cubicBezTo>
                <a:cubicBezTo>
                  <a:pt x="4539" y="9143"/>
                  <a:pt x="4513" y="8667"/>
                  <a:pt x="4472" y="8193"/>
                </a:cubicBezTo>
                <a:cubicBezTo>
                  <a:pt x="4409" y="7493"/>
                  <a:pt x="4573" y="6843"/>
                  <a:pt x="4871" y="6218"/>
                </a:cubicBezTo>
                <a:cubicBezTo>
                  <a:pt x="4992" y="5964"/>
                  <a:pt x="5111" y="5707"/>
                  <a:pt x="5249" y="5462"/>
                </a:cubicBezTo>
                <a:cubicBezTo>
                  <a:pt x="5304" y="5363"/>
                  <a:pt x="5409" y="5291"/>
                  <a:pt x="5515" y="5229"/>
                </a:cubicBezTo>
                <a:lnTo>
                  <a:pt x="5515" y="5229"/>
                </a:lnTo>
                <a:cubicBezTo>
                  <a:pt x="5421" y="5453"/>
                  <a:pt x="5327" y="5679"/>
                  <a:pt x="5231" y="5903"/>
                </a:cubicBezTo>
                <a:cubicBezTo>
                  <a:pt x="4817" y="6871"/>
                  <a:pt x="4953" y="7790"/>
                  <a:pt x="5476" y="8675"/>
                </a:cubicBezTo>
                <a:cubicBezTo>
                  <a:pt x="5660" y="8987"/>
                  <a:pt x="5854" y="9296"/>
                  <a:pt x="6041" y="9607"/>
                </a:cubicBezTo>
                <a:cubicBezTo>
                  <a:pt x="6072" y="9661"/>
                  <a:pt x="6090" y="9723"/>
                  <a:pt x="6145" y="9776"/>
                </a:cubicBezTo>
                <a:cubicBezTo>
                  <a:pt x="6119" y="9644"/>
                  <a:pt x="6106" y="9508"/>
                  <a:pt x="6066" y="9380"/>
                </a:cubicBezTo>
                <a:cubicBezTo>
                  <a:pt x="5934" y="8963"/>
                  <a:pt x="5799" y="8546"/>
                  <a:pt x="5655" y="8133"/>
                </a:cubicBezTo>
                <a:cubicBezTo>
                  <a:pt x="5318" y="7165"/>
                  <a:pt x="5340" y="6207"/>
                  <a:pt x="5690" y="5245"/>
                </a:cubicBezTo>
                <a:cubicBezTo>
                  <a:pt x="5760" y="5051"/>
                  <a:pt x="5867" y="4919"/>
                  <a:pt x="6030" y="4811"/>
                </a:cubicBezTo>
                <a:cubicBezTo>
                  <a:pt x="6149" y="4733"/>
                  <a:pt x="6261" y="4649"/>
                  <a:pt x="6404" y="4547"/>
                </a:cubicBezTo>
                <a:lnTo>
                  <a:pt x="6404" y="4547"/>
                </a:lnTo>
                <a:cubicBezTo>
                  <a:pt x="6305" y="4778"/>
                  <a:pt x="6214" y="4977"/>
                  <a:pt x="6135" y="5180"/>
                </a:cubicBezTo>
                <a:cubicBezTo>
                  <a:pt x="5963" y="5620"/>
                  <a:pt x="5810" y="6067"/>
                  <a:pt x="5766" y="6542"/>
                </a:cubicBezTo>
                <a:cubicBezTo>
                  <a:pt x="5703" y="7206"/>
                  <a:pt x="5786" y="7852"/>
                  <a:pt x="5972" y="8493"/>
                </a:cubicBezTo>
                <a:cubicBezTo>
                  <a:pt x="6087" y="8891"/>
                  <a:pt x="6158" y="9303"/>
                  <a:pt x="6249" y="9708"/>
                </a:cubicBezTo>
                <a:cubicBezTo>
                  <a:pt x="6254" y="9723"/>
                  <a:pt x="6259" y="9738"/>
                  <a:pt x="6271" y="9782"/>
                </a:cubicBezTo>
                <a:cubicBezTo>
                  <a:pt x="6363" y="9517"/>
                  <a:pt x="6366" y="9272"/>
                  <a:pt x="6348" y="9028"/>
                </a:cubicBezTo>
                <a:cubicBezTo>
                  <a:pt x="6302" y="8428"/>
                  <a:pt x="6240" y="7829"/>
                  <a:pt x="6202" y="7228"/>
                </a:cubicBezTo>
                <a:cubicBezTo>
                  <a:pt x="6151" y="6416"/>
                  <a:pt x="6275" y="5623"/>
                  <a:pt x="6501" y="4844"/>
                </a:cubicBezTo>
                <a:cubicBezTo>
                  <a:pt x="6523" y="4770"/>
                  <a:pt x="6556" y="4698"/>
                  <a:pt x="6567" y="4621"/>
                </a:cubicBezTo>
                <a:cubicBezTo>
                  <a:pt x="6602" y="4393"/>
                  <a:pt x="6756" y="4279"/>
                  <a:pt x="6976" y="4210"/>
                </a:cubicBezTo>
                <a:lnTo>
                  <a:pt x="6976" y="4210"/>
                </a:lnTo>
                <a:cubicBezTo>
                  <a:pt x="6897" y="4372"/>
                  <a:pt x="6813" y="4532"/>
                  <a:pt x="6741" y="4696"/>
                </a:cubicBezTo>
                <a:cubicBezTo>
                  <a:pt x="6491" y="5260"/>
                  <a:pt x="6430" y="5849"/>
                  <a:pt x="6475" y="6461"/>
                </a:cubicBezTo>
                <a:cubicBezTo>
                  <a:pt x="6544" y="7378"/>
                  <a:pt x="6734" y="8270"/>
                  <a:pt x="6980" y="9152"/>
                </a:cubicBezTo>
                <a:cubicBezTo>
                  <a:pt x="6991" y="9193"/>
                  <a:pt x="7001" y="9235"/>
                  <a:pt x="7011" y="9277"/>
                </a:cubicBezTo>
                <a:cubicBezTo>
                  <a:pt x="7021" y="9276"/>
                  <a:pt x="7032" y="9274"/>
                  <a:pt x="7042" y="9271"/>
                </a:cubicBezTo>
                <a:cubicBezTo>
                  <a:pt x="7027" y="9002"/>
                  <a:pt x="7009" y="8733"/>
                  <a:pt x="6997" y="8464"/>
                </a:cubicBezTo>
                <a:cubicBezTo>
                  <a:pt x="6942" y="7157"/>
                  <a:pt x="6894" y="5850"/>
                  <a:pt x="7096" y="4550"/>
                </a:cubicBezTo>
                <a:cubicBezTo>
                  <a:pt x="7102" y="4507"/>
                  <a:pt x="7115" y="4465"/>
                  <a:pt x="7116" y="4423"/>
                </a:cubicBezTo>
                <a:cubicBezTo>
                  <a:pt x="7125" y="4064"/>
                  <a:pt x="7342" y="3876"/>
                  <a:pt x="7654" y="3769"/>
                </a:cubicBezTo>
                <a:lnTo>
                  <a:pt x="7654" y="3769"/>
                </a:lnTo>
                <a:cubicBezTo>
                  <a:pt x="7612" y="3939"/>
                  <a:pt x="7560" y="4111"/>
                  <a:pt x="7527" y="4287"/>
                </a:cubicBezTo>
                <a:cubicBezTo>
                  <a:pt x="7405" y="4940"/>
                  <a:pt x="7434" y="5599"/>
                  <a:pt x="7498" y="6254"/>
                </a:cubicBezTo>
                <a:cubicBezTo>
                  <a:pt x="7587" y="7175"/>
                  <a:pt x="7763" y="8081"/>
                  <a:pt x="7973" y="8981"/>
                </a:cubicBezTo>
                <a:cubicBezTo>
                  <a:pt x="7979" y="9006"/>
                  <a:pt x="7988" y="9030"/>
                  <a:pt x="8016" y="9057"/>
                </a:cubicBezTo>
                <a:cubicBezTo>
                  <a:pt x="8020" y="8999"/>
                  <a:pt x="8024" y="8940"/>
                  <a:pt x="8029" y="8882"/>
                </a:cubicBezTo>
                <a:cubicBezTo>
                  <a:pt x="8032" y="8817"/>
                  <a:pt x="8040" y="8752"/>
                  <a:pt x="8039" y="8687"/>
                </a:cubicBezTo>
                <a:cubicBezTo>
                  <a:pt x="8018" y="7536"/>
                  <a:pt x="7993" y="6385"/>
                  <a:pt x="7975" y="5234"/>
                </a:cubicBezTo>
                <a:cubicBezTo>
                  <a:pt x="7968" y="4714"/>
                  <a:pt x="7975" y="4196"/>
                  <a:pt x="7973" y="3676"/>
                </a:cubicBezTo>
                <a:cubicBezTo>
                  <a:pt x="7973" y="3601"/>
                  <a:pt x="7995" y="3556"/>
                  <a:pt x="8064" y="3524"/>
                </a:cubicBezTo>
                <a:cubicBezTo>
                  <a:pt x="8169" y="3475"/>
                  <a:pt x="8271" y="3419"/>
                  <a:pt x="8385" y="3361"/>
                </a:cubicBezTo>
                <a:lnTo>
                  <a:pt x="8385" y="3361"/>
                </a:lnTo>
                <a:cubicBezTo>
                  <a:pt x="8368" y="3563"/>
                  <a:pt x="8342" y="3749"/>
                  <a:pt x="8340" y="3936"/>
                </a:cubicBezTo>
                <a:cubicBezTo>
                  <a:pt x="8327" y="4801"/>
                  <a:pt x="8436" y="5656"/>
                  <a:pt x="8557" y="6510"/>
                </a:cubicBezTo>
                <a:cubicBezTo>
                  <a:pt x="8641" y="7098"/>
                  <a:pt x="8740" y="7683"/>
                  <a:pt x="8833" y="8269"/>
                </a:cubicBezTo>
                <a:cubicBezTo>
                  <a:pt x="8838" y="8302"/>
                  <a:pt x="8848" y="8334"/>
                  <a:pt x="8888" y="8368"/>
                </a:cubicBezTo>
                <a:cubicBezTo>
                  <a:pt x="8916" y="8081"/>
                  <a:pt x="8952" y="7796"/>
                  <a:pt x="8971" y="7508"/>
                </a:cubicBezTo>
                <a:cubicBezTo>
                  <a:pt x="9046" y="6346"/>
                  <a:pt x="8938" y="5189"/>
                  <a:pt x="8863" y="4031"/>
                </a:cubicBezTo>
                <a:cubicBezTo>
                  <a:pt x="8847" y="3781"/>
                  <a:pt x="8842" y="3529"/>
                  <a:pt x="8828" y="3279"/>
                </a:cubicBezTo>
                <a:cubicBezTo>
                  <a:pt x="8824" y="3186"/>
                  <a:pt x="8849" y="3123"/>
                  <a:pt x="8947" y="3095"/>
                </a:cubicBezTo>
                <a:cubicBezTo>
                  <a:pt x="9025" y="3072"/>
                  <a:pt x="9098" y="3032"/>
                  <a:pt x="9194" y="2991"/>
                </a:cubicBezTo>
                <a:cubicBezTo>
                  <a:pt x="9203" y="3109"/>
                  <a:pt x="9215" y="3215"/>
                  <a:pt x="9218" y="3322"/>
                </a:cubicBezTo>
                <a:cubicBezTo>
                  <a:pt x="9239" y="4156"/>
                  <a:pt x="9259" y="4990"/>
                  <a:pt x="9276" y="5825"/>
                </a:cubicBezTo>
                <a:cubicBezTo>
                  <a:pt x="9287" y="6344"/>
                  <a:pt x="9273" y="6866"/>
                  <a:pt x="9306" y="7383"/>
                </a:cubicBezTo>
                <a:cubicBezTo>
                  <a:pt x="9328" y="7709"/>
                  <a:pt x="9417" y="8030"/>
                  <a:pt x="9476" y="8353"/>
                </a:cubicBezTo>
                <a:cubicBezTo>
                  <a:pt x="9485" y="8398"/>
                  <a:pt x="9495" y="8443"/>
                  <a:pt x="9504" y="8488"/>
                </a:cubicBezTo>
                <a:lnTo>
                  <a:pt x="9544" y="8479"/>
                </a:lnTo>
                <a:cubicBezTo>
                  <a:pt x="9559" y="8308"/>
                  <a:pt x="9575" y="8137"/>
                  <a:pt x="9592" y="7966"/>
                </a:cubicBezTo>
                <a:cubicBezTo>
                  <a:pt x="9690" y="6963"/>
                  <a:pt x="9804" y="5961"/>
                  <a:pt x="9881" y="4956"/>
                </a:cubicBezTo>
                <a:cubicBezTo>
                  <a:pt x="9931" y="4313"/>
                  <a:pt x="9916" y="3666"/>
                  <a:pt x="9718" y="3039"/>
                </a:cubicBezTo>
                <a:cubicBezTo>
                  <a:pt x="9696" y="2969"/>
                  <a:pt x="9666" y="2902"/>
                  <a:pt x="9638" y="2829"/>
                </a:cubicBezTo>
                <a:cubicBezTo>
                  <a:pt x="9719" y="2804"/>
                  <a:pt x="9787" y="2783"/>
                  <a:pt x="9863" y="2760"/>
                </a:cubicBezTo>
                <a:cubicBezTo>
                  <a:pt x="9992" y="3061"/>
                  <a:pt x="10050" y="3387"/>
                  <a:pt x="10089" y="3719"/>
                </a:cubicBezTo>
                <a:cubicBezTo>
                  <a:pt x="10171" y="4410"/>
                  <a:pt x="10148" y="5101"/>
                  <a:pt x="10092" y="5793"/>
                </a:cubicBezTo>
                <a:cubicBezTo>
                  <a:pt x="10050" y="6317"/>
                  <a:pt x="10017" y="6842"/>
                  <a:pt x="10001" y="7368"/>
                </a:cubicBezTo>
                <a:cubicBezTo>
                  <a:pt x="9993" y="7666"/>
                  <a:pt x="10045" y="7963"/>
                  <a:pt x="10206" y="8265"/>
                </a:cubicBezTo>
                <a:cubicBezTo>
                  <a:pt x="10236" y="7929"/>
                  <a:pt x="10263" y="7624"/>
                  <a:pt x="10289" y="7321"/>
                </a:cubicBezTo>
                <a:cubicBezTo>
                  <a:pt x="10297" y="7321"/>
                  <a:pt x="10305" y="7321"/>
                  <a:pt x="10313" y="7322"/>
                </a:cubicBezTo>
                <a:cubicBezTo>
                  <a:pt x="10349" y="7576"/>
                  <a:pt x="10385" y="7831"/>
                  <a:pt x="10421" y="8086"/>
                </a:cubicBezTo>
                <a:cubicBezTo>
                  <a:pt x="10431" y="8085"/>
                  <a:pt x="10439" y="8085"/>
                  <a:pt x="10448" y="8085"/>
                </a:cubicBezTo>
                <a:cubicBezTo>
                  <a:pt x="10474" y="7830"/>
                  <a:pt x="10489" y="7573"/>
                  <a:pt x="10529" y="7321"/>
                </a:cubicBezTo>
                <a:cubicBezTo>
                  <a:pt x="10645" y="6599"/>
                  <a:pt x="10773" y="5880"/>
                  <a:pt x="10892" y="5160"/>
                </a:cubicBezTo>
                <a:cubicBezTo>
                  <a:pt x="10989" y="4570"/>
                  <a:pt x="11092" y="3980"/>
                  <a:pt x="11065" y="3380"/>
                </a:cubicBezTo>
                <a:cubicBezTo>
                  <a:pt x="11051" y="3072"/>
                  <a:pt x="10992" y="2765"/>
                  <a:pt x="10951" y="2440"/>
                </a:cubicBezTo>
                <a:cubicBezTo>
                  <a:pt x="11091" y="2414"/>
                  <a:pt x="11258" y="2377"/>
                  <a:pt x="11429" y="2353"/>
                </a:cubicBezTo>
                <a:cubicBezTo>
                  <a:pt x="11817" y="2299"/>
                  <a:pt x="12204" y="2265"/>
                  <a:pt x="12589" y="2265"/>
                </a:cubicBezTo>
                <a:cubicBezTo>
                  <a:pt x="13124" y="2265"/>
                  <a:pt x="13656" y="2331"/>
                  <a:pt x="14181" y="2496"/>
                </a:cubicBezTo>
                <a:cubicBezTo>
                  <a:pt x="14547" y="2613"/>
                  <a:pt x="14901" y="2771"/>
                  <a:pt x="15255" y="2923"/>
                </a:cubicBezTo>
                <a:cubicBezTo>
                  <a:pt x="15301" y="2942"/>
                  <a:pt x="15341" y="2954"/>
                  <a:pt x="15378" y="2954"/>
                </a:cubicBezTo>
                <a:cubicBezTo>
                  <a:pt x="15424" y="2954"/>
                  <a:pt x="15466" y="2935"/>
                  <a:pt x="15510" y="2891"/>
                </a:cubicBezTo>
                <a:cubicBezTo>
                  <a:pt x="15593" y="2807"/>
                  <a:pt x="15661" y="2614"/>
                  <a:pt x="15621" y="2546"/>
                </a:cubicBezTo>
                <a:cubicBezTo>
                  <a:pt x="15604" y="2520"/>
                  <a:pt x="15568" y="2503"/>
                  <a:pt x="15538" y="2488"/>
                </a:cubicBezTo>
                <a:cubicBezTo>
                  <a:pt x="14650" y="2078"/>
                  <a:pt x="13719" y="1883"/>
                  <a:pt x="12748" y="1883"/>
                </a:cubicBezTo>
                <a:cubicBezTo>
                  <a:pt x="12677" y="1883"/>
                  <a:pt x="12606" y="1884"/>
                  <a:pt x="12535" y="1886"/>
                </a:cubicBezTo>
                <a:cubicBezTo>
                  <a:pt x="11904" y="1905"/>
                  <a:pt x="11285" y="2010"/>
                  <a:pt x="10677" y="2173"/>
                </a:cubicBezTo>
                <a:cubicBezTo>
                  <a:pt x="10654" y="2179"/>
                  <a:pt x="10635" y="2181"/>
                  <a:pt x="10617" y="2181"/>
                </a:cubicBezTo>
                <a:cubicBezTo>
                  <a:pt x="10571" y="2181"/>
                  <a:pt x="10539" y="2161"/>
                  <a:pt x="10501" y="2119"/>
                </a:cubicBezTo>
                <a:cubicBezTo>
                  <a:pt x="10169" y="1760"/>
                  <a:pt x="9828" y="1409"/>
                  <a:pt x="9428" y="1123"/>
                </a:cubicBezTo>
                <a:cubicBezTo>
                  <a:pt x="8740" y="630"/>
                  <a:pt x="7974" y="331"/>
                  <a:pt x="7146" y="165"/>
                </a:cubicBezTo>
                <a:cubicBezTo>
                  <a:pt x="6554" y="47"/>
                  <a:pt x="5960" y="1"/>
                  <a:pt x="53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8"/>
          <p:cNvSpPr/>
          <p:nvPr/>
        </p:nvSpPr>
        <p:spPr>
          <a:xfrm rot="-2700000">
            <a:off x="-425117" y="-496679"/>
            <a:ext cx="1110876" cy="1332406"/>
          </a:xfrm>
          <a:custGeom>
            <a:avLst/>
            <a:gdLst/>
            <a:ahLst/>
            <a:cxnLst/>
            <a:rect l="l" t="t" r="r" b="b"/>
            <a:pathLst>
              <a:path w="8225" h="9866" extrusionOk="0">
                <a:moveTo>
                  <a:pt x="3637" y="1"/>
                </a:moveTo>
                <a:cubicBezTo>
                  <a:pt x="3586" y="656"/>
                  <a:pt x="3514" y="1308"/>
                  <a:pt x="3492" y="1961"/>
                </a:cubicBezTo>
                <a:cubicBezTo>
                  <a:pt x="3469" y="2611"/>
                  <a:pt x="3497" y="3264"/>
                  <a:pt x="3503" y="3909"/>
                </a:cubicBezTo>
                <a:cubicBezTo>
                  <a:pt x="3169" y="3215"/>
                  <a:pt x="2670" y="3017"/>
                  <a:pt x="2157" y="3017"/>
                </a:cubicBezTo>
                <a:cubicBezTo>
                  <a:pt x="1946" y="3017"/>
                  <a:pt x="1734" y="3050"/>
                  <a:pt x="1529" y="3096"/>
                </a:cubicBezTo>
                <a:cubicBezTo>
                  <a:pt x="1583" y="3267"/>
                  <a:pt x="1625" y="3448"/>
                  <a:pt x="1786" y="3547"/>
                </a:cubicBezTo>
                <a:cubicBezTo>
                  <a:pt x="1933" y="3640"/>
                  <a:pt x="2100" y="3700"/>
                  <a:pt x="2276" y="3783"/>
                </a:cubicBezTo>
                <a:cubicBezTo>
                  <a:pt x="2195" y="3864"/>
                  <a:pt x="2110" y="3892"/>
                  <a:pt x="2029" y="3892"/>
                </a:cubicBezTo>
                <a:cubicBezTo>
                  <a:pt x="1984" y="3892"/>
                  <a:pt x="1940" y="3884"/>
                  <a:pt x="1898" y="3871"/>
                </a:cubicBezTo>
                <a:cubicBezTo>
                  <a:pt x="1838" y="3854"/>
                  <a:pt x="1781" y="3846"/>
                  <a:pt x="1727" y="3846"/>
                </a:cubicBezTo>
                <a:cubicBezTo>
                  <a:pt x="1550" y="3846"/>
                  <a:pt x="1404" y="3933"/>
                  <a:pt x="1276" y="4066"/>
                </a:cubicBezTo>
                <a:cubicBezTo>
                  <a:pt x="1101" y="4248"/>
                  <a:pt x="944" y="4446"/>
                  <a:pt x="776" y="4634"/>
                </a:cubicBezTo>
                <a:cubicBezTo>
                  <a:pt x="624" y="4804"/>
                  <a:pt x="458" y="4942"/>
                  <a:pt x="243" y="4942"/>
                </a:cubicBezTo>
                <a:cubicBezTo>
                  <a:pt x="169" y="4942"/>
                  <a:pt x="89" y="4925"/>
                  <a:pt x="1" y="4889"/>
                </a:cubicBezTo>
                <a:lnTo>
                  <a:pt x="1" y="4889"/>
                </a:lnTo>
                <a:cubicBezTo>
                  <a:pt x="87" y="5024"/>
                  <a:pt x="270" y="5113"/>
                  <a:pt x="488" y="5138"/>
                </a:cubicBezTo>
                <a:cubicBezTo>
                  <a:pt x="553" y="5146"/>
                  <a:pt x="616" y="5149"/>
                  <a:pt x="679" y="5149"/>
                </a:cubicBezTo>
                <a:cubicBezTo>
                  <a:pt x="937" y="5149"/>
                  <a:pt x="1185" y="5090"/>
                  <a:pt x="1426" y="4994"/>
                </a:cubicBezTo>
                <a:cubicBezTo>
                  <a:pt x="1661" y="4902"/>
                  <a:pt x="1882" y="4773"/>
                  <a:pt x="2117" y="4681"/>
                </a:cubicBezTo>
                <a:cubicBezTo>
                  <a:pt x="2166" y="4662"/>
                  <a:pt x="2221" y="4658"/>
                  <a:pt x="2278" y="4658"/>
                </a:cubicBezTo>
                <a:cubicBezTo>
                  <a:pt x="2311" y="4658"/>
                  <a:pt x="2344" y="4659"/>
                  <a:pt x="2377" y="4659"/>
                </a:cubicBezTo>
                <a:cubicBezTo>
                  <a:pt x="2394" y="4659"/>
                  <a:pt x="2411" y="4659"/>
                  <a:pt x="2428" y="4658"/>
                </a:cubicBezTo>
                <a:lnTo>
                  <a:pt x="2428" y="4658"/>
                </a:lnTo>
                <a:cubicBezTo>
                  <a:pt x="2370" y="4751"/>
                  <a:pt x="2331" y="4871"/>
                  <a:pt x="2248" y="4933"/>
                </a:cubicBezTo>
                <a:cubicBezTo>
                  <a:pt x="2007" y="5116"/>
                  <a:pt x="1749" y="5274"/>
                  <a:pt x="1498" y="5444"/>
                </a:cubicBezTo>
                <a:cubicBezTo>
                  <a:pt x="911" y="5838"/>
                  <a:pt x="627" y="6427"/>
                  <a:pt x="473" y="7088"/>
                </a:cubicBezTo>
                <a:cubicBezTo>
                  <a:pt x="422" y="7310"/>
                  <a:pt x="417" y="7544"/>
                  <a:pt x="403" y="7772"/>
                </a:cubicBezTo>
                <a:cubicBezTo>
                  <a:pt x="389" y="7979"/>
                  <a:pt x="365" y="8177"/>
                  <a:pt x="172" y="8316"/>
                </a:cubicBezTo>
                <a:cubicBezTo>
                  <a:pt x="200" y="8313"/>
                  <a:pt x="232" y="8317"/>
                  <a:pt x="256" y="8306"/>
                </a:cubicBezTo>
                <a:cubicBezTo>
                  <a:pt x="739" y="8076"/>
                  <a:pt x="1215" y="7836"/>
                  <a:pt x="1600" y="7455"/>
                </a:cubicBezTo>
                <a:cubicBezTo>
                  <a:pt x="1787" y="7269"/>
                  <a:pt x="1911" y="7050"/>
                  <a:pt x="1959" y="6783"/>
                </a:cubicBezTo>
                <a:cubicBezTo>
                  <a:pt x="1972" y="6709"/>
                  <a:pt x="2042" y="6622"/>
                  <a:pt x="2111" y="6583"/>
                </a:cubicBezTo>
                <a:cubicBezTo>
                  <a:pt x="2246" y="6510"/>
                  <a:pt x="2326" y="6408"/>
                  <a:pt x="2367" y="6266"/>
                </a:cubicBezTo>
                <a:cubicBezTo>
                  <a:pt x="2415" y="6105"/>
                  <a:pt x="2454" y="5941"/>
                  <a:pt x="2515" y="5783"/>
                </a:cubicBezTo>
                <a:cubicBezTo>
                  <a:pt x="2548" y="5699"/>
                  <a:pt x="2607" y="5618"/>
                  <a:pt x="2673" y="5553"/>
                </a:cubicBezTo>
                <a:cubicBezTo>
                  <a:pt x="2690" y="5535"/>
                  <a:pt x="2725" y="5528"/>
                  <a:pt x="2759" y="5528"/>
                </a:cubicBezTo>
                <a:cubicBezTo>
                  <a:pt x="2783" y="5528"/>
                  <a:pt x="2807" y="5531"/>
                  <a:pt x="2826" y="5538"/>
                </a:cubicBezTo>
                <a:cubicBezTo>
                  <a:pt x="2848" y="5547"/>
                  <a:pt x="2865" y="5628"/>
                  <a:pt x="2854" y="5667"/>
                </a:cubicBezTo>
                <a:cubicBezTo>
                  <a:pt x="2794" y="5866"/>
                  <a:pt x="2736" y="6065"/>
                  <a:pt x="2657" y="6258"/>
                </a:cubicBezTo>
                <a:cubicBezTo>
                  <a:pt x="2347" y="7012"/>
                  <a:pt x="2378" y="7765"/>
                  <a:pt x="2636" y="8526"/>
                </a:cubicBezTo>
                <a:cubicBezTo>
                  <a:pt x="2790" y="8979"/>
                  <a:pt x="3039" y="9377"/>
                  <a:pt x="3308" y="9765"/>
                </a:cubicBezTo>
                <a:cubicBezTo>
                  <a:pt x="3329" y="9795"/>
                  <a:pt x="3360" y="9816"/>
                  <a:pt x="3411" y="9865"/>
                </a:cubicBezTo>
                <a:cubicBezTo>
                  <a:pt x="3399" y="9318"/>
                  <a:pt x="3668" y="8881"/>
                  <a:pt x="3833" y="8414"/>
                </a:cubicBezTo>
                <a:cubicBezTo>
                  <a:pt x="3935" y="8127"/>
                  <a:pt x="3928" y="7853"/>
                  <a:pt x="3864" y="7558"/>
                </a:cubicBezTo>
                <a:cubicBezTo>
                  <a:pt x="3769" y="7126"/>
                  <a:pt x="3710" y="6686"/>
                  <a:pt x="3652" y="6248"/>
                </a:cubicBezTo>
                <a:cubicBezTo>
                  <a:pt x="3638" y="6145"/>
                  <a:pt x="3685" y="6034"/>
                  <a:pt x="3710" y="5894"/>
                </a:cubicBezTo>
                <a:cubicBezTo>
                  <a:pt x="3900" y="6011"/>
                  <a:pt x="3901" y="6141"/>
                  <a:pt x="3902" y="6272"/>
                </a:cubicBezTo>
                <a:cubicBezTo>
                  <a:pt x="3906" y="6694"/>
                  <a:pt x="3920" y="7116"/>
                  <a:pt x="4129" y="7499"/>
                </a:cubicBezTo>
                <a:cubicBezTo>
                  <a:pt x="4291" y="7794"/>
                  <a:pt x="4443" y="8097"/>
                  <a:pt x="4635" y="8372"/>
                </a:cubicBezTo>
                <a:cubicBezTo>
                  <a:pt x="4739" y="8522"/>
                  <a:pt x="4900" y="8648"/>
                  <a:pt x="5062" y="8737"/>
                </a:cubicBezTo>
                <a:cubicBezTo>
                  <a:pt x="5380" y="8913"/>
                  <a:pt x="5420" y="8994"/>
                  <a:pt x="5248" y="9314"/>
                </a:cubicBezTo>
                <a:cubicBezTo>
                  <a:pt x="5241" y="9327"/>
                  <a:pt x="5241" y="9343"/>
                  <a:pt x="5237" y="9362"/>
                </a:cubicBezTo>
                <a:cubicBezTo>
                  <a:pt x="5489" y="9286"/>
                  <a:pt x="5607" y="9111"/>
                  <a:pt x="5551" y="8853"/>
                </a:cubicBezTo>
                <a:cubicBezTo>
                  <a:pt x="5510" y="8668"/>
                  <a:pt x="5447" y="8486"/>
                  <a:pt x="5372" y="8311"/>
                </a:cubicBezTo>
                <a:cubicBezTo>
                  <a:pt x="5255" y="8039"/>
                  <a:pt x="5207" y="7769"/>
                  <a:pt x="5289" y="7476"/>
                </a:cubicBezTo>
                <a:cubicBezTo>
                  <a:pt x="5452" y="6889"/>
                  <a:pt x="5201" y="6430"/>
                  <a:pt x="4822" y="6010"/>
                </a:cubicBezTo>
                <a:cubicBezTo>
                  <a:pt x="4734" y="5912"/>
                  <a:pt x="4664" y="5793"/>
                  <a:pt x="4609" y="5673"/>
                </a:cubicBezTo>
                <a:cubicBezTo>
                  <a:pt x="4588" y="5627"/>
                  <a:pt x="4629" y="5551"/>
                  <a:pt x="4642" y="5489"/>
                </a:cubicBezTo>
                <a:cubicBezTo>
                  <a:pt x="4699" y="5513"/>
                  <a:pt x="4780" y="5520"/>
                  <a:pt x="4810" y="5562"/>
                </a:cubicBezTo>
                <a:cubicBezTo>
                  <a:pt x="4946" y="5747"/>
                  <a:pt x="5097" y="5928"/>
                  <a:pt x="5185" y="6135"/>
                </a:cubicBezTo>
                <a:cubicBezTo>
                  <a:pt x="5403" y="6647"/>
                  <a:pt x="5703" y="7084"/>
                  <a:pt x="6203" y="7348"/>
                </a:cubicBezTo>
                <a:cubicBezTo>
                  <a:pt x="6584" y="7551"/>
                  <a:pt x="6975" y="7738"/>
                  <a:pt x="7371" y="7910"/>
                </a:cubicBezTo>
                <a:cubicBezTo>
                  <a:pt x="7512" y="7972"/>
                  <a:pt x="7680" y="7970"/>
                  <a:pt x="7836" y="7998"/>
                </a:cubicBezTo>
                <a:cubicBezTo>
                  <a:pt x="7843" y="7979"/>
                  <a:pt x="7850" y="7960"/>
                  <a:pt x="7857" y="7942"/>
                </a:cubicBezTo>
                <a:cubicBezTo>
                  <a:pt x="7781" y="7874"/>
                  <a:pt x="7704" y="7807"/>
                  <a:pt x="7629" y="7738"/>
                </a:cubicBezTo>
                <a:cubicBezTo>
                  <a:pt x="7460" y="7581"/>
                  <a:pt x="7355" y="7396"/>
                  <a:pt x="7313" y="7161"/>
                </a:cubicBezTo>
                <a:cubicBezTo>
                  <a:pt x="7210" y="6586"/>
                  <a:pt x="7004" y="6043"/>
                  <a:pt x="6530" y="5675"/>
                </a:cubicBezTo>
                <a:cubicBezTo>
                  <a:pt x="6192" y="5413"/>
                  <a:pt x="5796" y="5226"/>
                  <a:pt x="5428" y="5005"/>
                </a:cubicBezTo>
                <a:cubicBezTo>
                  <a:pt x="5356" y="4962"/>
                  <a:pt x="5280" y="4919"/>
                  <a:pt x="5225" y="4860"/>
                </a:cubicBezTo>
                <a:cubicBezTo>
                  <a:pt x="5153" y="4783"/>
                  <a:pt x="5179" y="4703"/>
                  <a:pt x="5283" y="4690"/>
                </a:cubicBezTo>
                <a:cubicBezTo>
                  <a:pt x="5311" y="4687"/>
                  <a:pt x="5341" y="4685"/>
                  <a:pt x="5371" y="4685"/>
                </a:cubicBezTo>
                <a:cubicBezTo>
                  <a:pt x="5436" y="4685"/>
                  <a:pt x="5503" y="4694"/>
                  <a:pt x="5558" y="4718"/>
                </a:cubicBezTo>
                <a:cubicBezTo>
                  <a:pt x="5806" y="4825"/>
                  <a:pt x="6051" y="4931"/>
                  <a:pt x="6326" y="4931"/>
                </a:cubicBezTo>
                <a:cubicBezTo>
                  <a:pt x="6344" y="4931"/>
                  <a:pt x="6363" y="4931"/>
                  <a:pt x="6382" y="4930"/>
                </a:cubicBezTo>
                <a:cubicBezTo>
                  <a:pt x="6385" y="4929"/>
                  <a:pt x="6388" y="4929"/>
                  <a:pt x="6391" y="4929"/>
                </a:cubicBezTo>
                <a:cubicBezTo>
                  <a:pt x="6436" y="4929"/>
                  <a:pt x="6488" y="4948"/>
                  <a:pt x="6524" y="4974"/>
                </a:cubicBezTo>
                <a:cubicBezTo>
                  <a:pt x="6849" y="5220"/>
                  <a:pt x="7224" y="5279"/>
                  <a:pt x="7618" y="5295"/>
                </a:cubicBezTo>
                <a:cubicBezTo>
                  <a:pt x="7813" y="5302"/>
                  <a:pt x="8005" y="5355"/>
                  <a:pt x="8224" y="5391"/>
                </a:cubicBezTo>
                <a:cubicBezTo>
                  <a:pt x="8030" y="5137"/>
                  <a:pt x="7833" y="4878"/>
                  <a:pt x="7634" y="4620"/>
                </a:cubicBezTo>
                <a:cubicBezTo>
                  <a:pt x="7589" y="4562"/>
                  <a:pt x="7534" y="4512"/>
                  <a:pt x="7497" y="4450"/>
                </a:cubicBezTo>
                <a:cubicBezTo>
                  <a:pt x="7365" y="4232"/>
                  <a:pt x="7180" y="4095"/>
                  <a:pt x="6930" y="4036"/>
                </a:cubicBezTo>
                <a:cubicBezTo>
                  <a:pt x="6816" y="4010"/>
                  <a:pt x="6701" y="3971"/>
                  <a:pt x="6599" y="3915"/>
                </a:cubicBezTo>
                <a:cubicBezTo>
                  <a:pt x="6382" y="3795"/>
                  <a:pt x="6158" y="3750"/>
                  <a:pt x="5929" y="3750"/>
                </a:cubicBezTo>
                <a:cubicBezTo>
                  <a:pt x="5789" y="3750"/>
                  <a:pt x="5647" y="3767"/>
                  <a:pt x="5503" y="3794"/>
                </a:cubicBezTo>
                <a:cubicBezTo>
                  <a:pt x="5373" y="3819"/>
                  <a:pt x="5240" y="3824"/>
                  <a:pt x="5078" y="3842"/>
                </a:cubicBezTo>
                <a:cubicBezTo>
                  <a:pt x="5151" y="3676"/>
                  <a:pt x="5249" y="3602"/>
                  <a:pt x="5389" y="3576"/>
                </a:cubicBezTo>
                <a:cubicBezTo>
                  <a:pt x="5681" y="3523"/>
                  <a:pt x="5978" y="3485"/>
                  <a:pt x="6263" y="3409"/>
                </a:cubicBezTo>
                <a:cubicBezTo>
                  <a:pt x="6408" y="3369"/>
                  <a:pt x="6537" y="3263"/>
                  <a:pt x="6666" y="3178"/>
                </a:cubicBezTo>
                <a:cubicBezTo>
                  <a:pt x="6831" y="3071"/>
                  <a:pt x="6989" y="2954"/>
                  <a:pt x="7152" y="2838"/>
                </a:cubicBezTo>
                <a:cubicBezTo>
                  <a:pt x="7018" y="2628"/>
                  <a:pt x="6376" y="2388"/>
                  <a:pt x="5952" y="2388"/>
                </a:cubicBezTo>
                <a:cubicBezTo>
                  <a:pt x="5943" y="2388"/>
                  <a:pt x="5935" y="2389"/>
                  <a:pt x="5927" y="2389"/>
                </a:cubicBezTo>
                <a:cubicBezTo>
                  <a:pt x="5422" y="2401"/>
                  <a:pt x="5101" y="2750"/>
                  <a:pt x="4710" y="3004"/>
                </a:cubicBezTo>
                <a:cubicBezTo>
                  <a:pt x="4741" y="2721"/>
                  <a:pt x="4980" y="2476"/>
                  <a:pt x="4807" y="2160"/>
                </a:cubicBezTo>
                <a:cubicBezTo>
                  <a:pt x="4784" y="2158"/>
                  <a:pt x="4762" y="2157"/>
                  <a:pt x="4740" y="2157"/>
                </a:cubicBezTo>
                <a:cubicBezTo>
                  <a:pt x="4506" y="2157"/>
                  <a:pt x="4290" y="2257"/>
                  <a:pt x="4123" y="2452"/>
                </a:cubicBezTo>
                <a:cubicBezTo>
                  <a:pt x="3826" y="2800"/>
                  <a:pt x="3678" y="3201"/>
                  <a:pt x="3753" y="3667"/>
                </a:cubicBezTo>
                <a:cubicBezTo>
                  <a:pt x="3766" y="3748"/>
                  <a:pt x="3762" y="3833"/>
                  <a:pt x="3731" y="3916"/>
                </a:cubicBezTo>
                <a:cubicBezTo>
                  <a:pt x="3580" y="2604"/>
                  <a:pt x="3545" y="1301"/>
                  <a:pt x="4049" y="16"/>
                </a:cubicBezTo>
                <a:cubicBezTo>
                  <a:pt x="3917" y="11"/>
                  <a:pt x="3798" y="7"/>
                  <a:pt x="36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0" name="Google Shape;230;p18"/>
          <p:cNvGrpSpPr/>
          <p:nvPr/>
        </p:nvGrpSpPr>
        <p:grpSpPr>
          <a:xfrm>
            <a:off x="380438" y="4225350"/>
            <a:ext cx="542775" cy="606000"/>
            <a:chOff x="-5387675" y="628925"/>
            <a:chExt cx="542775" cy="606000"/>
          </a:xfrm>
        </p:grpSpPr>
        <p:sp>
          <p:nvSpPr>
            <p:cNvPr id="231" name="Google Shape;231;p18"/>
            <p:cNvSpPr/>
            <p:nvPr/>
          </p:nvSpPr>
          <p:spPr>
            <a:xfrm>
              <a:off x="-5387675" y="802025"/>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8"/>
            <p:cNvSpPr/>
            <p:nvPr/>
          </p:nvSpPr>
          <p:spPr>
            <a:xfrm>
              <a:off x="-5018000" y="106182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8"/>
            <p:cNvSpPr/>
            <p:nvPr/>
          </p:nvSpPr>
          <p:spPr>
            <a:xfrm>
              <a:off x="-5018000" y="62892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4" name="Google Shape;234;p18"/>
          <p:cNvSpPr/>
          <p:nvPr/>
        </p:nvSpPr>
        <p:spPr>
          <a:xfrm rot="810215">
            <a:off x="7351768" y="313881"/>
            <a:ext cx="1669682" cy="1247280"/>
          </a:xfrm>
          <a:custGeom>
            <a:avLst/>
            <a:gdLst/>
            <a:ahLst/>
            <a:cxnLst/>
            <a:rect l="l" t="t" r="r" b="b"/>
            <a:pathLst>
              <a:path w="13155" h="9827" fill="none" extrusionOk="0">
                <a:moveTo>
                  <a:pt x="0" y="4153"/>
                </a:moveTo>
                <a:cubicBezTo>
                  <a:pt x="3170" y="1"/>
                  <a:pt x="11253" y="1752"/>
                  <a:pt x="10777" y="5789"/>
                </a:cubicBezTo>
                <a:cubicBezTo>
                  <a:pt x="10302" y="9827"/>
                  <a:pt x="2378" y="951"/>
                  <a:pt x="13155" y="317"/>
                </a:cubicBezTo>
              </a:path>
            </a:pathLst>
          </a:custGeom>
          <a:noFill/>
          <a:ln w="19050" cap="flat" cmpd="sng">
            <a:solidFill>
              <a:schemeClr val="accent1"/>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2">
  <p:cSld name="SECTION_HEADER_1">
    <p:bg>
      <p:bgPr>
        <a:solidFill>
          <a:schemeClr val="lt1"/>
        </a:solidFill>
        <a:effectLst/>
      </p:bgPr>
    </p:bg>
    <p:spTree>
      <p:nvGrpSpPr>
        <p:cNvPr id="1" name="Shape 249"/>
        <p:cNvGrpSpPr/>
        <p:nvPr/>
      </p:nvGrpSpPr>
      <p:grpSpPr>
        <a:xfrm>
          <a:off x="0" y="0"/>
          <a:ext cx="0" cy="0"/>
          <a:chOff x="0" y="0"/>
          <a:chExt cx="0" cy="0"/>
        </a:xfrm>
      </p:grpSpPr>
      <p:sp>
        <p:nvSpPr>
          <p:cNvPr id="250" name="Google Shape;250;p20"/>
          <p:cNvSpPr txBox="1">
            <a:spLocks noGrp="1"/>
          </p:cNvSpPr>
          <p:nvPr>
            <p:ph type="title"/>
          </p:nvPr>
        </p:nvSpPr>
        <p:spPr>
          <a:xfrm>
            <a:off x="1270557" y="2571757"/>
            <a:ext cx="2790000" cy="5610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600"/>
            </a:lvl1pPr>
            <a:lvl2pPr lvl="1" algn="r" rtl="0">
              <a:spcBef>
                <a:spcPts val="0"/>
              </a:spcBef>
              <a:spcAft>
                <a:spcPts val="0"/>
              </a:spcAft>
              <a:buSzPts val="3600"/>
              <a:buNone/>
              <a:defRPr sz="3600"/>
            </a:lvl2pPr>
            <a:lvl3pPr lvl="2" algn="r" rtl="0">
              <a:spcBef>
                <a:spcPts val="0"/>
              </a:spcBef>
              <a:spcAft>
                <a:spcPts val="0"/>
              </a:spcAft>
              <a:buSzPts val="3600"/>
              <a:buNone/>
              <a:defRPr sz="3600"/>
            </a:lvl3pPr>
            <a:lvl4pPr lvl="3" algn="r" rtl="0">
              <a:spcBef>
                <a:spcPts val="0"/>
              </a:spcBef>
              <a:spcAft>
                <a:spcPts val="0"/>
              </a:spcAft>
              <a:buSzPts val="3600"/>
              <a:buNone/>
              <a:defRPr sz="3600"/>
            </a:lvl4pPr>
            <a:lvl5pPr lvl="4" algn="r" rtl="0">
              <a:spcBef>
                <a:spcPts val="0"/>
              </a:spcBef>
              <a:spcAft>
                <a:spcPts val="0"/>
              </a:spcAft>
              <a:buSzPts val="3600"/>
              <a:buNone/>
              <a:defRPr sz="3600"/>
            </a:lvl5pPr>
            <a:lvl6pPr lvl="5" algn="r" rtl="0">
              <a:spcBef>
                <a:spcPts val="0"/>
              </a:spcBef>
              <a:spcAft>
                <a:spcPts val="0"/>
              </a:spcAft>
              <a:buSzPts val="3600"/>
              <a:buNone/>
              <a:defRPr sz="3600"/>
            </a:lvl6pPr>
            <a:lvl7pPr lvl="6" algn="r" rtl="0">
              <a:spcBef>
                <a:spcPts val="0"/>
              </a:spcBef>
              <a:spcAft>
                <a:spcPts val="0"/>
              </a:spcAft>
              <a:buSzPts val="3600"/>
              <a:buNone/>
              <a:defRPr sz="3600"/>
            </a:lvl7pPr>
            <a:lvl8pPr lvl="7" algn="r" rtl="0">
              <a:spcBef>
                <a:spcPts val="0"/>
              </a:spcBef>
              <a:spcAft>
                <a:spcPts val="0"/>
              </a:spcAft>
              <a:buSzPts val="3600"/>
              <a:buNone/>
              <a:defRPr sz="3600"/>
            </a:lvl8pPr>
            <a:lvl9pPr lvl="8" algn="r" rtl="0">
              <a:spcBef>
                <a:spcPts val="0"/>
              </a:spcBef>
              <a:spcAft>
                <a:spcPts val="0"/>
              </a:spcAft>
              <a:buSzPts val="3600"/>
              <a:buNone/>
              <a:defRPr sz="3600"/>
            </a:lvl9pPr>
          </a:lstStyle>
          <a:p>
            <a:endParaRPr/>
          </a:p>
        </p:txBody>
      </p:sp>
      <p:sp>
        <p:nvSpPr>
          <p:cNvPr id="251" name="Google Shape;251;p20"/>
          <p:cNvSpPr txBox="1">
            <a:spLocks noGrp="1"/>
          </p:cNvSpPr>
          <p:nvPr>
            <p:ph type="subTitle" idx="1"/>
          </p:nvPr>
        </p:nvSpPr>
        <p:spPr>
          <a:xfrm>
            <a:off x="1270549" y="3132747"/>
            <a:ext cx="2790000" cy="609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endParaRPr/>
          </a:p>
        </p:txBody>
      </p:sp>
      <p:sp>
        <p:nvSpPr>
          <p:cNvPr id="252" name="Google Shape;252;p20"/>
          <p:cNvSpPr txBox="1">
            <a:spLocks noGrp="1"/>
          </p:cNvSpPr>
          <p:nvPr>
            <p:ph type="title" idx="2" hasCustomPrompt="1"/>
          </p:nvPr>
        </p:nvSpPr>
        <p:spPr>
          <a:xfrm>
            <a:off x="1270559" y="1259400"/>
            <a:ext cx="2790000" cy="1114500"/>
          </a:xfrm>
          <a:prstGeom prst="rect">
            <a:avLst/>
          </a:prstGeom>
        </p:spPr>
        <p:txBody>
          <a:bodyPr spcFirstLastPara="1" wrap="square" lIns="91425" tIns="91425" rIns="91425" bIns="91425" anchor="ctr" anchorCtr="0">
            <a:noAutofit/>
          </a:bodyPr>
          <a:lstStyle>
            <a:lvl1pPr lvl="0" rtl="0">
              <a:spcBef>
                <a:spcPts val="0"/>
              </a:spcBef>
              <a:spcAft>
                <a:spcPts val="0"/>
              </a:spcAft>
              <a:buSzPts val="12000"/>
              <a:buNone/>
              <a:defRPr sz="9600"/>
            </a:lvl1pPr>
            <a:lvl2pPr lvl="1" algn="r" rtl="0">
              <a:spcBef>
                <a:spcPts val="0"/>
              </a:spcBef>
              <a:spcAft>
                <a:spcPts val="0"/>
              </a:spcAft>
              <a:buSzPts val="12000"/>
              <a:buNone/>
              <a:defRPr sz="12000"/>
            </a:lvl2pPr>
            <a:lvl3pPr lvl="2" algn="r" rtl="0">
              <a:spcBef>
                <a:spcPts val="0"/>
              </a:spcBef>
              <a:spcAft>
                <a:spcPts val="0"/>
              </a:spcAft>
              <a:buSzPts val="12000"/>
              <a:buNone/>
              <a:defRPr sz="12000"/>
            </a:lvl3pPr>
            <a:lvl4pPr lvl="3" algn="r" rtl="0">
              <a:spcBef>
                <a:spcPts val="0"/>
              </a:spcBef>
              <a:spcAft>
                <a:spcPts val="0"/>
              </a:spcAft>
              <a:buSzPts val="12000"/>
              <a:buNone/>
              <a:defRPr sz="12000"/>
            </a:lvl4pPr>
            <a:lvl5pPr lvl="4" algn="r" rtl="0">
              <a:spcBef>
                <a:spcPts val="0"/>
              </a:spcBef>
              <a:spcAft>
                <a:spcPts val="0"/>
              </a:spcAft>
              <a:buSzPts val="12000"/>
              <a:buNone/>
              <a:defRPr sz="12000"/>
            </a:lvl5pPr>
            <a:lvl6pPr lvl="5" algn="r" rtl="0">
              <a:spcBef>
                <a:spcPts val="0"/>
              </a:spcBef>
              <a:spcAft>
                <a:spcPts val="0"/>
              </a:spcAft>
              <a:buSzPts val="12000"/>
              <a:buNone/>
              <a:defRPr sz="12000"/>
            </a:lvl6pPr>
            <a:lvl7pPr lvl="6" algn="r" rtl="0">
              <a:spcBef>
                <a:spcPts val="0"/>
              </a:spcBef>
              <a:spcAft>
                <a:spcPts val="0"/>
              </a:spcAft>
              <a:buSzPts val="12000"/>
              <a:buNone/>
              <a:defRPr sz="12000"/>
            </a:lvl7pPr>
            <a:lvl8pPr lvl="7" algn="r" rtl="0">
              <a:spcBef>
                <a:spcPts val="0"/>
              </a:spcBef>
              <a:spcAft>
                <a:spcPts val="0"/>
              </a:spcAft>
              <a:buSzPts val="12000"/>
              <a:buNone/>
              <a:defRPr sz="12000"/>
            </a:lvl8pPr>
            <a:lvl9pPr lvl="8" algn="r" rtl="0">
              <a:spcBef>
                <a:spcPts val="0"/>
              </a:spcBef>
              <a:spcAft>
                <a:spcPts val="0"/>
              </a:spcAft>
              <a:buSzPts val="12000"/>
              <a:buNone/>
              <a:defRPr sz="12000"/>
            </a:lvl9pPr>
          </a:lstStyle>
          <a:p>
            <a:r>
              <a:t>xx%</a:t>
            </a:r>
          </a:p>
        </p:txBody>
      </p:sp>
      <p:grpSp>
        <p:nvGrpSpPr>
          <p:cNvPr id="253" name="Google Shape;253;p20"/>
          <p:cNvGrpSpPr/>
          <p:nvPr/>
        </p:nvGrpSpPr>
        <p:grpSpPr>
          <a:xfrm rot="-4818176">
            <a:off x="7528464" y="-355055"/>
            <a:ext cx="983956" cy="1065113"/>
            <a:chOff x="1628145" y="401450"/>
            <a:chExt cx="622367" cy="673700"/>
          </a:xfrm>
        </p:grpSpPr>
        <p:sp>
          <p:nvSpPr>
            <p:cNvPr id="254" name="Google Shape;254;p20"/>
            <p:cNvSpPr/>
            <p:nvPr/>
          </p:nvSpPr>
          <p:spPr>
            <a:xfrm>
              <a:off x="1628145" y="401450"/>
              <a:ext cx="622367" cy="673700"/>
            </a:xfrm>
            <a:custGeom>
              <a:avLst/>
              <a:gdLst/>
              <a:ahLst/>
              <a:cxnLst/>
              <a:rect l="l" t="t" r="r" b="b"/>
              <a:pathLst>
                <a:path w="8014" h="8675" extrusionOk="0">
                  <a:moveTo>
                    <a:pt x="871" y="1"/>
                  </a:moveTo>
                  <a:cubicBezTo>
                    <a:pt x="766" y="1"/>
                    <a:pt x="679" y="16"/>
                    <a:pt x="614" y="46"/>
                  </a:cubicBezTo>
                  <a:cubicBezTo>
                    <a:pt x="0" y="327"/>
                    <a:pt x="1123" y="3747"/>
                    <a:pt x="2282" y="5234"/>
                  </a:cubicBezTo>
                  <a:cubicBezTo>
                    <a:pt x="4207" y="7704"/>
                    <a:pt x="6068" y="8675"/>
                    <a:pt x="6897" y="8675"/>
                  </a:cubicBezTo>
                  <a:cubicBezTo>
                    <a:pt x="7019" y="8675"/>
                    <a:pt x="7120" y="8653"/>
                    <a:pt x="7194" y="8612"/>
                  </a:cubicBezTo>
                  <a:cubicBezTo>
                    <a:pt x="8014" y="8162"/>
                    <a:pt x="7175" y="5049"/>
                    <a:pt x="5965" y="3546"/>
                  </a:cubicBezTo>
                  <a:cubicBezTo>
                    <a:pt x="3984" y="1081"/>
                    <a:pt x="1759" y="1"/>
                    <a:pt x="8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0"/>
            <p:cNvSpPr/>
            <p:nvPr/>
          </p:nvSpPr>
          <p:spPr>
            <a:xfrm>
              <a:off x="1668295" y="404479"/>
              <a:ext cx="538883" cy="668575"/>
            </a:xfrm>
            <a:custGeom>
              <a:avLst/>
              <a:gdLst/>
              <a:ahLst/>
              <a:cxnLst/>
              <a:rect l="l" t="t" r="r" b="b"/>
              <a:pathLst>
                <a:path w="6939" h="8609" extrusionOk="0">
                  <a:moveTo>
                    <a:pt x="4440" y="6116"/>
                  </a:moveTo>
                  <a:cubicBezTo>
                    <a:pt x="4442" y="6116"/>
                    <a:pt x="4457" y="6126"/>
                    <a:pt x="4505" y="6158"/>
                  </a:cubicBezTo>
                  <a:lnTo>
                    <a:pt x="4459" y="6145"/>
                  </a:lnTo>
                  <a:cubicBezTo>
                    <a:pt x="4458" y="6146"/>
                    <a:pt x="4457" y="6146"/>
                    <a:pt x="4456" y="6146"/>
                  </a:cubicBezTo>
                  <a:cubicBezTo>
                    <a:pt x="4450" y="6146"/>
                    <a:pt x="4437" y="6142"/>
                    <a:pt x="4415" y="6132"/>
                  </a:cubicBezTo>
                  <a:lnTo>
                    <a:pt x="4415" y="6132"/>
                  </a:lnTo>
                  <a:lnTo>
                    <a:pt x="4459" y="6145"/>
                  </a:lnTo>
                  <a:cubicBezTo>
                    <a:pt x="4469" y="6142"/>
                    <a:pt x="4438" y="6116"/>
                    <a:pt x="4440" y="6116"/>
                  </a:cubicBezTo>
                  <a:close/>
                  <a:moveTo>
                    <a:pt x="112" y="1"/>
                  </a:moveTo>
                  <a:cubicBezTo>
                    <a:pt x="107" y="3"/>
                    <a:pt x="102" y="4"/>
                    <a:pt x="97" y="7"/>
                  </a:cubicBezTo>
                  <a:cubicBezTo>
                    <a:pt x="85" y="12"/>
                    <a:pt x="73" y="19"/>
                    <a:pt x="63" y="27"/>
                  </a:cubicBezTo>
                  <a:cubicBezTo>
                    <a:pt x="345" y="408"/>
                    <a:pt x="708" y="908"/>
                    <a:pt x="1027" y="1321"/>
                  </a:cubicBezTo>
                  <a:cubicBezTo>
                    <a:pt x="1129" y="1454"/>
                    <a:pt x="1231" y="1587"/>
                    <a:pt x="1332" y="1720"/>
                  </a:cubicBezTo>
                  <a:cubicBezTo>
                    <a:pt x="863" y="1406"/>
                    <a:pt x="440" y="1299"/>
                    <a:pt x="0" y="1151"/>
                  </a:cubicBezTo>
                  <a:lnTo>
                    <a:pt x="0" y="1151"/>
                  </a:lnTo>
                  <a:cubicBezTo>
                    <a:pt x="11" y="1209"/>
                    <a:pt x="24" y="1269"/>
                    <a:pt x="38" y="1330"/>
                  </a:cubicBezTo>
                  <a:cubicBezTo>
                    <a:pt x="173" y="1387"/>
                    <a:pt x="309" y="1443"/>
                    <a:pt x="444" y="1498"/>
                  </a:cubicBezTo>
                  <a:cubicBezTo>
                    <a:pt x="770" y="1635"/>
                    <a:pt x="1132" y="1742"/>
                    <a:pt x="1406" y="1909"/>
                  </a:cubicBezTo>
                  <a:cubicBezTo>
                    <a:pt x="1426" y="1917"/>
                    <a:pt x="1430" y="1919"/>
                    <a:pt x="1429" y="1919"/>
                  </a:cubicBezTo>
                  <a:cubicBezTo>
                    <a:pt x="1428" y="1919"/>
                    <a:pt x="1421" y="1917"/>
                    <a:pt x="1420" y="1917"/>
                  </a:cubicBezTo>
                  <a:lnTo>
                    <a:pt x="1420" y="1917"/>
                  </a:lnTo>
                  <a:cubicBezTo>
                    <a:pt x="1419" y="1917"/>
                    <a:pt x="1424" y="1919"/>
                    <a:pt x="1446" y="1929"/>
                  </a:cubicBezTo>
                  <a:cubicBezTo>
                    <a:pt x="1454" y="1932"/>
                    <a:pt x="1465" y="1934"/>
                    <a:pt x="1477" y="1934"/>
                  </a:cubicBezTo>
                  <a:cubicBezTo>
                    <a:pt x="1482" y="1934"/>
                    <a:pt x="1487" y="1933"/>
                    <a:pt x="1492" y="1932"/>
                  </a:cubicBezTo>
                  <a:cubicBezTo>
                    <a:pt x="1847" y="2403"/>
                    <a:pt x="2194" y="2877"/>
                    <a:pt x="2534" y="3355"/>
                  </a:cubicBezTo>
                  <a:cubicBezTo>
                    <a:pt x="2086" y="3076"/>
                    <a:pt x="1184" y="2712"/>
                    <a:pt x="351" y="2402"/>
                  </a:cubicBezTo>
                  <a:lnTo>
                    <a:pt x="351" y="2402"/>
                  </a:lnTo>
                  <a:cubicBezTo>
                    <a:pt x="371" y="2460"/>
                    <a:pt x="392" y="2516"/>
                    <a:pt x="413" y="2574"/>
                  </a:cubicBezTo>
                  <a:cubicBezTo>
                    <a:pt x="1008" y="2824"/>
                    <a:pt x="1595" y="3081"/>
                    <a:pt x="2240" y="3315"/>
                  </a:cubicBezTo>
                  <a:cubicBezTo>
                    <a:pt x="2323" y="3347"/>
                    <a:pt x="2316" y="3357"/>
                    <a:pt x="2493" y="3422"/>
                  </a:cubicBezTo>
                  <a:cubicBezTo>
                    <a:pt x="2497" y="3424"/>
                    <a:pt x="2555" y="3441"/>
                    <a:pt x="2602" y="3450"/>
                  </a:cubicBezTo>
                  <a:cubicBezTo>
                    <a:pt x="2681" y="3562"/>
                    <a:pt x="2761" y="3674"/>
                    <a:pt x="2840" y="3788"/>
                  </a:cubicBezTo>
                  <a:cubicBezTo>
                    <a:pt x="2476" y="3611"/>
                    <a:pt x="2032" y="3456"/>
                    <a:pt x="1711" y="3319"/>
                  </a:cubicBezTo>
                  <a:cubicBezTo>
                    <a:pt x="1314" y="3150"/>
                    <a:pt x="919" y="2978"/>
                    <a:pt x="508" y="2827"/>
                  </a:cubicBezTo>
                  <a:lnTo>
                    <a:pt x="508" y="2827"/>
                  </a:lnTo>
                  <a:cubicBezTo>
                    <a:pt x="524" y="2868"/>
                    <a:pt x="540" y="2909"/>
                    <a:pt x="556" y="2950"/>
                  </a:cubicBezTo>
                  <a:cubicBezTo>
                    <a:pt x="1103" y="3155"/>
                    <a:pt x="1516" y="3331"/>
                    <a:pt x="2001" y="3535"/>
                  </a:cubicBezTo>
                  <a:cubicBezTo>
                    <a:pt x="2035" y="3549"/>
                    <a:pt x="2069" y="3563"/>
                    <a:pt x="2104" y="3577"/>
                  </a:cubicBezTo>
                  <a:cubicBezTo>
                    <a:pt x="2206" y="3618"/>
                    <a:pt x="2309" y="3658"/>
                    <a:pt x="2411" y="3698"/>
                  </a:cubicBezTo>
                  <a:cubicBezTo>
                    <a:pt x="2444" y="3712"/>
                    <a:pt x="2477" y="3726"/>
                    <a:pt x="2510" y="3739"/>
                  </a:cubicBezTo>
                  <a:cubicBezTo>
                    <a:pt x="2660" y="3803"/>
                    <a:pt x="2837" y="3886"/>
                    <a:pt x="2944" y="3937"/>
                  </a:cubicBezTo>
                  <a:cubicBezTo>
                    <a:pt x="3243" y="4364"/>
                    <a:pt x="3535" y="4794"/>
                    <a:pt x="3823" y="5227"/>
                  </a:cubicBezTo>
                  <a:cubicBezTo>
                    <a:pt x="2902" y="4746"/>
                    <a:pt x="1923" y="4340"/>
                    <a:pt x="1014" y="3968"/>
                  </a:cubicBezTo>
                  <a:lnTo>
                    <a:pt x="1014" y="3968"/>
                  </a:lnTo>
                  <a:cubicBezTo>
                    <a:pt x="1043" y="4025"/>
                    <a:pt x="1071" y="4082"/>
                    <a:pt x="1101" y="4138"/>
                  </a:cubicBezTo>
                  <a:cubicBezTo>
                    <a:pt x="1171" y="4165"/>
                    <a:pt x="1240" y="4194"/>
                    <a:pt x="1308" y="4223"/>
                  </a:cubicBezTo>
                  <a:cubicBezTo>
                    <a:pt x="2130" y="4588"/>
                    <a:pt x="2874" y="4954"/>
                    <a:pt x="3771" y="5346"/>
                  </a:cubicBezTo>
                  <a:cubicBezTo>
                    <a:pt x="3845" y="5379"/>
                    <a:pt x="3906" y="5405"/>
                    <a:pt x="3954" y="5424"/>
                  </a:cubicBezTo>
                  <a:cubicBezTo>
                    <a:pt x="4061" y="5588"/>
                    <a:pt x="4168" y="5752"/>
                    <a:pt x="4275" y="5917"/>
                  </a:cubicBezTo>
                  <a:cubicBezTo>
                    <a:pt x="3288" y="5431"/>
                    <a:pt x="2247" y="4898"/>
                    <a:pt x="1285" y="4472"/>
                  </a:cubicBezTo>
                  <a:lnTo>
                    <a:pt x="1285" y="4472"/>
                  </a:lnTo>
                  <a:cubicBezTo>
                    <a:pt x="1325" y="4540"/>
                    <a:pt x="1364" y="4606"/>
                    <a:pt x="1404" y="4671"/>
                  </a:cubicBezTo>
                  <a:cubicBezTo>
                    <a:pt x="1651" y="4805"/>
                    <a:pt x="1900" y="4943"/>
                    <a:pt x="2164" y="5077"/>
                  </a:cubicBezTo>
                  <a:cubicBezTo>
                    <a:pt x="2164" y="5077"/>
                    <a:pt x="2711" y="5346"/>
                    <a:pt x="3037" y="5504"/>
                  </a:cubicBezTo>
                  <a:cubicBezTo>
                    <a:pt x="3478" y="5713"/>
                    <a:pt x="3926" y="5910"/>
                    <a:pt x="4373" y="6114"/>
                  </a:cubicBezTo>
                  <a:cubicBezTo>
                    <a:pt x="4389" y="6122"/>
                    <a:pt x="4403" y="6128"/>
                    <a:pt x="4415" y="6132"/>
                  </a:cubicBezTo>
                  <a:lnTo>
                    <a:pt x="4414" y="6132"/>
                  </a:lnTo>
                  <a:cubicBezTo>
                    <a:pt x="4548" y="6342"/>
                    <a:pt x="4682" y="6551"/>
                    <a:pt x="4813" y="6762"/>
                  </a:cubicBezTo>
                  <a:cubicBezTo>
                    <a:pt x="4789" y="6766"/>
                    <a:pt x="4775" y="6770"/>
                    <a:pt x="4778" y="6772"/>
                  </a:cubicBezTo>
                  <a:cubicBezTo>
                    <a:pt x="4680" y="6756"/>
                    <a:pt x="4670" y="6747"/>
                    <a:pt x="4607" y="6740"/>
                  </a:cubicBezTo>
                  <a:cubicBezTo>
                    <a:pt x="4015" y="6683"/>
                    <a:pt x="3438" y="6501"/>
                    <a:pt x="2677" y="6265"/>
                  </a:cubicBezTo>
                  <a:lnTo>
                    <a:pt x="2677" y="6265"/>
                  </a:lnTo>
                  <a:cubicBezTo>
                    <a:pt x="2760" y="6353"/>
                    <a:pt x="2843" y="6439"/>
                    <a:pt x="2925" y="6522"/>
                  </a:cubicBezTo>
                  <a:cubicBezTo>
                    <a:pt x="3183" y="6605"/>
                    <a:pt x="3444" y="6681"/>
                    <a:pt x="3711" y="6763"/>
                  </a:cubicBezTo>
                  <a:cubicBezTo>
                    <a:pt x="3983" y="6842"/>
                    <a:pt x="4285" y="6898"/>
                    <a:pt x="4561" y="6898"/>
                  </a:cubicBezTo>
                  <a:cubicBezTo>
                    <a:pt x="4671" y="6898"/>
                    <a:pt x="4777" y="6889"/>
                    <a:pt x="4875" y="6869"/>
                  </a:cubicBezTo>
                  <a:cubicBezTo>
                    <a:pt x="4876" y="6868"/>
                    <a:pt x="4878" y="6868"/>
                    <a:pt x="4880" y="6868"/>
                  </a:cubicBezTo>
                  <a:cubicBezTo>
                    <a:pt x="5061" y="7157"/>
                    <a:pt x="5239" y="7448"/>
                    <a:pt x="5414" y="7739"/>
                  </a:cubicBezTo>
                  <a:cubicBezTo>
                    <a:pt x="5392" y="7738"/>
                    <a:pt x="5369" y="7737"/>
                    <a:pt x="5341" y="7737"/>
                  </a:cubicBezTo>
                  <a:cubicBezTo>
                    <a:pt x="5341" y="7737"/>
                    <a:pt x="4872" y="7690"/>
                    <a:pt x="4611" y="7651"/>
                  </a:cubicBezTo>
                  <a:cubicBezTo>
                    <a:pt x="4437" y="7624"/>
                    <a:pt x="4267" y="7596"/>
                    <a:pt x="4099" y="7563"/>
                  </a:cubicBezTo>
                  <a:lnTo>
                    <a:pt x="4099" y="7563"/>
                  </a:lnTo>
                  <a:cubicBezTo>
                    <a:pt x="4170" y="7618"/>
                    <a:pt x="4242" y="7671"/>
                    <a:pt x="4312" y="7722"/>
                  </a:cubicBezTo>
                  <a:cubicBezTo>
                    <a:pt x="4469" y="7750"/>
                    <a:pt x="4633" y="7776"/>
                    <a:pt x="4807" y="7800"/>
                  </a:cubicBezTo>
                  <a:cubicBezTo>
                    <a:pt x="4936" y="7816"/>
                    <a:pt x="5065" y="7824"/>
                    <a:pt x="5193" y="7824"/>
                  </a:cubicBezTo>
                  <a:cubicBezTo>
                    <a:pt x="5207" y="7824"/>
                    <a:pt x="5221" y="7824"/>
                    <a:pt x="5235" y="7823"/>
                  </a:cubicBezTo>
                  <a:cubicBezTo>
                    <a:pt x="5355" y="7821"/>
                    <a:pt x="5425" y="7821"/>
                    <a:pt x="5463" y="7819"/>
                  </a:cubicBezTo>
                  <a:cubicBezTo>
                    <a:pt x="5588" y="8027"/>
                    <a:pt x="5712" y="8235"/>
                    <a:pt x="5834" y="8443"/>
                  </a:cubicBezTo>
                  <a:cubicBezTo>
                    <a:pt x="5857" y="8482"/>
                    <a:pt x="5881" y="8520"/>
                    <a:pt x="5903" y="8559"/>
                  </a:cubicBezTo>
                  <a:cubicBezTo>
                    <a:pt x="5977" y="8580"/>
                    <a:pt x="6046" y="8596"/>
                    <a:pt x="6113" y="8608"/>
                  </a:cubicBezTo>
                  <a:cubicBezTo>
                    <a:pt x="6021" y="8458"/>
                    <a:pt x="5929" y="8308"/>
                    <a:pt x="5835" y="8158"/>
                  </a:cubicBezTo>
                  <a:lnTo>
                    <a:pt x="5829" y="8146"/>
                  </a:lnTo>
                  <a:lnTo>
                    <a:pt x="5809" y="8114"/>
                  </a:lnTo>
                  <a:cubicBezTo>
                    <a:pt x="5944" y="8036"/>
                    <a:pt x="6375" y="7716"/>
                    <a:pt x="6604" y="7420"/>
                  </a:cubicBezTo>
                  <a:cubicBezTo>
                    <a:pt x="6717" y="7273"/>
                    <a:pt x="6829" y="7126"/>
                    <a:pt x="6939" y="6977"/>
                  </a:cubicBezTo>
                  <a:cubicBezTo>
                    <a:pt x="6927" y="6907"/>
                    <a:pt x="6913" y="6836"/>
                    <a:pt x="6899" y="6764"/>
                  </a:cubicBezTo>
                  <a:cubicBezTo>
                    <a:pt x="6622" y="7129"/>
                    <a:pt x="6338" y="7492"/>
                    <a:pt x="6033" y="7856"/>
                  </a:cubicBezTo>
                  <a:cubicBezTo>
                    <a:pt x="5988" y="7911"/>
                    <a:pt x="5937" y="7962"/>
                    <a:pt x="5888" y="8015"/>
                  </a:cubicBezTo>
                  <a:cubicBezTo>
                    <a:pt x="5855" y="8049"/>
                    <a:pt x="5846" y="8058"/>
                    <a:pt x="5845" y="8059"/>
                  </a:cubicBezTo>
                  <a:lnTo>
                    <a:pt x="5845" y="8059"/>
                  </a:lnTo>
                  <a:cubicBezTo>
                    <a:pt x="5846" y="8058"/>
                    <a:pt x="5854" y="8049"/>
                    <a:pt x="5852" y="8049"/>
                  </a:cubicBezTo>
                  <a:lnTo>
                    <a:pt x="5852" y="8049"/>
                  </a:lnTo>
                  <a:cubicBezTo>
                    <a:pt x="5850" y="8049"/>
                    <a:pt x="5837" y="8058"/>
                    <a:pt x="5796" y="8095"/>
                  </a:cubicBezTo>
                  <a:lnTo>
                    <a:pt x="5796" y="8095"/>
                  </a:lnTo>
                  <a:cubicBezTo>
                    <a:pt x="5637" y="7835"/>
                    <a:pt x="5475" y="7576"/>
                    <a:pt x="5312" y="7317"/>
                  </a:cubicBezTo>
                  <a:cubicBezTo>
                    <a:pt x="5416" y="7227"/>
                    <a:pt x="5652" y="7017"/>
                    <a:pt x="5802" y="6832"/>
                  </a:cubicBezTo>
                  <a:cubicBezTo>
                    <a:pt x="6001" y="6588"/>
                    <a:pt x="6188" y="6338"/>
                    <a:pt x="6363" y="6082"/>
                  </a:cubicBezTo>
                  <a:cubicBezTo>
                    <a:pt x="6443" y="5964"/>
                    <a:pt x="6528" y="5845"/>
                    <a:pt x="6611" y="5725"/>
                  </a:cubicBezTo>
                  <a:cubicBezTo>
                    <a:pt x="6600" y="5694"/>
                    <a:pt x="6589" y="5662"/>
                    <a:pt x="6577" y="5631"/>
                  </a:cubicBezTo>
                  <a:cubicBezTo>
                    <a:pt x="6294" y="6061"/>
                    <a:pt x="5946" y="6475"/>
                    <a:pt x="5613" y="6884"/>
                  </a:cubicBezTo>
                  <a:cubicBezTo>
                    <a:pt x="5509" y="7010"/>
                    <a:pt x="5338" y="7109"/>
                    <a:pt x="5255" y="7227"/>
                  </a:cubicBezTo>
                  <a:cubicBezTo>
                    <a:pt x="5176" y="7100"/>
                    <a:pt x="5096" y="6973"/>
                    <a:pt x="5014" y="6845"/>
                  </a:cubicBezTo>
                  <a:cubicBezTo>
                    <a:pt x="5061" y="6778"/>
                    <a:pt x="5016" y="6755"/>
                    <a:pt x="4954" y="6750"/>
                  </a:cubicBezTo>
                  <a:cubicBezTo>
                    <a:pt x="4852" y="6590"/>
                    <a:pt x="4749" y="6429"/>
                    <a:pt x="4646" y="6268"/>
                  </a:cubicBezTo>
                  <a:cubicBezTo>
                    <a:pt x="4658" y="6264"/>
                    <a:pt x="4666" y="6260"/>
                    <a:pt x="4666" y="6260"/>
                  </a:cubicBezTo>
                  <a:cubicBezTo>
                    <a:pt x="5162" y="5719"/>
                    <a:pt x="5693" y="5142"/>
                    <a:pt x="6087" y="4505"/>
                  </a:cubicBezTo>
                  <a:cubicBezTo>
                    <a:pt x="6061" y="4456"/>
                    <a:pt x="6035" y="4408"/>
                    <a:pt x="6010" y="4361"/>
                  </a:cubicBezTo>
                  <a:cubicBezTo>
                    <a:pt x="5630" y="5022"/>
                    <a:pt x="5083" y="5614"/>
                    <a:pt x="4605" y="6205"/>
                  </a:cubicBezTo>
                  <a:cubicBezTo>
                    <a:pt x="4588" y="6178"/>
                    <a:pt x="4572" y="6153"/>
                    <a:pt x="4555" y="6128"/>
                  </a:cubicBezTo>
                  <a:cubicBezTo>
                    <a:pt x="4605" y="6034"/>
                    <a:pt x="4671" y="5861"/>
                    <a:pt x="4742" y="5710"/>
                  </a:cubicBezTo>
                  <a:cubicBezTo>
                    <a:pt x="4901" y="5379"/>
                    <a:pt x="5089" y="5058"/>
                    <a:pt x="5251" y="4727"/>
                  </a:cubicBezTo>
                  <a:lnTo>
                    <a:pt x="5356" y="4516"/>
                  </a:lnTo>
                  <a:cubicBezTo>
                    <a:pt x="5467" y="4284"/>
                    <a:pt x="5576" y="4051"/>
                    <a:pt x="5676" y="3815"/>
                  </a:cubicBezTo>
                  <a:cubicBezTo>
                    <a:pt x="5644" y="3767"/>
                    <a:pt x="5611" y="3721"/>
                    <a:pt x="5577" y="3674"/>
                  </a:cubicBezTo>
                  <a:cubicBezTo>
                    <a:pt x="5468" y="3918"/>
                    <a:pt x="5354" y="4159"/>
                    <a:pt x="5240" y="4400"/>
                  </a:cubicBezTo>
                  <a:cubicBezTo>
                    <a:pt x="5240" y="4400"/>
                    <a:pt x="5067" y="4774"/>
                    <a:pt x="4959" y="5014"/>
                  </a:cubicBezTo>
                  <a:cubicBezTo>
                    <a:pt x="4879" y="5187"/>
                    <a:pt x="4789" y="5358"/>
                    <a:pt x="4707" y="5530"/>
                  </a:cubicBezTo>
                  <a:cubicBezTo>
                    <a:pt x="4633" y="5690"/>
                    <a:pt x="4518" y="5861"/>
                    <a:pt x="4482" y="6015"/>
                  </a:cubicBezTo>
                  <a:cubicBezTo>
                    <a:pt x="4368" y="5841"/>
                    <a:pt x="4254" y="5665"/>
                    <a:pt x="4139" y="5490"/>
                  </a:cubicBezTo>
                  <a:lnTo>
                    <a:pt x="4139" y="5490"/>
                  </a:lnTo>
                  <a:cubicBezTo>
                    <a:pt x="4143" y="5490"/>
                    <a:pt x="4145" y="5491"/>
                    <a:pt x="4146" y="5491"/>
                  </a:cubicBezTo>
                  <a:cubicBezTo>
                    <a:pt x="4148" y="5491"/>
                    <a:pt x="4148" y="5490"/>
                    <a:pt x="4148" y="5490"/>
                  </a:cubicBezTo>
                  <a:lnTo>
                    <a:pt x="4109" y="5444"/>
                  </a:lnTo>
                  <a:cubicBezTo>
                    <a:pt x="3983" y="5254"/>
                    <a:pt x="3856" y="5063"/>
                    <a:pt x="3728" y="4873"/>
                  </a:cubicBezTo>
                  <a:cubicBezTo>
                    <a:pt x="3761" y="4773"/>
                    <a:pt x="3891" y="4386"/>
                    <a:pt x="4020" y="4109"/>
                  </a:cubicBezTo>
                  <a:cubicBezTo>
                    <a:pt x="4250" y="3611"/>
                    <a:pt x="4437" y="3099"/>
                    <a:pt x="4641" y="2588"/>
                  </a:cubicBezTo>
                  <a:cubicBezTo>
                    <a:pt x="4602" y="2549"/>
                    <a:pt x="4564" y="2509"/>
                    <a:pt x="4525" y="2470"/>
                  </a:cubicBezTo>
                  <a:cubicBezTo>
                    <a:pt x="4164" y="3185"/>
                    <a:pt x="3842" y="3922"/>
                    <a:pt x="3661" y="4688"/>
                  </a:cubicBezTo>
                  <a:cubicBezTo>
                    <a:pt x="3656" y="4712"/>
                    <a:pt x="3653" y="4737"/>
                    <a:pt x="3652" y="4761"/>
                  </a:cubicBezTo>
                  <a:cubicBezTo>
                    <a:pt x="3542" y="4598"/>
                    <a:pt x="3431" y="4436"/>
                    <a:pt x="3320" y="4272"/>
                  </a:cubicBezTo>
                  <a:cubicBezTo>
                    <a:pt x="3362" y="4164"/>
                    <a:pt x="3451" y="3932"/>
                    <a:pt x="3492" y="3752"/>
                  </a:cubicBezTo>
                  <a:cubicBezTo>
                    <a:pt x="3631" y="3136"/>
                    <a:pt x="3825" y="2523"/>
                    <a:pt x="3927" y="1901"/>
                  </a:cubicBezTo>
                  <a:cubicBezTo>
                    <a:pt x="3894" y="1871"/>
                    <a:pt x="3860" y="1842"/>
                    <a:pt x="3827" y="1812"/>
                  </a:cubicBezTo>
                  <a:cubicBezTo>
                    <a:pt x="3692" y="2626"/>
                    <a:pt x="3444" y="3428"/>
                    <a:pt x="3289" y="4226"/>
                  </a:cubicBezTo>
                  <a:lnTo>
                    <a:pt x="3289" y="4229"/>
                  </a:lnTo>
                  <a:cubicBezTo>
                    <a:pt x="3229" y="4141"/>
                    <a:pt x="3169" y="4054"/>
                    <a:pt x="3108" y="3967"/>
                  </a:cubicBezTo>
                  <a:cubicBezTo>
                    <a:pt x="3107" y="3951"/>
                    <a:pt x="3100" y="3926"/>
                    <a:pt x="3068" y="3907"/>
                  </a:cubicBezTo>
                  <a:lnTo>
                    <a:pt x="3066" y="3906"/>
                  </a:lnTo>
                  <a:cubicBezTo>
                    <a:pt x="2778" y="3494"/>
                    <a:pt x="2486" y="3085"/>
                    <a:pt x="2186" y="2677"/>
                  </a:cubicBezTo>
                  <a:cubicBezTo>
                    <a:pt x="2194" y="2617"/>
                    <a:pt x="2203" y="2528"/>
                    <a:pt x="2209" y="2399"/>
                  </a:cubicBezTo>
                  <a:cubicBezTo>
                    <a:pt x="2235" y="1853"/>
                    <a:pt x="2372" y="1311"/>
                    <a:pt x="2433" y="774"/>
                  </a:cubicBezTo>
                  <a:cubicBezTo>
                    <a:pt x="2389" y="747"/>
                    <a:pt x="2346" y="720"/>
                    <a:pt x="2303" y="695"/>
                  </a:cubicBezTo>
                  <a:cubicBezTo>
                    <a:pt x="2301" y="720"/>
                    <a:pt x="2299" y="745"/>
                    <a:pt x="2296" y="767"/>
                  </a:cubicBezTo>
                  <a:cubicBezTo>
                    <a:pt x="2233" y="1372"/>
                    <a:pt x="2058" y="1978"/>
                    <a:pt x="2117" y="2585"/>
                  </a:cubicBezTo>
                  <a:cubicBezTo>
                    <a:pt x="1890" y="2276"/>
                    <a:pt x="1659" y="1970"/>
                    <a:pt x="1424" y="1666"/>
                  </a:cubicBezTo>
                  <a:cubicBezTo>
                    <a:pt x="1417" y="1617"/>
                    <a:pt x="1405" y="1547"/>
                    <a:pt x="1384" y="1448"/>
                  </a:cubicBezTo>
                  <a:cubicBezTo>
                    <a:pt x="1308" y="1055"/>
                    <a:pt x="1368" y="651"/>
                    <a:pt x="1440" y="248"/>
                  </a:cubicBezTo>
                  <a:cubicBezTo>
                    <a:pt x="1407" y="234"/>
                    <a:pt x="1374" y="221"/>
                    <a:pt x="1342" y="208"/>
                  </a:cubicBezTo>
                  <a:cubicBezTo>
                    <a:pt x="1264" y="712"/>
                    <a:pt x="1220" y="1099"/>
                    <a:pt x="1306" y="1515"/>
                  </a:cubicBezTo>
                  <a:cubicBezTo>
                    <a:pt x="996" y="1117"/>
                    <a:pt x="679" y="722"/>
                    <a:pt x="355" y="332"/>
                  </a:cubicBezTo>
                  <a:cubicBezTo>
                    <a:pt x="265" y="225"/>
                    <a:pt x="188" y="113"/>
                    <a:pt x="1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6" name="Google Shape;256;p20"/>
          <p:cNvSpPr/>
          <p:nvPr/>
        </p:nvSpPr>
        <p:spPr>
          <a:xfrm rot="10800000" flipH="1">
            <a:off x="4103450" y="4100875"/>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0"/>
          <p:cNvSpPr/>
          <p:nvPr/>
        </p:nvSpPr>
        <p:spPr>
          <a:xfrm rot="10800000" flipH="1">
            <a:off x="4473125" y="392777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0"/>
          <p:cNvSpPr/>
          <p:nvPr/>
        </p:nvSpPr>
        <p:spPr>
          <a:xfrm rot="10800000" flipH="1">
            <a:off x="4473125" y="436067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0"/>
          <p:cNvSpPr/>
          <p:nvPr/>
        </p:nvSpPr>
        <p:spPr>
          <a:xfrm rot="-1218058">
            <a:off x="8344696" y="-49209"/>
            <a:ext cx="1479089" cy="1085739"/>
          </a:xfrm>
          <a:custGeom>
            <a:avLst/>
            <a:gdLst/>
            <a:ahLst/>
            <a:cxnLst/>
            <a:rect l="l" t="t" r="r" b="b"/>
            <a:pathLst>
              <a:path w="15661" h="11496" extrusionOk="0">
                <a:moveTo>
                  <a:pt x="6583" y="2880"/>
                </a:moveTo>
                <a:cubicBezTo>
                  <a:pt x="7192" y="2880"/>
                  <a:pt x="7738" y="3005"/>
                  <a:pt x="8050" y="3270"/>
                </a:cubicBezTo>
                <a:cubicBezTo>
                  <a:pt x="8010" y="3293"/>
                  <a:pt x="7969" y="3309"/>
                  <a:pt x="7938" y="3336"/>
                </a:cubicBezTo>
                <a:cubicBezTo>
                  <a:pt x="7881" y="3384"/>
                  <a:pt x="7825" y="3404"/>
                  <a:pt x="7768" y="3404"/>
                </a:cubicBezTo>
                <a:cubicBezTo>
                  <a:pt x="7711" y="3404"/>
                  <a:pt x="7652" y="3384"/>
                  <a:pt x="7586" y="3352"/>
                </a:cubicBezTo>
                <a:cubicBezTo>
                  <a:pt x="7204" y="3164"/>
                  <a:pt x="6795" y="3081"/>
                  <a:pt x="6370" y="3074"/>
                </a:cubicBezTo>
                <a:cubicBezTo>
                  <a:pt x="6352" y="3073"/>
                  <a:pt x="6334" y="3073"/>
                  <a:pt x="6316" y="3073"/>
                </a:cubicBezTo>
                <a:cubicBezTo>
                  <a:pt x="5643" y="3073"/>
                  <a:pt x="5010" y="3263"/>
                  <a:pt x="4390" y="3502"/>
                </a:cubicBezTo>
                <a:cubicBezTo>
                  <a:pt x="4280" y="3545"/>
                  <a:pt x="4173" y="3593"/>
                  <a:pt x="4031" y="3653"/>
                </a:cubicBezTo>
                <a:cubicBezTo>
                  <a:pt x="4647" y="3153"/>
                  <a:pt x="5683" y="2880"/>
                  <a:pt x="6583" y="2880"/>
                </a:cubicBezTo>
                <a:close/>
                <a:moveTo>
                  <a:pt x="10457" y="2562"/>
                </a:moveTo>
                <a:cubicBezTo>
                  <a:pt x="10574" y="2948"/>
                  <a:pt x="10569" y="3329"/>
                  <a:pt x="10551" y="3697"/>
                </a:cubicBezTo>
                <a:cubicBezTo>
                  <a:pt x="10479" y="3343"/>
                  <a:pt x="10404" y="2976"/>
                  <a:pt x="10326" y="2597"/>
                </a:cubicBezTo>
                <a:cubicBezTo>
                  <a:pt x="10352" y="2590"/>
                  <a:pt x="10400" y="2578"/>
                  <a:pt x="10457" y="2562"/>
                </a:cubicBezTo>
                <a:close/>
                <a:moveTo>
                  <a:pt x="6160" y="3499"/>
                </a:moveTo>
                <a:cubicBezTo>
                  <a:pt x="6576" y="3499"/>
                  <a:pt x="6981" y="3565"/>
                  <a:pt x="7300" y="3716"/>
                </a:cubicBezTo>
                <a:cubicBezTo>
                  <a:pt x="7198" y="3784"/>
                  <a:pt x="7106" y="3839"/>
                  <a:pt x="7021" y="3905"/>
                </a:cubicBezTo>
                <a:cubicBezTo>
                  <a:pt x="6980" y="3937"/>
                  <a:pt x="6941" y="3951"/>
                  <a:pt x="6899" y="3951"/>
                </a:cubicBezTo>
                <a:cubicBezTo>
                  <a:pt x="6870" y="3951"/>
                  <a:pt x="6839" y="3944"/>
                  <a:pt x="6805" y="3930"/>
                </a:cubicBezTo>
                <a:cubicBezTo>
                  <a:pt x="6387" y="3757"/>
                  <a:pt x="5951" y="3678"/>
                  <a:pt x="5502" y="3678"/>
                </a:cubicBezTo>
                <a:cubicBezTo>
                  <a:pt x="5463" y="3678"/>
                  <a:pt x="5423" y="3678"/>
                  <a:pt x="5384" y="3680"/>
                </a:cubicBezTo>
                <a:cubicBezTo>
                  <a:pt x="5201" y="3685"/>
                  <a:pt x="5019" y="3707"/>
                  <a:pt x="4815" y="3722"/>
                </a:cubicBezTo>
                <a:cubicBezTo>
                  <a:pt x="5209" y="3583"/>
                  <a:pt x="5692" y="3499"/>
                  <a:pt x="6160" y="3499"/>
                </a:cubicBezTo>
                <a:close/>
                <a:moveTo>
                  <a:pt x="5645" y="4179"/>
                </a:moveTo>
                <a:cubicBezTo>
                  <a:pt x="5921" y="4179"/>
                  <a:pt x="6204" y="4205"/>
                  <a:pt x="6494" y="4258"/>
                </a:cubicBezTo>
                <a:cubicBezTo>
                  <a:pt x="6447" y="4297"/>
                  <a:pt x="6428" y="4315"/>
                  <a:pt x="6406" y="4329"/>
                </a:cubicBezTo>
                <a:cubicBezTo>
                  <a:pt x="6301" y="4395"/>
                  <a:pt x="6217" y="4485"/>
                  <a:pt x="6077" y="4485"/>
                </a:cubicBezTo>
                <a:cubicBezTo>
                  <a:pt x="6058" y="4485"/>
                  <a:pt x="6038" y="4483"/>
                  <a:pt x="6017" y="4479"/>
                </a:cubicBezTo>
                <a:cubicBezTo>
                  <a:pt x="5769" y="4439"/>
                  <a:pt x="5523" y="4419"/>
                  <a:pt x="5278" y="4419"/>
                </a:cubicBezTo>
                <a:cubicBezTo>
                  <a:pt x="4728" y="4419"/>
                  <a:pt x="4186" y="4518"/>
                  <a:pt x="3653" y="4700"/>
                </a:cubicBezTo>
                <a:cubicBezTo>
                  <a:pt x="3555" y="4734"/>
                  <a:pt x="3457" y="4769"/>
                  <a:pt x="3361" y="4808"/>
                </a:cubicBezTo>
                <a:cubicBezTo>
                  <a:pt x="3269" y="4844"/>
                  <a:pt x="3181" y="4887"/>
                  <a:pt x="3091" y="4927"/>
                </a:cubicBezTo>
                <a:cubicBezTo>
                  <a:pt x="3895" y="4457"/>
                  <a:pt x="4736" y="4179"/>
                  <a:pt x="5645" y="4179"/>
                </a:cubicBezTo>
                <a:close/>
                <a:moveTo>
                  <a:pt x="4973" y="5403"/>
                </a:moveTo>
                <a:cubicBezTo>
                  <a:pt x="4994" y="5403"/>
                  <a:pt x="5016" y="5403"/>
                  <a:pt x="5037" y="5403"/>
                </a:cubicBezTo>
                <a:cubicBezTo>
                  <a:pt x="4962" y="5470"/>
                  <a:pt x="4906" y="5511"/>
                  <a:pt x="4863" y="5562"/>
                </a:cubicBezTo>
                <a:cubicBezTo>
                  <a:pt x="4802" y="5632"/>
                  <a:pt x="4735" y="5655"/>
                  <a:pt x="4654" y="5655"/>
                </a:cubicBezTo>
                <a:cubicBezTo>
                  <a:pt x="4629" y="5655"/>
                  <a:pt x="4603" y="5653"/>
                  <a:pt x="4575" y="5649"/>
                </a:cubicBezTo>
                <a:cubicBezTo>
                  <a:pt x="4358" y="5620"/>
                  <a:pt x="4137" y="5607"/>
                  <a:pt x="3917" y="5601"/>
                </a:cubicBezTo>
                <a:cubicBezTo>
                  <a:pt x="3886" y="5601"/>
                  <a:pt x="3855" y="5600"/>
                  <a:pt x="3823" y="5600"/>
                </a:cubicBezTo>
                <a:cubicBezTo>
                  <a:pt x="3651" y="5600"/>
                  <a:pt x="3477" y="5611"/>
                  <a:pt x="3304" y="5615"/>
                </a:cubicBezTo>
                <a:cubicBezTo>
                  <a:pt x="3839" y="5461"/>
                  <a:pt x="4384" y="5403"/>
                  <a:pt x="4973" y="5403"/>
                </a:cubicBezTo>
                <a:close/>
                <a:moveTo>
                  <a:pt x="5070" y="4832"/>
                </a:moveTo>
                <a:cubicBezTo>
                  <a:pt x="5280" y="4832"/>
                  <a:pt x="5469" y="4855"/>
                  <a:pt x="5625" y="4904"/>
                </a:cubicBezTo>
                <a:cubicBezTo>
                  <a:pt x="5497" y="5055"/>
                  <a:pt x="5425" y="5101"/>
                  <a:pt x="5310" y="5101"/>
                </a:cubicBezTo>
                <a:cubicBezTo>
                  <a:pt x="5297" y="5101"/>
                  <a:pt x="5283" y="5101"/>
                  <a:pt x="5268" y="5099"/>
                </a:cubicBezTo>
                <a:cubicBezTo>
                  <a:pt x="5077" y="5084"/>
                  <a:pt x="4888" y="5076"/>
                  <a:pt x="4701" y="5076"/>
                </a:cubicBezTo>
                <a:cubicBezTo>
                  <a:pt x="3517" y="5076"/>
                  <a:pt x="2435" y="5399"/>
                  <a:pt x="1533" y="6330"/>
                </a:cubicBezTo>
                <a:cubicBezTo>
                  <a:pt x="1957" y="5578"/>
                  <a:pt x="3863" y="4832"/>
                  <a:pt x="5070" y="4832"/>
                </a:cubicBezTo>
                <a:close/>
                <a:moveTo>
                  <a:pt x="3917" y="6041"/>
                </a:moveTo>
                <a:cubicBezTo>
                  <a:pt x="4056" y="6041"/>
                  <a:pt x="4183" y="6052"/>
                  <a:pt x="4290" y="6076"/>
                </a:cubicBezTo>
                <a:cubicBezTo>
                  <a:pt x="4194" y="6167"/>
                  <a:pt x="4100" y="6248"/>
                  <a:pt x="4016" y="6337"/>
                </a:cubicBezTo>
                <a:cubicBezTo>
                  <a:pt x="3971" y="6385"/>
                  <a:pt x="3929" y="6407"/>
                  <a:pt x="3869" y="6407"/>
                </a:cubicBezTo>
                <a:cubicBezTo>
                  <a:pt x="3855" y="6407"/>
                  <a:pt x="3840" y="6406"/>
                  <a:pt x="3825" y="6404"/>
                </a:cubicBezTo>
                <a:cubicBezTo>
                  <a:pt x="3651" y="6379"/>
                  <a:pt x="3479" y="6367"/>
                  <a:pt x="3308" y="6367"/>
                </a:cubicBezTo>
                <a:cubicBezTo>
                  <a:pt x="2845" y="6367"/>
                  <a:pt x="2392" y="6457"/>
                  <a:pt x="1951" y="6633"/>
                </a:cubicBezTo>
                <a:cubicBezTo>
                  <a:pt x="1732" y="6722"/>
                  <a:pt x="1519" y="6826"/>
                  <a:pt x="1304" y="6922"/>
                </a:cubicBezTo>
                <a:cubicBezTo>
                  <a:pt x="1616" y="6492"/>
                  <a:pt x="3028" y="6041"/>
                  <a:pt x="3917" y="6041"/>
                </a:cubicBezTo>
                <a:close/>
                <a:moveTo>
                  <a:pt x="5364" y="1"/>
                </a:moveTo>
                <a:cubicBezTo>
                  <a:pt x="4985" y="1"/>
                  <a:pt x="4605" y="20"/>
                  <a:pt x="4224" y="51"/>
                </a:cubicBezTo>
                <a:cubicBezTo>
                  <a:pt x="4179" y="54"/>
                  <a:pt x="4134" y="64"/>
                  <a:pt x="4053" y="75"/>
                </a:cubicBezTo>
                <a:cubicBezTo>
                  <a:pt x="4574" y="133"/>
                  <a:pt x="5058" y="179"/>
                  <a:pt x="5541" y="244"/>
                </a:cubicBezTo>
                <a:cubicBezTo>
                  <a:pt x="6413" y="359"/>
                  <a:pt x="7276" y="519"/>
                  <a:pt x="8109" y="811"/>
                </a:cubicBezTo>
                <a:cubicBezTo>
                  <a:pt x="8866" y="1078"/>
                  <a:pt x="9509" y="1509"/>
                  <a:pt x="10029" y="2122"/>
                </a:cubicBezTo>
                <a:cubicBezTo>
                  <a:pt x="10081" y="2184"/>
                  <a:pt x="10138" y="2241"/>
                  <a:pt x="10211" y="2318"/>
                </a:cubicBezTo>
                <a:cubicBezTo>
                  <a:pt x="10094" y="2355"/>
                  <a:pt x="9997" y="2389"/>
                  <a:pt x="9897" y="2415"/>
                </a:cubicBezTo>
                <a:cubicBezTo>
                  <a:pt x="9893" y="2416"/>
                  <a:pt x="9888" y="2417"/>
                  <a:pt x="9883" y="2417"/>
                </a:cubicBezTo>
                <a:cubicBezTo>
                  <a:pt x="9859" y="2417"/>
                  <a:pt x="9828" y="2405"/>
                  <a:pt x="9811" y="2390"/>
                </a:cubicBezTo>
                <a:cubicBezTo>
                  <a:pt x="8908" y="1591"/>
                  <a:pt x="7844" y="1144"/>
                  <a:pt x="6667" y="940"/>
                </a:cubicBezTo>
                <a:cubicBezTo>
                  <a:pt x="6124" y="845"/>
                  <a:pt x="5582" y="805"/>
                  <a:pt x="5039" y="805"/>
                </a:cubicBezTo>
                <a:cubicBezTo>
                  <a:pt x="4522" y="805"/>
                  <a:pt x="4004" y="842"/>
                  <a:pt x="3486" y="903"/>
                </a:cubicBezTo>
                <a:cubicBezTo>
                  <a:pt x="3481" y="903"/>
                  <a:pt x="3478" y="907"/>
                  <a:pt x="3453" y="924"/>
                </a:cubicBezTo>
                <a:cubicBezTo>
                  <a:pt x="3719" y="945"/>
                  <a:pt x="3965" y="963"/>
                  <a:pt x="4211" y="982"/>
                </a:cubicBezTo>
                <a:cubicBezTo>
                  <a:pt x="5273" y="1067"/>
                  <a:pt x="6329" y="1187"/>
                  <a:pt x="7365" y="1446"/>
                </a:cubicBezTo>
                <a:cubicBezTo>
                  <a:pt x="8120" y="1635"/>
                  <a:pt x="8792" y="1976"/>
                  <a:pt x="9384" y="2478"/>
                </a:cubicBezTo>
                <a:cubicBezTo>
                  <a:pt x="9413" y="2503"/>
                  <a:pt x="9446" y="2525"/>
                  <a:pt x="9502" y="2567"/>
                </a:cubicBezTo>
                <a:cubicBezTo>
                  <a:pt x="9369" y="2623"/>
                  <a:pt x="9249" y="2675"/>
                  <a:pt x="9128" y="2722"/>
                </a:cubicBezTo>
                <a:cubicBezTo>
                  <a:pt x="9127" y="2722"/>
                  <a:pt x="9125" y="2723"/>
                  <a:pt x="9123" y="2723"/>
                </a:cubicBezTo>
                <a:cubicBezTo>
                  <a:pt x="9107" y="2723"/>
                  <a:pt x="9082" y="2702"/>
                  <a:pt x="9065" y="2688"/>
                </a:cubicBezTo>
                <a:cubicBezTo>
                  <a:pt x="8337" y="2097"/>
                  <a:pt x="7485" y="1879"/>
                  <a:pt x="6570" y="1873"/>
                </a:cubicBezTo>
                <a:cubicBezTo>
                  <a:pt x="6554" y="1873"/>
                  <a:pt x="6539" y="1873"/>
                  <a:pt x="6523" y="1873"/>
                </a:cubicBezTo>
                <a:cubicBezTo>
                  <a:pt x="5239" y="1873"/>
                  <a:pt x="4034" y="2193"/>
                  <a:pt x="2911" y="2817"/>
                </a:cubicBezTo>
                <a:cubicBezTo>
                  <a:pt x="2725" y="2920"/>
                  <a:pt x="2555" y="3052"/>
                  <a:pt x="2377" y="3171"/>
                </a:cubicBezTo>
                <a:cubicBezTo>
                  <a:pt x="2383" y="3179"/>
                  <a:pt x="2389" y="3189"/>
                  <a:pt x="2394" y="3198"/>
                </a:cubicBezTo>
                <a:cubicBezTo>
                  <a:pt x="2674" y="3085"/>
                  <a:pt x="2951" y="2968"/>
                  <a:pt x="3233" y="2861"/>
                </a:cubicBezTo>
                <a:cubicBezTo>
                  <a:pt x="4176" y="2506"/>
                  <a:pt x="5141" y="2255"/>
                  <a:pt x="6154" y="2225"/>
                </a:cubicBezTo>
                <a:cubicBezTo>
                  <a:pt x="6214" y="2223"/>
                  <a:pt x="6273" y="2222"/>
                  <a:pt x="6333" y="2222"/>
                </a:cubicBezTo>
                <a:cubicBezTo>
                  <a:pt x="7137" y="2222"/>
                  <a:pt x="7905" y="2385"/>
                  <a:pt x="8617" y="2789"/>
                </a:cubicBezTo>
                <a:cubicBezTo>
                  <a:pt x="8664" y="2815"/>
                  <a:pt x="8708" y="2849"/>
                  <a:pt x="8770" y="2892"/>
                </a:cubicBezTo>
                <a:cubicBezTo>
                  <a:pt x="8644" y="2957"/>
                  <a:pt x="8540" y="3019"/>
                  <a:pt x="8429" y="3061"/>
                </a:cubicBezTo>
                <a:cubicBezTo>
                  <a:pt x="8421" y="3065"/>
                  <a:pt x="8412" y="3066"/>
                  <a:pt x="8402" y="3066"/>
                </a:cubicBezTo>
                <a:cubicBezTo>
                  <a:pt x="8366" y="3066"/>
                  <a:pt x="8321" y="3046"/>
                  <a:pt x="8287" y="3029"/>
                </a:cubicBezTo>
                <a:cubicBezTo>
                  <a:pt x="7903" y="2831"/>
                  <a:pt x="7503" y="2681"/>
                  <a:pt x="7076" y="2607"/>
                </a:cubicBezTo>
                <a:cubicBezTo>
                  <a:pt x="6876" y="2573"/>
                  <a:pt x="6677" y="2557"/>
                  <a:pt x="6480" y="2557"/>
                </a:cubicBezTo>
                <a:cubicBezTo>
                  <a:pt x="6028" y="2557"/>
                  <a:pt x="5584" y="2645"/>
                  <a:pt x="5150" y="2813"/>
                </a:cubicBezTo>
                <a:cubicBezTo>
                  <a:pt x="4397" y="3105"/>
                  <a:pt x="3689" y="3477"/>
                  <a:pt x="3072" y="4000"/>
                </a:cubicBezTo>
                <a:cubicBezTo>
                  <a:pt x="2736" y="4285"/>
                  <a:pt x="2428" y="4603"/>
                  <a:pt x="2107" y="4905"/>
                </a:cubicBezTo>
                <a:cubicBezTo>
                  <a:pt x="2051" y="4957"/>
                  <a:pt x="1994" y="5005"/>
                  <a:pt x="1937" y="5056"/>
                </a:cubicBezTo>
                <a:cubicBezTo>
                  <a:pt x="1944" y="5065"/>
                  <a:pt x="1951" y="5075"/>
                  <a:pt x="1959" y="5084"/>
                </a:cubicBezTo>
                <a:cubicBezTo>
                  <a:pt x="2198" y="4919"/>
                  <a:pt x="2437" y="4755"/>
                  <a:pt x="2677" y="4591"/>
                </a:cubicBezTo>
                <a:cubicBezTo>
                  <a:pt x="2679" y="4593"/>
                  <a:pt x="2682" y="4596"/>
                  <a:pt x="2684" y="4597"/>
                </a:cubicBezTo>
                <a:cubicBezTo>
                  <a:pt x="2558" y="4724"/>
                  <a:pt x="2430" y="4849"/>
                  <a:pt x="2307" y="4977"/>
                </a:cubicBezTo>
                <a:cubicBezTo>
                  <a:pt x="1983" y="5313"/>
                  <a:pt x="1710" y="5683"/>
                  <a:pt x="1512" y="6110"/>
                </a:cubicBezTo>
                <a:cubicBezTo>
                  <a:pt x="1453" y="6238"/>
                  <a:pt x="1354" y="6347"/>
                  <a:pt x="1285" y="6471"/>
                </a:cubicBezTo>
                <a:cubicBezTo>
                  <a:pt x="1169" y="6675"/>
                  <a:pt x="1069" y="6887"/>
                  <a:pt x="952" y="7088"/>
                </a:cubicBezTo>
                <a:cubicBezTo>
                  <a:pt x="906" y="7168"/>
                  <a:pt x="838" y="7238"/>
                  <a:pt x="772" y="7302"/>
                </a:cubicBezTo>
                <a:cubicBezTo>
                  <a:pt x="645" y="7424"/>
                  <a:pt x="511" y="7540"/>
                  <a:pt x="391" y="7670"/>
                </a:cubicBezTo>
                <a:cubicBezTo>
                  <a:pt x="708" y="7506"/>
                  <a:pt x="1017" y="7315"/>
                  <a:pt x="1348" y="7185"/>
                </a:cubicBezTo>
                <a:cubicBezTo>
                  <a:pt x="1684" y="7053"/>
                  <a:pt x="2039" y="6952"/>
                  <a:pt x="2395" y="6888"/>
                </a:cubicBezTo>
                <a:cubicBezTo>
                  <a:pt x="2755" y="6824"/>
                  <a:pt x="3126" y="6821"/>
                  <a:pt x="3492" y="6791"/>
                </a:cubicBezTo>
                <a:cubicBezTo>
                  <a:pt x="3497" y="6805"/>
                  <a:pt x="3501" y="6819"/>
                  <a:pt x="3507" y="6833"/>
                </a:cubicBezTo>
                <a:cubicBezTo>
                  <a:pt x="3419" y="6924"/>
                  <a:pt x="3334" y="7018"/>
                  <a:pt x="3242" y="7106"/>
                </a:cubicBezTo>
                <a:cubicBezTo>
                  <a:pt x="3226" y="7121"/>
                  <a:pt x="3195" y="7128"/>
                  <a:pt x="3167" y="7128"/>
                </a:cubicBezTo>
                <a:cubicBezTo>
                  <a:pt x="3160" y="7128"/>
                  <a:pt x="3153" y="7128"/>
                  <a:pt x="3147" y="7127"/>
                </a:cubicBezTo>
                <a:cubicBezTo>
                  <a:pt x="3039" y="7114"/>
                  <a:pt x="2932" y="7108"/>
                  <a:pt x="2827" y="7108"/>
                </a:cubicBezTo>
                <a:cubicBezTo>
                  <a:pt x="2264" y="7108"/>
                  <a:pt x="1746" y="7288"/>
                  <a:pt x="1283" y="7626"/>
                </a:cubicBezTo>
                <a:cubicBezTo>
                  <a:pt x="838" y="7950"/>
                  <a:pt x="426" y="8321"/>
                  <a:pt x="0" y="8671"/>
                </a:cubicBezTo>
                <a:cubicBezTo>
                  <a:pt x="11" y="8686"/>
                  <a:pt x="22" y="8701"/>
                  <a:pt x="33" y="8716"/>
                </a:cubicBezTo>
                <a:cubicBezTo>
                  <a:pt x="207" y="8599"/>
                  <a:pt x="384" y="8487"/>
                  <a:pt x="555" y="8365"/>
                </a:cubicBezTo>
                <a:cubicBezTo>
                  <a:pt x="904" y="8114"/>
                  <a:pt x="1259" y="7876"/>
                  <a:pt x="1671" y="7737"/>
                </a:cubicBezTo>
                <a:cubicBezTo>
                  <a:pt x="2016" y="7621"/>
                  <a:pt x="2368" y="7558"/>
                  <a:pt x="2735" y="7558"/>
                </a:cubicBezTo>
                <a:cubicBezTo>
                  <a:pt x="2759" y="7558"/>
                  <a:pt x="2783" y="7558"/>
                  <a:pt x="2807" y="7559"/>
                </a:cubicBezTo>
                <a:cubicBezTo>
                  <a:pt x="1727" y="8086"/>
                  <a:pt x="767" y="8750"/>
                  <a:pt x="154" y="9822"/>
                </a:cubicBezTo>
                <a:cubicBezTo>
                  <a:pt x="570" y="9495"/>
                  <a:pt x="986" y="9167"/>
                  <a:pt x="1402" y="8841"/>
                </a:cubicBezTo>
                <a:lnTo>
                  <a:pt x="1402" y="8841"/>
                </a:lnTo>
                <a:cubicBezTo>
                  <a:pt x="935" y="9482"/>
                  <a:pt x="624" y="10166"/>
                  <a:pt x="678" y="10979"/>
                </a:cubicBezTo>
                <a:cubicBezTo>
                  <a:pt x="922" y="10105"/>
                  <a:pt x="1339" y="9321"/>
                  <a:pt x="1917" y="8621"/>
                </a:cubicBezTo>
                <a:lnTo>
                  <a:pt x="1917" y="8621"/>
                </a:lnTo>
                <a:cubicBezTo>
                  <a:pt x="1240" y="9454"/>
                  <a:pt x="1120" y="10496"/>
                  <a:pt x="839" y="11495"/>
                </a:cubicBezTo>
                <a:cubicBezTo>
                  <a:pt x="871" y="11447"/>
                  <a:pt x="903" y="11412"/>
                  <a:pt x="918" y="11371"/>
                </a:cubicBezTo>
                <a:cubicBezTo>
                  <a:pt x="1051" y="10983"/>
                  <a:pt x="1196" y="10597"/>
                  <a:pt x="1308" y="10203"/>
                </a:cubicBezTo>
                <a:cubicBezTo>
                  <a:pt x="1482" y="9592"/>
                  <a:pt x="1742" y="9025"/>
                  <a:pt x="2093" y="8498"/>
                </a:cubicBezTo>
                <a:cubicBezTo>
                  <a:pt x="2105" y="8480"/>
                  <a:pt x="2119" y="8464"/>
                  <a:pt x="2134" y="8449"/>
                </a:cubicBezTo>
                <a:cubicBezTo>
                  <a:pt x="2166" y="8415"/>
                  <a:pt x="2200" y="8381"/>
                  <a:pt x="2242" y="8353"/>
                </a:cubicBezTo>
                <a:lnTo>
                  <a:pt x="2242" y="8353"/>
                </a:lnTo>
                <a:cubicBezTo>
                  <a:pt x="1685" y="9253"/>
                  <a:pt x="1712" y="10246"/>
                  <a:pt x="1781" y="11245"/>
                </a:cubicBezTo>
                <a:cubicBezTo>
                  <a:pt x="1813" y="11012"/>
                  <a:pt x="1849" y="10778"/>
                  <a:pt x="1878" y="10544"/>
                </a:cubicBezTo>
                <a:cubicBezTo>
                  <a:pt x="1953" y="9950"/>
                  <a:pt x="2048" y="9360"/>
                  <a:pt x="2249" y="8795"/>
                </a:cubicBezTo>
                <a:cubicBezTo>
                  <a:pt x="2421" y="8316"/>
                  <a:pt x="2623" y="7851"/>
                  <a:pt x="3017" y="7502"/>
                </a:cubicBezTo>
                <a:cubicBezTo>
                  <a:pt x="3035" y="7486"/>
                  <a:pt x="3055" y="7471"/>
                  <a:pt x="3081" y="7460"/>
                </a:cubicBezTo>
                <a:lnTo>
                  <a:pt x="3081" y="7460"/>
                </a:lnTo>
                <a:cubicBezTo>
                  <a:pt x="2595" y="8305"/>
                  <a:pt x="2217" y="9183"/>
                  <a:pt x="2211" y="10175"/>
                </a:cubicBezTo>
                <a:cubicBezTo>
                  <a:pt x="2209" y="10443"/>
                  <a:pt x="2263" y="10711"/>
                  <a:pt x="2292" y="10979"/>
                </a:cubicBezTo>
                <a:cubicBezTo>
                  <a:pt x="2306" y="10977"/>
                  <a:pt x="2320" y="10976"/>
                  <a:pt x="2334" y="10975"/>
                </a:cubicBezTo>
                <a:cubicBezTo>
                  <a:pt x="2351" y="10757"/>
                  <a:pt x="2366" y="10539"/>
                  <a:pt x="2384" y="10321"/>
                </a:cubicBezTo>
                <a:cubicBezTo>
                  <a:pt x="2426" y="9831"/>
                  <a:pt x="2546" y="9358"/>
                  <a:pt x="2695" y="8890"/>
                </a:cubicBezTo>
                <a:cubicBezTo>
                  <a:pt x="2906" y="8225"/>
                  <a:pt x="3197" y="7596"/>
                  <a:pt x="3558" y="7001"/>
                </a:cubicBezTo>
                <a:cubicBezTo>
                  <a:pt x="3674" y="6810"/>
                  <a:pt x="3856" y="6657"/>
                  <a:pt x="4032" y="6504"/>
                </a:cubicBezTo>
                <a:lnTo>
                  <a:pt x="4032" y="6504"/>
                </a:lnTo>
                <a:cubicBezTo>
                  <a:pt x="3985" y="6601"/>
                  <a:pt x="3942" y="6699"/>
                  <a:pt x="3891" y="6793"/>
                </a:cubicBezTo>
                <a:cubicBezTo>
                  <a:pt x="3673" y="7195"/>
                  <a:pt x="3460" y="7603"/>
                  <a:pt x="3387" y="8057"/>
                </a:cubicBezTo>
                <a:cubicBezTo>
                  <a:pt x="3335" y="8382"/>
                  <a:pt x="3340" y="8718"/>
                  <a:pt x="3334" y="9050"/>
                </a:cubicBezTo>
                <a:cubicBezTo>
                  <a:pt x="3329" y="9353"/>
                  <a:pt x="3348" y="9656"/>
                  <a:pt x="3347" y="9959"/>
                </a:cubicBezTo>
                <a:cubicBezTo>
                  <a:pt x="3347" y="10216"/>
                  <a:pt x="3328" y="10472"/>
                  <a:pt x="3203" y="10706"/>
                </a:cubicBezTo>
                <a:cubicBezTo>
                  <a:pt x="3357" y="10538"/>
                  <a:pt x="3462" y="10341"/>
                  <a:pt x="3483" y="10117"/>
                </a:cubicBezTo>
                <a:cubicBezTo>
                  <a:pt x="3520" y="9734"/>
                  <a:pt x="3547" y="9350"/>
                  <a:pt x="3554" y="8966"/>
                </a:cubicBezTo>
                <a:cubicBezTo>
                  <a:pt x="3567" y="8231"/>
                  <a:pt x="3754" y="7545"/>
                  <a:pt x="4085" y="6894"/>
                </a:cubicBezTo>
                <a:cubicBezTo>
                  <a:pt x="4218" y="6632"/>
                  <a:pt x="4336" y="6359"/>
                  <a:pt x="4492" y="6110"/>
                </a:cubicBezTo>
                <a:cubicBezTo>
                  <a:pt x="4589" y="5958"/>
                  <a:pt x="4743" y="5844"/>
                  <a:pt x="4871" y="5713"/>
                </a:cubicBezTo>
                <a:cubicBezTo>
                  <a:pt x="4880" y="5721"/>
                  <a:pt x="4888" y="5728"/>
                  <a:pt x="4897" y="5735"/>
                </a:cubicBezTo>
                <a:cubicBezTo>
                  <a:pt x="4863" y="5806"/>
                  <a:pt x="4830" y="5877"/>
                  <a:pt x="4794" y="5946"/>
                </a:cubicBezTo>
                <a:cubicBezTo>
                  <a:pt x="4547" y="6406"/>
                  <a:pt x="4316" y="6874"/>
                  <a:pt x="4207" y="7388"/>
                </a:cubicBezTo>
                <a:cubicBezTo>
                  <a:pt x="4093" y="7919"/>
                  <a:pt x="4120" y="8456"/>
                  <a:pt x="4205" y="8989"/>
                </a:cubicBezTo>
                <a:cubicBezTo>
                  <a:pt x="4278" y="9445"/>
                  <a:pt x="4471" y="9878"/>
                  <a:pt x="4452" y="10352"/>
                </a:cubicBezTo>
                <a:cubicBezTo>
                  <a:pt x="4553" y="10115"/>
                  <a:pt x="4575" y="9868"/>
                  <a:pt x="4563" y="9619"/>
                </a:cubicBezTo>
                <a:cubicBezTo>
                  <a:pt x="4539" y="9143"/>
                  <a:pt x="4513" y="8667"/>
                  <a:pt x="4472" y="8193"/>
                </a:cubicBezTo>
                <a:cubicBezTo>
                  <a:pt x="4409" y="7493"/>
                  <a:pt x="4573" y="6843"/>
                  <a:pt x="4871" y="6218"/>
                </a:cubicBezTo>
                <a:cubicBezTo>
                  <a:pt x="4992" y="5964"/>
                  <a:pt x="5111" y="5707"/>
                  <a:pt x="5249" y="5462"/>
                </a:cubicBezTo>
                <a:cubicBezTo>
                  <a:pt x="5304" y="5363"/>
                  <a:pt x="5409" y="5291"/>
                  <a:pt x="5515" y="5229"/>
                </a:cubicBezTo>
                <a:lnTo>
                  <a:pt x="5515" y="5229"/>
                </a:lnTo>
                <a:cubicBezTo>
                  <a:pt x="5421" y="5453"/>
                  <a:pt x="5327" y="5679"/>
                  <a:pt x="5231" y="5903"/>
                </a:cubicBezTo>
                <a:cubicBezTo>
                  <a:pt x="4817" y="6871"/>
                  <a:pt x="4953" y="7790"/>
                  <a:pt x="5476" y="8675"/>
                </a:cubicBezTo>
                <a:cubicBezTo>
                  <a:pt x="5660" y="8987"/>
                  <a:pt x="5854" y="9296"/>
                  <a:pt x="6041" y="9607"/>
                </a:cubicBezTo>
                <a:cubicBezTo>
                  <a:pt x="6072" y="9661"/>
                  <a:pt x="6090" y="9723"/>
                  <a:pt x="6145" y="9776"/>
                </a:cubicBezTo>
                <a:cubicBezTo>
                  <a:pt x="6119" y="9644"/>
                  <a:pt x="6106" y="9508"/>
                  <a:pt x="6066" y="9380"/>
                </a:cubicBezTo>
                <a:cubicBezTo>
                  <a:pt x="5934" y="8963"/>
                  <a:pt x="5799" y="8546"/>
                  <a:pt x="5655" y="8133"/>
                </a:cubicBezTo>
                <a:cubicBezTo>
                  <a:pt x="5318" y="7165"/>
                  <a:pt x="5340" y="6207"/>
                  <a:pt x="5690" y="5245"/>
                </a:cubicBezTo>
                <a:cubicBezTo>
                  <a:pt x="5760" y="5051"/>
                  <a:pt x="5867" y="4919"/>
                  <a:pt x="6030" y="4811"/>
                </a:cubicBezTo>
                <a:cubicBezTo>
                  <a:pt x="6149" y="4733"/>
                  <a:pt x="6261" y="4649"/>
                  <a:pt x="6404" y="4547"/>
                </a:cubicBezTo>
                <a:lnTo>
                  <a:pt x="6404" y="4547"/>
                </a:lnTo>
                <a:cubicBezTo>
                  <a:pt x="6305" y="4778"/>
                  <a:pt x="6214" y="4977"/>
                  <a:pt x="6135" y="5180"/>
                </a:cubicBezTo>
                <a:cubicBezTo>
                  <a:pt x="5963" y="5620"/>
                  <a:pt x="5810" y="6067"/>
                  <a:pt x="5766" y="6542"/>
                </a:cubicBezTo>
                <a:cubicBezTo>
                  <a:pt x="5703" y="7206"/>
                  <a:pt x="5786" y="7852"/>
                  <a:pt x="5972" y="8493"/>
                </a:cubicBezTo>
                <a:cubicBezTo>
                  <a:pt x="6087" y="8891"/>
                  <a:pt x="6158" y="9303"/>
                  <a:pt x="6249" y="9708"/>
                </a:cubicBezTo>
                <a:cubicBezTo>
                  <a:pt x="6254" y="9723"/>
                  <a:pt x="6259" y="9738"/>
                  <a:pt x="6271" y="9782"/>
                </a:cubicBezTo>
                <a:cubicBezTo>
                  <a:pt x="6363" y="9517"/>
                  <a:pt x="6366" y="9272"/>
                  <a:pt x="6348" y="9028"/>
                </a:cubicBezTo>
                <a:cubicBezTo>
                  <a:pt x="6302" y="8428"/>
                  <a:pt x="6240" y="7829"/>
                  <a:pt x="6202" y="7228"/>
                </a:cubicBezTo>
                <a:cubicBezTo>
                  <a:pt x="6151" y="6416"/>
                  <a:pt x="6275" y="5623"/>
                  <a:pt x="6501" y="4844"/>
                </a:cubicBezTo>
                <a:cubicBezTo>
                  <a:pt x="6523" y="4770"/>
                  <a:pt x="6556" y="4698"/>
                  <a:pt x="6567" y="4621"/>
                </a:cubicBezTo>
                <a:cubicBezTo>
                  <a:pt x="6602" y="4393"/>
                  <a:pt x="6756" y="4279"/>
                  <a:pt x="6976" y="4210"/>
                </a:cubicBezTo>
                <a:lnTo>
                  <a:pt x="6976" y="4210"/>
                </a:lnTo>
                <a:cubicBezTo>
                  <a:pt x="6897" y="4372"/>
                  <a:pt x="6813" y="4532"/>
                  <a:pt x="6741" y="4696"/>
                </a:cubicBezTo>
                <a:cubicBezTo>
                  <a:pt x="6491" y="5260"/>
                  <a:pt x="6430" y="5849"/>
                  <a:pt x="6475" y="6461"/>
                </a:cubicBezTo>
                <a:cubicBezTo>
                  <a:pt x="6544" y="7378"/>
                  <a:pt x="6734" y="8270"/>
                  <a:pt x="6980" y="9152"/>
                </a:cubicBezTo>
                <a:cubicBezTo>
                  <a:pt x="6991" y="9193"/>
                  <a:pt x="7001" y="9235"/>
                  <a:pt x="7011" y="9277"/>
                </a:cubicBezTo>
                <a:cubicBezTo>
                  <a:pt x="7021" y="9276"/>
                  <a:pt x="7032" y="9274"/>
                  <a:pt x="7042" y="9271"/>
                </a:cubicBezTo>
                <a:cubicBezTo>
                  <a:pt x="7027" y="9002"/>
                  <a:pt x="7009" y="8733"/>
                  <a:pt x="6997" y="8464"/>
                </a:cubicBezTo>
                <a:cubicBezTo>
                  <a:pt x="6942" y="7157"/>
                  <a:pt x="6894" y="5850"/>
                  <a:pt x="7096" y="4550"/>
                </a:cubicBezTo>
                <a:cubicBezTo>
                  <a:pt x="7102" y="4507"/>
                  <a:pt x="7115" y="4465"/>
                  <a:pt x="7116" y="4423"/>
                </a:cubicBezTo>
                <a:cubicBezTo>
                  <a:pt x="7125" y="4064"/>
                  <a:pt x="7342" y="3876"/>
                  <a:pt x="7654" y="3769"/>
                </a:cubicBezTo>
                <a:lnTo>
                  <a:pt x="7654" y="3769"/>
                </a:lnTo>
                <a:cubicBezTo>
                  <a:pt x="7612" y="3939"/>
                  <a:pt x="7560" y="4111"/>
                  <a:pt x="7527" y="4287"/>
                </a:cubicBezTo>
                <a:cubicBezTo>
                  <a:pt x="7405" y="4940"/>
                  <a:pt x="7434" y="5599"/>
                  <a:pt x="7498" y="6254"/>
                </a:cubicBezTo>
                <a:cubicBezTo>
                  <a:pt x="7587" y="7175"/>
                  <a:pt x="7763" y="8081"/>
                  <a:pt x="7973" y="8981"/>
                </a:cubicBezTo>
                <a:cubicBezTo>
                  <a:pt x="7979" y="9006"/>
                  <a:pt x="7988" y="9030"/>
                  <a:pt x="8016" y="9057"/>
                </a:cubicBezTo>
                <a:cubicBezTo>
                  <a:pt x="8020" y="8999"/>
                  <a:pt x="8024" y="8940"/>
                  <a:pt x="8029" y="8882"/>
                </a:cubicBezTo>
                <a:cubicBezTo>
                  <a:pt x="8032" y="8817"/>
                  <a:pt x="8040" y="8752"/>
                  <a:pt x="8039" y="8687"/>
                </a:cubicBezTo>
                <a:cubicBezTo>
                  <a:pt x="8018" y="7536"/>
                  <a:pt x="7993" y="6385"/>
                  <a:pt x="7975" y="5234"/>
                </a:cubicBezTo>
                <a:cubicBezTo>
                  <a:pt x="7968" y="4714"/>
                  <a:pt x="7975" y="4196"/>
                  <a:pt x="7973" y="3676"/>
                </a:cubicBezTo>
                <a:cubicBezTo>
                  <a:pt x="7973" y="3601"/>
                  <a:pt x="7995" y="3556"/>
                  <a:pt x="8064" y="3524"/>
                </a:cubicBezTo>
                <a:cubicBezTo>
                  <a:pt x="8169" y="3475"/>
                  <a:pt x="8271" y="3419"/>
                  <a:pt x="8385" y="3361"/>
                </a:cubicBezTo>
                <a:lnTo>
                  <a:pt x="8385" y="3361"/>
                </a:lnTo>
                <a:cubicBezTo>
                  <a:pt x="8368" y="3563"/>
                  <a:pt x="8342" y="3749"/>
                  <a:pt x="8340" y="3936"/>
                </a:cubicBezTo>
                <a:cubicBezTo>
                  <a:pt x="8327" y="4801"/>
                  <a:pt x="8436" y="5656"/>
                  <a:pt x="8557" y="6510"/>
                </a:cubicBezTo>
                <a:cubicBezTo>
                  <a:pt x="8641" y="7098"/>
                  <a:pt x="8740" y="7683"/>
                  <a:pt x="8833" y="8269"/>
                </a:cubicBezTo>
                <a:cubicBezTo>
                  <a:pt x="8838" y="8302"/>
                  <a:pt x="8848" y="8334"/>
                  <a:pt x="8888" y="8368"/>
                </a:cubicBezTo>
                <a:cubicBezTo>
                  <a:pt x="8916" y="8081"/>
                  <a:pt x="8952" y="7796"/>
                  <a:pt x="8971" y="7508"/>
                </a:cubicBezTo>
                <a:cubicBezTo>
                  <a:pt x="9046" y="6346"/>
                  <a:pt x="8938" y="5189"/>
                  <a:pt x="8863" y="4031"/>
                </a:cubicBezTo>
                <a:cubicBezTo>
                  <a:pt x="8847" y="3781"/>
                  <a:pt x="8842" y="3529"/>
                  <a:pt x="8828" y="3279"/>
                </a:cubicBezTo>
                <a:cubicBezTo>
                  <a:pt x="8824" y="3186"/>
                  <a:pt x="8849" y="3123"/>
                  <a:pt x="8947" y="3095"/>
                </a:cubicBezTo>
                <a:cubicBezTo>
                  <a:pt x="9025" y="3072"/>
                  <a:pt x="9098" y="3032"/>
                  <a:pt x="9194" y="2991"/>
                </a:cubicBezTo>
                <a:cubicBezTo>
                  <a:pt x="9203" y="3109"/>
                  <a:pt x="9215" y="3215"/>
                  <a:pt x="9218" y="3322"/>
                </a:cubicBezTo>
                <a:cubicBezTo>
                  <a:pt x="9239" y="4156"/>
                  <a:pt x="9259" y="4990"/>
                  <a:pt x="9276" y="5825"/>
                </a:cubicBezTo>
                <a:cubicBezTo>
                  <a:pt x="9287" y="6344"/>
                  <a:pt x="9273" y="6866"/>
                  <a:pt x="9306" y="7383"/>
                </a:cubicBezTo>
                <a:cubicBezTo>
                  <a:pt x="9328" y="7709"/>
                  <a:pt x="9417" y="8030"/>
                  <a:pt x="9476" y="8353"/>
                </a:cubicBezTo>
                <a:cubicBezTo>
                  <a:pt x="9485" y="8398"/>
                  <a:pt x="9495" y="8443"/>
                  <a:pt x="9504" y="8488"/>
                </a:cubicBezTo>
                <a:lnTo>
                  <a:pt x="9544" y="8479"/>
                </a:lnTo>
                <a:cubicBezTo>
                  <a:pt x="9559" y="8308"/>
                  <a:pt x="9575" y="8137"/>
                  <a:pt x="9592" y="7966"/>
                </a:cubicBezTo>
                <a:cubicBezTo>
                  <a:pt x="9690" y="6963"/>
                  <a:pt x="9804" y="5961"/>
                  <a:pt x="9881" y="4956"/>
                </a:cubicBezTo>
                <a:cubicBezTo>
                  <a:pt x="9931" y="4313"/>
                  <a:pt x="9916" y="3666"/>
                  <a:pt x="9718" y="3039"/>
                </a:cubicBezTo>
                <a:cubicBezTo>
                  <a:pt x="9696" y="2969"/>
                  <a:pt x="9666" y="2902"/>
                  <a:pt x="9638" y="2829"/>
                </a:cubicBezTo>
                <a:cubicBezTo>
                  <a:pt x="9719" y="2804"/>
                  <a:pt x="9787" y="2783"/>
                  <a:pt x="9863" y="2760"/>
                </a:cubicBezTo>
                <a:cubicBezTo>
                  <a:pt x="9992" y="3061"/>
                  <a:pt x="10050" y="3387"/>
                  <a:pt x="10089" y="3719"/>
                </a:cubicBezTo>
                <a:cubicBezTo>
                  <a:pt x="10171" y="4410"/>
                  <a:pt x="10148" y="5101"/>
                  <a:pt x="10092" y="5793"/>
                </a:cubicBezTo>
                <a:cubicBezTo>
                  <a:pt x="10050" y="6317"/>
                  <a:pt x="10017" y="6842"/>
                  <a:pt x="10001" y="7368"/>
                </a:cubicBezTo>
                <a:cubicBezTo>
                  <a:pt x="9993" y="7666"/>
                  <a:pt x="10045" y="7963"/>
                  <a:pt x="10206" y="8265"/>
                </a:cubicBezTo>
                <a:cubicBezTo>
                  <a:pt x="10236" y="7929"/>
                  <a:pt x="10263" y="7624"/>
                  <a:pt x="10289" y="7321"/>
                </a:cubicBezTo>
                <a:cubicBezTo>
                  <a:pt x="10297" y="7321"/>
                  <a:pt x="10305" y="7321"/>
                  <a:pt x="10313" y="7322"/>
                </a:cubicBezTo>
                <a:cubicBezTo>
                  <a:pt x="10349" y="7576"/>
                  <a:pt x="10385" y="7831"/>
                  <a:pt x="10421" y="8086"/>
                </a:cubicBezTo>
                <a:cubicBezTo>
                  <a:pt x="10431" y="8085"/>
                  <a:pt x="10439" y="8085"/>
                  <a:pt x="10448" y="8085"/>
                </a:cubicBezTo>
                <a:cubicBezTo>
                  <a:pt x="10474" y="7830"/>
                  <a:pt x="10489" y="7573"/>
                  <a:pt x="10529" y="7321"/>
                </a:cubicBezTo>
                <a:cubicBezTo>
                  <a:pt x="10645" y="6599"/>
                  <a:pt x="10773" y="5880"/>
                  <a:pt x="10892" y="5160"/>
                </a:cubicBezTo>
                <a:cubicBezTo>
                  <a:pt x="10989" y="4570"/>
                  <a:pt x="11092" y="3980"/>
                  <a:pt x="11065" y="3380"/>
                </a:cubicBezTo>
                <a:cubicBezTo>
                  <a:pt x="11051" y="3072"/>
                  <a:pt x="10992" y="2765"/>
                  <a:pt x="10951" y="2440"/>
                </a:cubicBezTo>
                <a:cubicBezTo>
                  <a:pt x="11091" y="2414"/>
                  <a:pt x="11258" y="2377"/>
                  <a:pt x="11429" y="2353"/>
                </a:cubicBezTo>
                <a:cubicBezTo>
                  <a:pt x="11817" y="2299"/>
                  <a:pt x="12204" y="2265"/>
                  <a:pt x="12589" y="2265"/>
                </a:cubicBezTo>
                <a:cubicBezTo>
                  <a:pt x="13124" y="2265"/>
                  <a:pt x="13656" y="2331"/>
                  <a:pt x="14181" y="2496"/>
                </a:cubicBezTo>
                <a:cubicBezTo>
                  <a:pt x="14547" y="2613"/>
                  <a:pt x="14901" y="2771"/>
                  <a:pt x="15255" y="2923"/>
                </a:cubicBezTo>
                <a:cubicBezTo>
                  <a:pt x="15301" y="2942"/>
                  <a:pt x="15341" y="2954"/>
                  <a:pt x="15378" y="2954"/>
                </a:cubicBezTo>
                <a:cubicBezTo>
                  <a:pt x="15424" y="2954"/>
                  <a:pt x="15466" y="2935"/>
                  <a:pt x="15510" y="2891"/>
                </a:cubicBezTo>
                <a:cubicBezTo>
                  <a:pt x="15593" y="2807"/>
                  <a:pt x="15661" y="2614"/>
                  <a:pt x="15621" y="2546"/>
                </a:cubicBezTo>
                <a:cubicBezTo>
                  <a:pt x="15604" y="2520"/>
                  <a:pt x="15568" y="2503"/>
                  <a:pt x="15538" y="2488"/>
                </a:cubicBezTo>
                <a:cubicBezTo>
                  <a:pt x="14650" y="2078"/>
                  <a:pt x="13719" y="1883"/>
                  <a:pt x="12748" y="1883"/>
                </a:cubicBezTo>
                <a:cubicBezTo>
                  <a:pt x="12677" y="1883"/>
                  <a:pt x="12606" y="1884"/>
                  <a:pt x="12535" y="1886"/>
                </a:cubicBezTo>
                <a:cubicBezTo>
                  <a:pt x="11904" y="1905"/>
                  <a:pt x="11285" y="2010"/>
                  <a:pt x="10677" y="2173"/>
                </a:cubicBezTo>
                <a:cubicBezTo>
                  <a:pt x="10654" y="2179"/>
                  <a:pt x="10635" y="2181"/>
                  <a:pt x="10617" y="2181"/>
                </a:cubicBezTo>
                <a:cubicBezTo>
                  <a:pt x="10571" y="2181"/>
                  <a:pt x="10539" y="2161"/>
                  <a:pt x="10501" y="2119"/>
                </a:cubicBezTo>
                <a:cubicBezTo>
                  <a:pt x="10169" y="1760"/>
                  <a:pt x="9828" y="1409"/>
                  <a:pt x="9428" y="1123"/>
                </a:cubicBezTo>
                <a:cubicBezTo>
                  <a:pt x="8740" y="630"/>
                  <a:pt x="7974" y="331"/>
                  <a:pt x="7146" y="165"/>
                </a:cubicBezTo>
                <a:cubicBezTo>
                  <a:pt x="6554" y="47"/>
                  <a:pt x="5960" y="1"/>
                  <a:pt x="53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0"/>
          <p:cNvSpPr/>
          <p:nvPr/>
        </p:nvSpPr>
        <p:spPr>
          <a:xfrm rot="-7622424">
            <a:off x="-145380" y="3641492"/>
            <a:ext cx="982592" cy="1178598"/>
          </a:xfrm>
          <a:custGeom>
            <a:avLst/>
            <a:gdLst/>
            <a:ahLst/>
            <a:cxnLst/>
            <a:rect l="l" t="t" r="r" b="b"/>
            <a:pathLst>
              <a:path w="8225" h="9866" extrusionOk="0">
                <a:moveTo>
                  <a:pt x="3637" y="1"/>
                </a:moveTo>
                <a:cubicBezTo>
                  <a:pt x="3586" y="656"/>
                  <a:pt x="3514" y="1308"/>
                  <a:pt x="3492" y="1961"/>
                </a:cubicBezTo>
                <a:cubicBezTo>
                  <a:pt x="3469" y="2611"/>
                  <a:pt x="3497" y="3264"/>
                  <a:pt x="3503" y="3909"/>
                </a:cubicBezTo>
                <a:cubicBezTo>
                  <a:pt x="3169" y="3215"/>
                  <a:pt x="2670" y="3017"/>
                  <a:pt x="2157" y="3017"/>
                </a:cubicBezTo>
                <a:cubicBezTo>
                  <a:pt x="1946" y="3017"/>
                  <a:pt x="1734" y="3050"/>
                  <a:pt x="1529" y="3096"/>
                </a:cubicBezTo>
                <a:cubicBezTo>
                  <a:pt x="1583" y="3267"/>
                  <a:pt x="1625" y="3448"/>
                  <a:pt x="1786" y="3547"/>
                </a:cubicBezTo>
                <a:cubicBezTo>
                  <a:pt x="1933" y="3640"/>
                  <a:pt x="2100" y="3700"/>
                  <a:pt x="2276" y="3783"/>
                </a:cubicBezTo>
                <a:cubicBezTo>
                  <a:pt x="2195" y="3864"/>
                  <a:pt x="2110" y="3892"/>
                  <a:pt x="2029" y="3892"/>
                </a:cubicBezTo>
                <a:cubicBezTo>
                  <a:pt x="1984" y="3892"/>
                  <a:pt x="1940" y="3884"/>
                  <a:pt x="1898" y="3871"/>
                </a:cubicBezTo>
                <a:cubicBezTo>
                  <a:pt x="1838" y="3854"/>
                  <a:pt x="1781" y="3846"/>
                  <a:pt x="1727" y="3846"/>
                </a:cubicBezTo>
                <a:cubicBezTo>
                  <a:pt x="1550" y="3846"/>
                  <a:pt x="1404" y="3933"/>
                  <a:pt x="1276" y="4066"/>
                </a:cubicBezTo>
                <a:cubicBezTo>
                  <a:pt x="1101" y="4248"/>
                  <a:pt x="944" y="4446"/>
                  <a:pt x="776" y="4634"/>
                </a:cubicBezTo>
                <a:cubicBezTo>
                  <a:pt x="624" y="4804"/>
                  <a:pt x="458" y="4942"/>
                  <a:pt x="243" y="4942"/>
                </a:cubicBezTo>
                <a:cubicBezTo>
                  <a:pt x="169" y="4942"/>
                  <a:pt x="89" y="4925"/>
                  <a:pt x="1" y="4889"/>
                </a:cubicBezTo>
                <a:lnTo>
                  <a:pt x="1" y="4889"/>
                </a:lnTo>
                <a:cubicBezTo>
                  <a:pt x="87" y="5024"/>
                  <a:pt x="270" y="5113"/>
                  <a:pt x="488" y="5138"/>
                </a:cubicBezTo>
                <a:cubicBezTo>
                  <a:pt x="553" y="5146"/>
                  <a:pt x="616" y="5149"/>
                  <a:pt x="679" y="5149"/>
                </a:cubicBezTo>
                <a:cubicBezTo>
                  <a:pt x="937" y="5149"/>
                  <a:pt x="1185" y="5090"/>
                  <a:pt x="1426" y="4994"/>
                </a:cubicBezTo>
                <a:cubicBezTo>
                  <a:pt x="1661" y="4902"/>
                  <a:pt x="1882" y="4773"/>
                  <a:pt x="2117" y="4681"/>
                </a:cubicBezTo>
                <a:cubicBezTo>
                  <a:pt x="2166" y="4662"/>
                  <a:pt x="2221" y="4658"/>
                  <a:pt x="2278" y="4658"/>
                </a:cubicBezTo>
                <a:cubicBezTo>
                  <a:pt x="2311" y="4658"/>
                  <a:pt x="2344" y="4659"/>
                  <a:pt x="2377" y="4659"/>
                </a:cubicBezTo>
                <a:cubicBezTo>
                  <a:pt x="2394" y="4659"/>
                  <a:pt x="2411" y="4659"/>
                  <a:pt x="2428" y="4658"/>
                </a:cubicBezTo>
                <a:lnTo>
                  <a:pt x="2428" y="4658"/>
                </a:lnTo>
                <a:cubicBezTo>
                  <a:pt x="2370" y="4751"/>
                  <a:pt x="2331" y="4871"/>
                  <a:pt x="2248" y="4933"/>
                </a:cubicBezTo>
                <a:cubicBezTo>
                  <a:pt x="2007" y="5116"/>
                  <a:pt x="1749" y="5274"/>
                  <a:pt x="1498" y="5444"/>
                </a:cubicBezTo>
                <a:cubicBezTo>
                  <a:pt x="911" y="5838"/>
                  <a:pt x="627" y="6427"/>
                  <a:pt x="473" y="7088"/>
                </a:cubicBezTo>
                <a:cubicBezTo>
                  <a:pt x="422" y="7310"/>
                  <a:pt x="417" y="7544"/>
                  <a:pt x="403" y="7772"/>
                </a:cubicBezTo>
                <a:cubicBezTo>
                  <a:pt x="389" y="7979"/>
                  <a:pt x="365" y="8177"/>
                  <a:pt x="172" y="8316"/>
                </a:cubicBezTo>
                <a:cubicBezTo>
                  <a:pt x="200" y="8313"/>
                  <a:pt x="232" y="8317"/>
                  <a:pt x="256" y="8306"/>
                </a:cubicBezTo>
                <a:cubicBezTo>
                  <a:pt x="739" y="8076"/>
                  <a:pt x="1215" y="7836"/>
                  <a:pt x="1600" y="7455"/>
                </a:cubicBezTo>
                <a:cubicBezTo>
                  <a:pt x="1787" y="7269"/>
                  <a:pt x="1911" y="7050"/>
                  <a:pt x="1959" y="6783"/>
                </a:cubicBezTo>
                <a:cubicBezTo>
                  <a:pt x="1972" y="6709"/>
                  <a:pt x="2042" y="6622"/>
                  <a:pt x="2111" y="6583"/>
                </a:cubicBezTo>
                <a:cubicBezTo>
                  <a:pt x="2246" y="6510"/>
                  <a:pt x="2326" y="6408"/>
                  <a:pt x="2367" y="6266"/>
                </a:cubicBezTo>
                <a:cubicBezTo>
                  <a:pt x="2415" y="6105"/>
                  <a:pt x="2454" y="5941"/>
                  <a:pt x="2515" y="5783"/>
                </a:cubicBezTo>
                <a:cubicBezTo>
                  <a:pt x="2548" y="5699"/>
                  <a:pt x="2607" y="5618"/>
                  <a:pt x="2673" y="5553"/>
                </a:cubicBezTo>
                <a:cubicBezTo>
                  <a:pt x="2690" y="5535"/>
                  <a:pt x="2725" y="5528"/>
                  <a:pt x="2759" y="5528"/>
                </a:cubicBezTo>
                <a:cubicBezTo>
                  <a:pt x="2783" y="5528"/>
                  <a:pt x="2807" y="5531"/>
                  <a:pt x="2826" y="5538"/>
                </a:cubicBezTo>
                <a:cubicBezTo>
                  <a:pt x="2848" y="5547"/>
                  <a:pt x="2865" y="5628"/>
                  <a:pt x="2854" y="5667"/>
                </a:cubicBezTo>
                <a:cubicBezTo>
                  <a:pt x="2794" y="5866"/>
                  <a:pt x="2736" y="6065"/>
                  <a:pt x="2657" y="6258"/>
                </a:cubicBezTo>
                <a:cubicBezTo>
                  <a:pt x="2347" y="7012"/>
                  <a:pt x="2378" y="7765"/>
                  <a:pt x="2636" y="8526"/>
                </a:cubicBezTo>
                <a:cubicBezTo>
                  <a:pt x="2790" y="8979"/>
                  <a:pt x="3039" y="9377"/>
                  <a:pt x="3308" y="9765"/>
                </a:cubicBezTo>
                <a:cubicBezTo>
                  <a:pt x="3329" y="9795"/>
                  <a:pt x="3360" y="9816"/>
                  <a:pt x="3411" y="9865"/>
                </a:cubicBezTo>
                <a:cubicBezTo>
                  <a:pt x="3399" y="9318"/>
                  <a:pt x="3668" y="8881"/>
                  <a:pt x="3833" y="8414"/>
                </a:cubicBezTo>
                <a:cubicBezTo>
                  <a:pt x="3935" y="8127"/>
                  <a:pt x="3928" y="7853"/>
                  <a:pt x="3864" y="7558"/>
                </a:cubicBezTo>
                <a:cubicBezTo>
                  <a:pt x="3769" y="7126"/>
                  <a:pt x="3710" y="6686"/>
                  <a:pt x="3652" y="6248"/>
                </a:cubicBezTo>
                <a:cubicBezTo>
                  <a:pt x="3638" y="6145"/>
                  <a:pt x="3685" y="6034"/>
                  <a:pt x="3710" y="5894"/>
                </a:cubicBezTo>
                <a:cubicBezTo>
                  <a:pt x="3900" y="6011"/>
                  <a:pt x="3901" y="6141"/>
                  <a:pt x="3902" y="6272"/>
                </a:cubicBezTo>
                <a:cubicBezTo>
                  <a:pt x="3906" y="6694"/>
                  <a:pt x="3920" y="7116"/>
                  <a:pt x="4129" y="7499"/>
                </a:cubicBezTo>
                <a:cubicBezTo>
                  <a:pt x="4291" y="7794"/>
                  <a:pt x="4443" y="8097"/>
                  <a:pt x="4635" y="8372"/>
                </a:cubicBezTo>
                <a:cubicBezTo>
                  <a:pt x="4739" y="8522"/>
                  <a:pt x="4900" y="8648"/>
                  <a:pt x="5062" y="8737"/>
                </a:cubicBezTo>
                <a:cubicBezTo>
                  <a:pt x="5380" y="8913"/>
                  <a:pt x="5420" y="8994"/>
                  <a:pt x="5248" y="9314"/>
                </a:cubicBezTo>
                <a:cubicBezTo>
                  <a:pt x="5241" y="9327"/>
                  <a:pt x="5241" y="9343"/>
                  <a:pt x="5237" y="9362"/>
                </a:cubicBezTo>
                <a:cubicBezTo>
                  <a:pt x="5489" y="9286"/>
                  <a:pt x="5607" y="9111"/>
                  <a:pt x="5551" y="8853"/>
                </a:cubicBezTo>
                <a:cubicBezTo>
                  <a:pt x="5510" y="8668"/>
                  <a:pt x="5447" y="8486"/>
                  <a:pt x="5372" y="8311"/>
                </a:cubicBezTo>
                <a:cubicBezTo>
                  <a:pt x="5255" y="8039"/>
                  <a:pt x="5207" y="7769"/>
                  <a:pt x="5289" y="7476"/>
                </a:cubicBezTo>
                <a:cubicBezTo>
                  <a:pt x="5452" y="6889"/>
                  <a:pt x="5201" y="6430"/>
                  <a:pt x="4822" y="6010"/>
                </a:cubicBezTo>
                <a:cubicBezTo>
                  <a:pt x="4734" y="5912"/>
                  <a:pt x="4664" y="5793"/>
                  <a:pt x="4609" y="5673"/>
                </a:cubicBezTo>
                <a:cubicBezTo>
                  <a:pt x="4588" y="5627"/>
                  <a:pt x="4629" y="5551"/>
                  <a:pt x="4642" y="5489"/>
                </a:cubicBezTo>
                <a:cubicBezTo>
                  <a:pt x="4699" y="5513"/>
                  <a:pt x="4780" y="5520"/>
                  <a:pt x="4810" y="5562"/>
                </a:cubicBezTo>
                <a:cubicBezTo>
                  <a:pt x="4946" y="5747"/>
                  <a:pt x="5097" y="5928"/>
                  <a:pt x="5185" y="6135"/>
                </a:cubicBezTo>
                <a:cubicBezTo>
                  <a:pt x="5403" y="6647"/>
                  <a:pt x="5703" y="7084"/>
                  <a:pt x="6203" y="7348"/>
                </a:cubicBezTo>
                <a:cubicBezTo>
                  <a:pt x="6584" y="7551"/>
                  <a:pt x="6975" y="7738"/>
                  <a:pt x="7371" y="7910"/>
                </a:cubicBezTo>
                <a:cubicBezTo>
                  <a:pt x="7512" y="7972"/>
                  <a:pt x="7680" y="7970"/>
                  <a:pt x="7836" y="7998"/>
                </a:cubicBezTo>
                <a:cubicBezTo>
                  <a:pt x="7843" y="7979"/>
                  <a:pt x="7850" y="7960"/>
                  <a:pt x="7857" y="7942"/>
                </a:cubicBezTo>
                <a:cubicBezTo>
                  <a:pt x="7781" y="7874"/>
                  <a:pt x="7704" y="7807"/>
                  <a:pt x="7629" y="7738"/>
                </a:cubicBezTo>
                <a:cubicBezTo>
                  <a:pt x="7460" y="7581"/>
                  <a:pt x="7355" y="7396"/>
                  <a:pt x="7313" y="7161"/>
                </a:cubicBezTo>
                <a:cubicBezTo>
                  <a:pt x="7210" y="6586"/>
                  <a:pt x="7004" y="6043"/>
                  <a:pt x="6530" y="5675"/>
                </a:cubicBezTo>
                <a:cubicBezTo>
                  <a:pt x="6192" y="5413"/>
                  <a:pt x="5796" y="5226"/>
                  <a:pt x="5428" y="5005"/>
                </a:cubicBezTo>
                <a:cubicBezTo>
                  <a:pt x="5356" y="4962"/>
                  <a:pt x="5280" y="4919"/>
                  <a:pt x="5225" y="4860"/>
                </a:cubicBezTo>
                <a:cubicBezTo>
                  <a:pt x="5153" y="4783"/>
                  <a:pt x="5179" y="4703"/>
                  <a:pt x="5283" y="4690"/>
                </a:cubicBezTo>
                <a:cubicBezTo>
                  <a:pt x="5311" y="4687"/>
                  <a:pt x="5341" y="4685"/>
                  <a:pt x="5371" y="4685"/>
                </a:cubicBezTo>
                <a:cubicBezTo>
                  <a:pt x="5436" y="4685"/>
                  <a:pt x="5503" y="4694"/>
                  <a:pt x="5558" y="4718"/>
                </a:cubicBezTo>
                <a:cubicBezTo>
                  <a:pt x="5806" y="4825"/>
                  <a:pt x="6051" y="4931"/>
                  <a:pt x="6326" y="4931"/>
                </a:cubicBezTo>
                <a:cubicBezTo>
                  <a:pt x="6344" y="4931"/>
                  <a:pt x="6363" y="4931"/>
                  <a:pt x="6382" y="4930"/>
                </a:cubicBezTo>
                <a:cubicBezTo>
                  <a:pt x="6385" y="4929"/>
                  <a:pt x="6388" y="4929"/>
                  <a:pt x="6391" y="4929"/>
                </a:cubicBezTo>
                <a:cubicBezTo>
                  <a:pt x="6436" y="4929"/>
                  <a:pt x="6488" y="4948"/>
                  <a:pt x="6524" y="4974"/>
                </a:cubicBezTo>
                <a:cubicBezTo>
                  <a:pt x="6849" y="5220"/>
                  <a:pt x="7224" y="5279"/>
                  <a:pt x="7618" y="5295"/>
                </a:cubicBezTo>
                <a:cubicBezTo>
                  <a:pt x="7813" y="5302"/>
                  <a:pt x="8005" y="5355"/>
                  <a:pt x="8224" y="5391"/>
                </a:cubicBezTo>
                <a:cubicBezTo>
                  <a:pt x="8030" y="5137"/>
                  <a:pt x="7833" y="4878"/>
                  <a:pt x="7634" y="4620"/>
                </a:cubicBezTo>
                <a:cubicBezTo>
                  <a:pt x="7589" y="4562"/>
                  <a:pt x="7534" y="4512"/>
                  <a:pt x="7497" y="4450"/>
                </a:cubicBezTo>
                <a:cubicBezTo>
                  <a:pt x="7365" y="4232"/>
                  <a:pt x="7180" y="4095"/>
                  <a:pt x="6930" y="4036"/>
                </a:cubicBezTo>
                <a:cubicBezTo>
                  <a:pt x="6816" y="4010"/>
                  <a:pt x="6701" y="3971"/>
                  <a:pt x="6599" y="3915"/>
                </a:cubicBezTo>
                <a:cubicBezTo>
                  <a:pt x="6382" y="3795"/>
                  <a:pt x="6158" y="3750"/>
                  <a:pt x="5929" y="3750"/>
                </a:cubicBezTo>
                <a:cubicBezTo>
                  <a:pt x="5789" y="3750"/>
                  <a:pt x="5647" y="3767"/>
                  <a:pt x="5503" y="3794"/>
                </a:cubicBezTo>
                <a:cubicBezTo>
                  <a:pt x="5373" y="3819"/>
                  <a:pt x="5240" y="3824"/>
                  <a:pt x="5078" y="3842"/>
                </a:cubicBezTo>
                <a:cubicBezTo>
                  <a:pt x="5151" y="3676"/>
                  <a:pt x="5249" y="3602"/>
                  <a:pt x="5389" y="3576"/>
                </a:cubicBezTo>
                <a:cubicBezTo>
                  <a:pt x="5681" y="3523"/>
                  <a:pt x="5978" y="3485"/>
                  <a:pt x="6263" y="3409"/>
                </a:cubicBezTo>
                <a:cubicBezTo>
                  <a:pt x="6408" y="3369"/>
                  <a:pt x="6537" y="3263"/>
                  <a:pt x="6666" y="3178"/>
                </a:cubicBezTo>
                <a:cubicBezTo>
                  <a:pt x="6831" y="3071"/>
                  <a:pt x="6989" y="2954"/>
                  <a:pt x="7152" y="2838"/>
                </a:cubicBezTo>
                <a:cubicBezTo>
                  <a:pt x="7018" y="2628"/>
                  <a:pt x="6376" y="2388"/>
                  <a:pt x="5952" y="2388"/>
                </a:cubicBezTo>
                <a:cubicBezTo>
                  <a:pt x="5943" y="2388"/>
                  <a:pt x="5935" y="2389"/>
                  <a:pt x="5927" y="2389"/>
                </a:cubicBezTo>
                <a:cubicBezTo>
                  <a:pt x="5422" y="2401"/>
                  <a:pt x="5101" y="2750"/>
                  <a:pt x="4710" y="3004"/>
                </a:cubicBezTo>
                <a:cubicBezTo>
                  <a:pt x="4741" y="2721"/>
                  <a:pt x="4980" y="2476"/>
                  <a:pt x="4807" y="2160"/>
                </a:cubicBezTo>
                <a:cubicBezTo>
                  <a:pt x="4784" y="2158"/>
                  <a:pt x="4762" y="2157"/>
                  <a:pt x="4740" y="2157"/>
                </a:cubicBezTo>
                <a:cubicBezTo>
                  <a:pt x="4506" y="2157"/>
                  <a:pt x="4290" y="2257"/>
                  <a:pt x="4123" y="2452"/>
                </a:cubicBezTo>
                <a:cubicBezTo>
                  <a:pt x="3826" y="2800"/>
                  <a:pt x="3678" y="3201"/>
                  <a:pt x="3753" y="3667"/>
                </a:cubicBezTo>
                <a:cubicBezTo>
                  <a:pt x="3766" y="3748"/>
                  <a:pt x="3762" y="3833"/>
                  <a:pt x="3731" y="3916"/>
                </a:cubicBezTo>
                <a:cubicBezTo>
                  <a:pt x="3580" y="2604"/>
                  <a:pt x="3545" y="1301"/>
                  <a:pt x="4049" y="16"/>
                </a:cubicBezTo>
                <a:cubicBezTo>
                  <a:pt x="3917" y="11"/>
                  <a:pt x="3798" y="7"/>
                  <a:pt x="36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0"/>
          <p:cNvSpPr/>
          <p:nvPr/>
        </p:nvSpPr>
        <p:spPr>
          <a:xfrm rot="6368311" flipH="1">
            <a:off x="6087" y="4285015"/>
            <a:ext cx="976924" cy="1201610"/>
          </a:xfrm>
          <a:custGeom>
            <a:avLst/>
            <a:gdLst/>
            <a:ahLst/>
            <a:cxnLst/>
            <a:rect l="l" t="t" r="r" b="b"/>
            <a:pathLst>
              <a:path w="10996" h="13525" extrusionOk="0">
                <a:moveTo>
                  <a:pt x="10427" y="939"/>
                </a:moveTo>
                <a:cubicBezTo>
                  <a:pt x="10433" y="944"/>
                  <a:pt x="10439" y="950"/>
                  <a:pt x="10445" y="955"/>
                </a:cubicBezTo>
                <a:cubicBezTo>
                  <a:pt x="10269" y="1168"/>
                  <a:pt x="10097" y="1384"/>
                  <a:pt x="9917" y="1593"/>
                </a:cubicBezTo>
                <a:cubicBezTo>
                  <a:pt x="9117" y="2525"/>
                  <a:pt x="8201" y="3325"/>
                  <a:pt x="7158" y="3971"/>
                </a:cubicBezTo>
                <a:cubicBezTo>
                  <a:pt x="6592" y="4321"/>
                  <a:pt x="6019" y="4663"/>
                  <a:pt x="5431" y="4974"/>
                </a:cubicBezTo>
                <a:cubicBezTo>
                  <a:pt x="4388" y="5525"/>
                  <a:pt x="3475" y="6239"/>
                  <a:pt x="2688" y="7111"/>
                </a:cubicBezTo>
                <a:cubicBezTo>
                  <a:pt x="2278" y="7565"/>
                  <a:pt x="1907" y="8055"/>
                  <a:pt x="1519" y="8529"/>
                </a:cubicBezTo>
                <a:cubicBezTo>
                  <a:pt x="1502" y="8549"/>
                  <a:pt x="1487" y="8569"/>
                  <a:pt x="1449" y="8576"/>
                </a:cubicBezTo>
                <a:cubicBezTo>
                  <a:pt x="1555" y="8398"/>
                  <a:pt x="1657" y="8217"/>
                  <a:pt x="1767" y="8041"/>
                </a:cubicBezTo>
                <a:cubicBezTo>
                  <a:pt x="2442" y="6961"/>
                  <a:pt x="3297" y="6048"/>
                  <a:pt x="4350" y="5332"/>
                </a:cubicBezTo>
                <a:cubicBezTo>
                  <a:pt x="4878" y="4973"/>
                  <a:pt x="5432" y="4652"/>
                  <a:pt x="5985" y="4331"/>
                </a:cubicBezTo>
                <a:cubicBezTo>
                  <a:pt x="6666" y="3935"/>
                  <a:pt x="7368" y="3574"/>
                  <a:pt x="7999" y="3097"/>
                </a:cubicBezTo>
                <a:cubicBezTo>
                  <a:pt x="8748" y="2531"/>
                  <a:pt x="9450" y="1912"/>
                  <a:pt x="10116" y="1250"/>
                </a:cubicBezTo>
                <a:cubicBezTo>
                  <a:pt x="10219" y="1146"/>
                  <a:pt x="10323" y="1042"/>
                  <a:pt x="10427" y="939"/>
                </a:cubicBezTo>
                <a:close/>
                <a:moveTo>
                  <a:pt x="10867" y="1"/>
                </a:moveTo>
                <a:cubicBezTo>
                  <a:pt x="10836" y="1"/>
                  <a:pt x="10799" y="17"/>
                  <a:pt x="10759" y="49"/>
                </a:cubicBezTo>
                <a:cubicBezTo>
                  <a:pt x="10701" y="96"/>
                  <a:pt x="10647" y="152"/>
                  <a:pt x="10598" y="208"/>
                </a:cubicBezTo>
                <a:cubicBezTo>
                  <a:pt x="10384" y="455"/>
                  <a:pt x="10119" y="602"/>
                  <a:pt x="9796" y="651"/>
                </a:cubicBezTo>
                <a:cubicBezTo>
                  <a:pt x="9450" y="704"/>
                  <a:pt x="9104" y="759"/>
                  <a:pt x="8758" y="821"/>
                </a:cubicBezTo>
                <a:cubicBezTo>
                  <a:pt x="8439" y="876"/>
                  <a:pt x="8118" y="924"/>
                  <a:pt x="7822" y="1068"/>
                </a:cubicBezTo>
                <a:cubicBezTo>
                  <a:pt x="7667" y="1143"/>
                  <a:pt x="7581" y="1264"/>
                  <a:pt x="7571" y="1434"/>
                </a:cubicBezTo>
                <a:cubicBezTo>
                  <a:pt x="7563" y="1598"/>
                  <a:pt x="7560" y="1762"/>
                  <a:pt x="7560" y="1925"/>
                </a:cubicBezTo>
                <a:cubicBezTo>
                  <a:pt x="7561" y="2228"/>
                  <a:pt x="7549" y="2527"/>
                  <a:pt x="7424" y="2810"/>
                </a:cubicBezTo>
                <a:cubicBezTo>
                  <a:pt x="7399" y="2866"/>
                  <a:pt x="7366" y="2918"/>
                  <a:pt x="7337" y="2972"/>
                </a:cubicBezTo>
                <a:cubicBezTo>
                  <a:pt x="7317" y="2943"/>
                  <a:pt x="7321" y="2925"/>
                  <a:pt x="7322" y="2906"/>
                </a:cubicBezTo>
                <a:cubicBezTo>
                  <a:pt x="7340" y="2588"/>
                  <a:pt x="7360" y="2270"/>
                  <a:pt x="7377" y="1950"/>
                </a:cubicBezTo>
                <a:cubicBezTo>
                  <a:pt x="7384" y="1803"/>
                  <a:pt x="7388" y="1655"/>
                  <a:pt x="7390" y="1507"/>
                </a:cubicBezTo>
                <a:cubicBezTo>
                  <a:pt x="7392" y="1419"/>
                  <a:pt x="7386" y="1330"/>
                  <a:pt x="7384" y="1242"/>
                </a:cubicBezTo>
                <a:cubicBezTo>
                  <a:pt x="7294" y="1261"/>
                  <a:pt x="7196" y="1265"/>
                  <a:pt x="7114" y="1303"/>
                </a:cubicBezTo>
                <a:cubicBezTo>
                  <a:pt x="6536" y="1576"/>
                  <a:pt x="5997" y="1915"/>
                  <a:pt x="5489" y="2301"/>
                </a:cubicBezTo>
                <a:cubicBezTo>
                  <a:pt x="5367" y="2394"/>
                  <a:pt x="5295" y="2516"/>
                  <a:pt x="5279" y="2667"/>
                </a:cubicBezTo>
                <a:cubicBezTo>
                  <a:pt x="5254" y="2894"/>
                  <a:pt x="5231" y="3121"/>
                  <a:pt x="5215" y="3348"/>
                </a:cubicBezTo>
                <a:cubicBezTo>
                  <a:pt x="5192" y="3652"/>
                  <a:pt x="5204" y="3960"/>
                  <a:pt x="5089" y="4250"/>
                </a:cubicBezTo>
                <a:cubicBezTo>
                  <a:pt x="5013" y="4441"/>
                  <a:pt x="4907" y="4613"/>
                  <a:pt x="4779" y="4737"/>
                </a:cubicBezTo>
                <a:cubicBezTo>
                  <a:pt x="4828" y="4523"/>
                  <a:pt x="4914" y="4291"/>
                  <a:pt x="4924" y="4057"/>
                </a:cubicBezTo>
                <a:cubicBezTo>
                  <a:pt x="4940" y="3700"/>
                  <a:pt x="5001" y="3353"/>
                  <a:pt x="5073" y="3007"/>
                </a:cubicBezTo>
                <a:cubicBezTo>
                  <a:pt x="5103" y="2866"/>
                  <a:pt x="5125" y="2721"/>
                  <a:pt x="5129" y="2577"/>
                </a:cubicBezTo>
                <a:cubicBezTo>
                  <a:pt x="5132" y="2478"/>
                  <a:pt x="5098" y="2428"/>
                  <a:pt x="5034" y="2428"/>
                </a:cubicBezTo>
                <a:cubicBezTo>
                  <a:pt x="5005" y="2428"/>
                  <a:pt x="4970" y="2439"/>
                  <a:pt x="4929" y="2460"/>
                </a:cubicBezTo>
                <a:cubicBezTo>
                  <a:pt x="4853" y="2500"/>
                  <a:pt x="4782" y="2555"/>
                  <a:pt x="4710" y="2604"/>
                </a:cubicBezTo>
                <a:cubicBezTo>
                  <a:pt x="4391" y="2827"/>
                  <a:pt x="4068" y="3044"/>
                  <a:pt x="3755" y="3275"/>
                </a:cubicBezTo>
                <a:cubicBezTo>
                  <a:pt x="3456" y="3495"/>
                  <a:pt x="3332" y="3792"/>
                  <a:pt x="3402" y="4165"/>
                </a:cubicBezTo>
                <a:cubicBezTo>
                  <a:pt x="3444" y="4390"/>
                  <a:pt x="3484" y="4615"/>
                  <a:pt x="3511" y="4842"/>
                </a:cubicBezTo>
                <a:cubicBezTo>
                  <a:pt x="3541" y="5097"/>
                  <a:pt x="3514" y="5347"/>
                  <a:pt x="3362" y="5574"/>
                </a:cubicBezTo>
                <a:cubicBezTo>
                  <a:pt x="3490" y="4969"/>
                  <a:pt x="3238" y="4383"/>
                  <a:pt x="3295" y="3773"/>
                </a:cubicBezTo>
                <a:lnTo>
                  <a:pt x="3295" y="3773"/>
                </a:lnTo>
                <a:cubicBezTo>
                  <a:pt x="3043" y="3815"/>
                  <a:pt x="2891" y="3974"/>
                  <a:pt x="2779" y="4168"/>
                </a:cubicBezTo>
                <a:cubicBezTo>
                  <a:pt x="2677" y="4345"/>
                  <a:pt x="2535" y="4473"/>
                  <a:pt x="2372" y="4591"/>
                </a:cubicBezTo>
                <a:cubicBezTo>
                  <a:pt x="1702" y="5078"/>
                  <a:pt x="1354" y="5931"/>
                  <a:pt x="1569" y="6773"/>
                </a:cubicBezTo>
                <a:cubicBezTo>
                  <a:pt x="1624" y="6984"/>
                  <a:pt x="1641" y="7207"/>
                  <a:pt x="1658" y="7426"/>
                </a:cubicBezTo>
                <a:cubicBezTo>
                  <a:pt x="1667" y="7553"/>
                  <a:pt x="1641" y="7682"/>
                  <a:pt x="1631" y="7812"/>
                </a:cubicBezTo>
                <a:cubicBezTo>
                  <a:pt x="1622" y="7811"/>
                  <a:pt x="1612" y="7811"/>
                  <a:pt x="1604" y="7810"/>
                </a:cubicBezTo>
                <a:cubicBezTo>
                  <a:pt x="1601" y="7780"/>
                  <a:pt x="1601" y="7751"/>
                  <a:pt x="1596" y="7722"/>
                </a:cubicBezTo>
                <a:cubicBezTo>
                  <a:pt x="1549" y="7471"/>
                  <a:pt x="1523" y="7215"/>
                  <a:pt x="1453" y="6972"/>
                </a:cubicBezTo>
                <a:cubicBezTo>
                  <a:pt x="1337" y="6577"/>
                  <a:pt x="1135" y="6203"/>
                  <a:pt x="1214" y="5760"/>
                </a:cubicBezTo>
                <a:lnTo>
                  <a:pt x="1214" y="5760"/>
                </a:lnTo>
                <a:cubicBezTo>
                  <a:pt x="1182" y="5769"/>
                  <a:pt x="1162" y="5769"/>
                  <a:pt x="1148" y="5778"/>
                </a:cubicBezTo>
                <a:cubicBezTo>
                  <a:pt x="916" y="5923"/>
                  <a:pt x="725" y="6364"/>
                  <a:pt x="793" y="6633"/>
                </a:cubicBezTo>
                <a:cubicBezTo>
                  <a:pt x="837" y="6801"/>
                  <a:pt x="911" y="6962"/>
                  <a:pt x="970" y="7127"/>
                </a:cubicBezTo>
                <a:cubicBezTo>
                  <a:pt x="1031" y="7299"/>
                  <a:pt x="1089" y="7472"/>
                  <a:pt x="1149" y="7645"/>
                </a:cubicBezTo>
                <a:lnTo>
                  <a:pt x="1112" y="7660"/>
                </a:lnTo>
                <a:cubicBezTo>
                  <a:pt x="1008" y="7488"/>
                  <a:pt x="881" y="7325"/>
                  <a:pt x="806" y="7142"/>
                </a:cubicBezTo>
                <a:cubicBezTo>
                  <a:pt x="732" y="6960"/>
                  <a:pt x="713" y="6756"/>
                  <a:pt x="668" y="6556"/>
                </a:cubicBezTo>
                <a:cubicBezTo>
                  <a:pt x="649" y="6569"/>
                  <a:pt x="625" y="6581"/>
                  <a:pt x="609" y="6600"/>
                </a:cubicBezTo>
                <a:cubicBezTo>
                  <a:pt x="425" y="6834"/>
                  <a:pt x="257" y="7079"/>
                  <a:pt x="159" y="7363"/>
                </a:cubicBezTo>
                <a:cubicBezTo>
                  <a:pt x="41" y="7699"/>
                  <a:pt x="61" y="8010"/>
                  <a:pt x="324" y="8285"/>
                </a:cubicBezTo>
                <a:cubicBezTo>
                  <a:pt x="432" y="8396"/>
                  <a:pt x="521" y="8529"/>
                  <a:pt x="598" y="8664"/>
                </a:cubicBezTo>
                <a:cubicBezTo>
                  <a:pt x="797" y="9013"/>
                  <a:pt x="835" y="9373"/>
                  <a:pt x="649" y="9745"/>
                </a:cubicBezTo>
                <a:cubicBezTo>
                  <a:pt x="448" y="10146"/>
                  <a:pt x="284" y="10559"/>
                  <a:pt x="185" y="10997"/>
                </a:cubicBezTo>
                <a:cubicBezTo>
                  <a:pt x="1" y="11809"/>
                  <a:pt x="22" y="12608"/>
                  <a:pt x="323" y="13391"/>
                </a:cubicBezTo>
                <a:cubicBezTo>
                  <a:pt x="340" y="13437"/>
                  <a:pt x="370" y="13480"/>
                  <a:pt x="394" y="13525"/>
                </a:cubicBezTo>
                <a:cubicBezTo>
                  <a:pt x="410" y="13521"/>
                  <a:pt x="427" y="13518"/>
                  <a:pt x="442" y="13514"/>
                </a:cubicBezTo>
                <a:cubicBezTo>
                  <a:pt x="432" y="13341"/>
                  <a:pt x="436" y="13167"/>
                  <a:pt x="410" y="12997"/>
                </a:cubicBezTo>
                <a:cubicBezTo>
                  <a:pt x="302" y="12316"/>
                  <a:pt x="268" y="11639"/>
                  <a:pt x="378" y="10952"/>
                </a:cubicBezTo>
                <a:cubicBezTo>
                  <a:pt x="489" y="10255"/>
                  <a:pt x="1149" y="9560"/>
                  <a:pt x="1916" y="9560"/>
                </a:cubicBezTo>
                <a:cubicBezTo>
                  <a:pt x="2040" y="9560"/>
                  <a:pt x="2167" y="9578"/>
                  <a:pt x="2294" y="9617"/>
                </a:cubicBezTo>
                <a:cubicBezTo>
                  <a:pt x="2414" y="9654"/>
                  <a:pt x="2534" y="9672"/>
                  <a:pt x="2653" y="9672"/>
                </a:cubicBezTo>
                <a:cubicBezTo>
                  <a:pt x="2952" y="9672"/>
                  <a:pt x="3241" y="9560"/>
                  <a:pt x="3491" y="9357"/>
                </a:cubicBezTo>
                <a:cubicBezTo>
                  <a:pt x="3704" y="9184"/>
                  <a:pt x="3889" y="8973"/>
                  <a:pt x="4075" y="8767"/>
                </a:cubicBezTo>
                <a:cubicBezTo>
                  <a:pt x="4178" y="8653"/>
                  <a:pt x="4254" y="8513"/>
                  <a:pt x="4342" y="8384"/>
                </a:cubicBezTo>
                <a:cubicBezTo>
                  <a:pt x="4335" y="8377"/>
                  <a:pt x="4327" y="8369"/>
                  <a:pt x="4320" y="8361"/>
                </a:cubicBezTo>
                <a:cubicBezTo>
                  <a:pt x="4171" y="8426"/>
                  <a:pt x="4019" y="8486"/>
                  <a:pt x="3872" y="8556"/>
                </a:cubicBezTo>
                <a:cubicBezTo>
                  <a:pt x="3785" y="8597"/>
                  <a:pt x="3697" y="8618"/>
                  <a:pt x="3608" y="8618"/>
                </a:cubicBezTo>
                <a:cubicBezTo>
                  <a:pt x="3545" y="8618"/>
                  <a:pt x="3481" y="8607"/>
                  <a:pt x="3416" y="8584"/>
                </a:cubicBezTo>
                <a:cubicBezTo>
                  <a:pt x="3072" y="8463"/>
                  <a:pt x="2729" y="8337"/>
                  <a:pt x="2385" y="8214"/>
                </a:cubicBezTo>
                <a:cubicBezTo>
                  <a:pt x="2387" y="8208"/>
                  <a:pt x="2389" y="8203"/>
                  <a:pt x="2390" y="8197"/>
                </a:cubicBezTo>
                <a:cubicBezTo>
                  <a:pt x="2641" y="8242"/>
                  <a:pt x="2891" y="8301"/>
                  <a:pt x="3143" y="8329"/>
                </a:cubicBezTo>
                <a:cubicBezTo>
                  <a:pt x="3239" y="8339"/>
                  <a:pt x="3336" y="8346"/>
                  <a:pt x="3432" y="8346"/>
                </a:cubicBezTo>
                <a:cubicBezTo>
                  <a:pt x="3686" y="8346"/>
                  <a:pt x="3934" y="8298"/>
                  <a:pt x="4158" y="8149"/>
                </a:cubicBezTo>
                <a:cubicBezTo>
                  <a:pt x="4361" y="8014"/>
                  <a:pt x="4554" y="7865"/>
                  <a:pt x="4745" y="7714"/>
                </a:cubicBezTo>
                <a:cubicBezTo>
                  <a:pt x="4960" y="7544"/>
                  <a:pt x="5168" y="7366"/>
                  <a:pt x="5378" y="7189"/>
                </a:cubicBezTo>
                <a:cubicBezTo>
                  <a:pt x="5411" y="7161"/>
                  <a:pt x="5443" y="7130"/>
                  <a:pt x="5474" y="7099"/>
                </a:cubicBezTo>
                <a:cubicBezTo>
                  <a:pt x="5472" y="7089"/>
                  <a:pt x="5468" y="7078"/>
                  <a:pt x="5465" y="7068"/>
                </a:cubicBezTo>
                <a:cubicBezTo>
                  <a:pt x="5455" y="7068"/>
                  <a:pt x="5445" y="7068"/>
                  <a:pt x="5435" y="7068"/>
                </a:cubicBezTo>
                <a:cubicBezTo>
                  <a:pt x="5409" y="7068"/>
                  <a:pt x="5384" y="7067"/>
                  <a:pt x="5358" y="7067"/>
                </a:cubicBezTo>
                <a:cubicBezTo>
                  <a:pt x="5320" y="7067"/>
                  <a:pt x="5283" y="7069"/>
                  <a:pt x="5247" y="7078"/>
                </a:cubicBezTo>
                <a:cubicBezTo>
                  <a:pt x="5167" y="7098"/>
                  <a:pt x="5088" y="7107"/>
                  <a:pt x="5011" y="7107"/>
                </a:cubicBezTo>
                <a:cubicBezTo>
                  <a:pt x="4804" y="7107"/>
                  <a:pt x="4607" y="7045"/>
                  <a:pt x="4411" y="6969"/>
                </a:cubicBezTo>
                <a:cubicBezTo>
                  <a:pt x="4123" y="6857"/>
                  <a:pt x="3835" y="6748"/>
                  <a:pt x="3559" y="6643"/>
                </a:cubicBezTo>
                <a:cubicBezTo>
                  <a:pt x="3698" y="6602"/>
                  <a:pt x="3838" y="6582"/>
                  <a:pt x="3980" y="6582"/>
                </a:cubicBezTo>
                <a:cubicBezTo>
                  <a:pt x="4181" y="6582"/>
                  <a:pt x="4386" y="6622"/>
                  <a:pt x="4589" y="6699"/>
                </a:cubicBezTo>
                <a:cubicBezTo>
                  <a:pt x="4728" y="6752"/>
                  <a:pt x="4867" y="6805"/>
                  <a:pt x="5011" y="6844"/>
                </a:cubicBezTo>
                <a:cubicBezTo>
                  <a:pt x="5149" y="6883"/>
                  <a:pt x="5290" y="6909"/>
                  <a:pt x="5430" y="6909"/>
                </a:cubicBezTo>
                <a:cubicBezTo>
                  <a:pt x="5550" y="6909"/>
                  <a:pt x="5669" y="6890"/>
                  <a:pt x="5786" y="6844"/>
                </a:cubicBezTo>
                <a:cubicBezTo>
                  <a:pt x="6239" y="6667"/>
                  <a:pt x="6664" y="6437"/>
                  <a:pt x="7030" y="6109"/>
                </a:cubicBezTo>
                <a:cubicBezTo>
                  <a:pt x="7069" y="6074"/>
                  <a:pt x="7095" y="6024"/>
                  <a:pt x="7141" y="5962"/>
                </a:cubicBezTo>
                <a:lnTo>
                  <a:pt x="7141" y="5962"/>
                </a:lnTo>
                <a:cubicBezTo>
                  <a:pt x="6813" y="5964"/>
                  <a:pt x="6506" y="5970"/>
                  <a:pt x="6204" y="5970"/>
                </a:cubicBezTo>
                <a:cubicBezTo>
                  <a:pt x="6124" y="5970"/>
                  <a:pt x="6044" y="5969"/>
                  <a:pt x="5964" y="5969"/>
                </a:cubicBezTo>
                <a:cubicBezTo>
                  <a:pt x="5567" y="5964"/>
                  <a:pt x="5252" y="5692"/>
                  <a:pt x="4854" y="5629"/>
                </a:cubicBezTo>
                <a:cubicBezTo>
                  <a:pt x="4946" y="5599"/>
                  <a:pt x="5062" y="5586"/>
                  <a:pt x="5187" y="5586"/>
                </a:cubicBezTo>
                <a:cubicBezTo>
                  <a:pt x="5390" y="5586"/>
                  <a:pt x="5614" y="5621"/>
                  <a:pt x="5780" y="5680"/>
                </a:cubicBezTo>
                <a:cubicBezTo>
                  <a:pt x="6066" y="5782"/>
                  <a:pt x="6352" y="5839"/>
                  <a:pt x="6636" y="5839"/>
                </a:cubicBezTo>
                <a:cubicBezTo>
                  <a:pt x="6939" y="5839"/>
                  <a:pt x="7240" y="5774"/>
                  <a:pt x="7536" y="5628"/>
                </a:cubicBezTo>
                <a:cubicBezTo>
                  <a:pt x="8083" y="5357"/>
                  <a:pt x="8619" y="5067"/>
                  <a:pt x="9161" y="4785"/>
                </a:cubicBezTo>
                <a:cubicBezTo>
                  <a:pt x="9179" y="4775"/>
                  <a:pt x="9195" y="4760"/>
                  <a:pt x="9211" y="4747"/>
                </a:cubicBezTo>
                <a:cubicBezTo>
                  <a:pt x="9212" y="4735"/>
                  <a:pt x="9213" y="4723"/>
                  <a:pt x="9213" y="4711"/>
                </a:cubicBezTo>
                <a:lnTo>
                  <a:pt x="9213" y="4711"/>
                </a:lnTo>
                <a:cubicBezTo>
                  <a:pt x="9157" y="4714"/>
                  <a:pt x="9101" y="4716"/>
                  <a:pt x="9046" y="4716"/>
                </a:cubicBezTo>
                <a:cubicBezTo>
                  <a:pt x="8375" y="4716"/>
                  <a:pt x="7760" y="4497"/>
                  <a:pt x="7160" y="4218"/>
                </a:cubicBezTo>
                <a:cubicBezTo>
                  <a:pt x="7180" y="4213"/>
                  <a:pt x="7198" y="4211"/>
                  <a:pt x="7216" y="4211"/>
                </a:cubicBezTo>
                <a:cubicBezTo>
                  <a:pt x="7243" y="4211"/>
                  <a:pt x="7269" y="4215"/>
                  <a:pt x="7296" y="4220"/>
                </a:cubicBezTo>
                <a:cubicBezTo>
                  <a:pt x="7729" y="4306"/>
                  <a:pt x="8162" y="4399"/>
                  <a:pt x="8597" y="4475"/>
                </a:cubicBezTo>
                <a:cubicBezTo>
                  <a:pt x="8702" y="4494"/>
                  <a:pt x="8805" y="4503"/>
                  <a:pt x="8905" y="4503"/>
                </a:cubicBezTo>
                <a:cubicBezTo>
                  <a:pt x="9304" y="4503"/>
                  <a:pt x="9662" y="4356"/>
                  <a:pt x="9955" y="4046"/>
                </a:cubicBezTo>
                <a:cubicBezTo>
                  <a:pt x="10179" y="3809"/>
                  <a:pt x="10380" y="3547"/>
                  <a:pt x="10558" y="3274"/>
                </a:cubicBezTo>
                <a:cubicBezTo>
                  <a:pt x="10712" y="3037"/>
                  <a:pt x="10821" y="2769"/>
                  <a:pt x="10943" y="2512"/>
                </a:cubicBezTo>
                <a:cubicBezTo>
                  <a:pt x="10968" y="2460"/>
                  <a:pt x="10961" y="2396"/>
                  <a:pt x="10969" y="2337"/>
                </a:cubicBezTo>
                <a:cubicBezTo>
                  <a:pt x="10957" y="2332"/>
                  <a:pt x="10946" y="2327"/>
                  <a:pt x="10934" y="2321"/>
                </a:cubicBezTo>
                <a:cubicBezTo>
                  <a:pt x="10883" y="2352"/>
                  <a:pt x="10828" y="2378"/>
                  <a:pt x="10783" y="2416"/>
                </a:cubicBezTo>
                <a:cubicBezTo>
                  <a:pt x="10475" y="2663"/>
                  <a:pt x="10125" y="2814"/>
                  <a:pt x="9742" y="2892"/>
                </a:cubicBezTo>
                <a:cubicBezTo>
                  <a:pt x="9609" y="2920"/>
                  <a:pt x="9475" y="2934"/>
                  <a:pt x="9342" y="2934"/>
                </a:cubicBezTo>
                <a:cubicBezTo>
                  <a:pt x="9202" y="2934"/>
                  <a:pt x="9063" y="2918"/>
                  <a:pt x="8923" y="2885"/>
                </a:cubicBezTo>
                <a:cubicBezTo>
                  <a:pt x="8984" y="2863"/>
                  <a:pt x="9045" y="2846"/>
                  <a:pt x="9107" y="2836"/>
                </a:cubicBezTo>
                <a:cubicBezTo>
                  <a:pt x="9677" y="2739"/>
                  <a:pt x="10185" y="2526"/>
                  <a:pt x="10598" y="2101"/>
                </a:cubicBezTo>
                <a:cubicBezTo>
                  <a:pt x="10808" y="1885"/>
                  <a:pt x="10994" y="1678"/>
                  <a:pt x="10983" y="1349"/>
                </a:cubicBezTo>
                <a:cubicBezTo>
                  <a:pt x="10973" y="1083"/>
                  <a:pt x="10996" y="816"/>
                  <a:pt x="10996" y="550"/>
                </a:cubicBezTo>
                <a:cubicBezTo>
                  <a:pt x="10996" y="406"/>
                  <a:pt x="10988" y="260"/>
                  <a:pt x="10965" y="119"/>
                </a:cubicBezTo>
                <a:cubicBezTo>
                  <a:pt x="10953" y="40"/>
                  <a:pt x="10917" y="1"/>
                  <a:pt x="10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0"/>
          <p:cNvSpPr/>
          <p:nvPr/>
        </p:nvSpPr>
        <p:spPr>
          <a:xfrm flipH="1">
            <a:off x="-6" y="317056"/>
            <a:ext cx="2439896" cy="1065843"/>
          </a:xfrm>
          <a:custGeom>
            <a:avLst/>
            <a:gdLst/>
            <a:ahLst/>
            <a:cxnLst/>
            <a:rect l="l" t="t" r="r" b="b"/>
            <a:pathLst>
              <a:path w="37373" h="16326" fill="none" extrusionOk="0">
                <a:moveTo>
                  <a:pt x="2220" y="3646"/>
                </a:moveTo>
                <a:cubicBezTo>
                  <a:pt x="0" y="9669"/>
                  <a:pt x="8717" y="16325"/>
                  <a:pt x="14978" y="8401"/>
                </a:cubicBezTo>
                <a:cubicBezTo>
                  <a:pt x="21238" y="476"/>
                  <a:pt x="31002" y="0"/>
                  <a:pt x="37373" y="4913"/>
                </a:cubicBezTo>
              </a:path>
            </a:pathLst>
          </a:custGeom>
          <a:noFill/>
          <a:ln w="19050" cap="flat" cmpd="sng">
            <a:solidFill>
              <a:schemeClr val="dk2"/>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0"/>
          <p:cNvSpPr/>
          <p:nvPr/>
        </p:nvSpPr>
        <p:spPr>
          <a:xfrm flipH="1">
            <a:off x="7215280" y="3632763"/>
            <a:ext cx="1924602" cy="1448674"/>
          </a:xfrm>
          <a:custGeom>
            <a:avLst/>
            <a:gdLst/>
            <a:ahLst/>
            <a:cxnLst/>
            <a:rect l="l" t="t" r="r" b="b"/>
            <a:pathLst>
              <a:path w="29480" h="22190" fill="none" extrusionOk="0">
                <a:moveTo>
                  <a:pt x="1" y="14010"/>
                </a:moveTo>
                <a:cubicBezTo>
                  <a:pt x="6815" y="19336"/>
                  <a:pt x="18068" y="22190"/>
                  <a:pt x="23139" y="15374"/>
                </a:cubicBezTo>
                <a:cubicBezTo>
                  <a:pt x="28212" y="8559"/>
                  <a:pt x="21872" y="1268"/>
                  <a:pt x="18226" y="2219"/>
                </a:cubicBezTo>
                <a:cubicBezTo>
                  <a:pt x="14581" y="3170"/>
                  <a:pt x="12679" y="10894"/>
                  <a:pt x="18385" y="10757"/>
                </a:cubicBezTo>
                <a:cubicBezTo>
                  <a:pt x="24091" y="10620"/>
                  <a:pt x="29479" y="3012"/>
                  <a:pt x="27420" y="1"/>
                </a:cubicBezTo>
              </a:path>
            </a:pathLst>
          </a:custGeom>
          <a:noFill/>
          <a:ln w="19050" cap="flat" cmpd="sng">
            <a:solidFill>
              <a:schemeClr val="dk2"/>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2">
  <p:cSld name="CUSTOM_2">
    <p:spTree>
      <p:nvGrpSpPr>
        <p:cNvPr id="1" name="Shape 264"/>
        <p:cNvGrpSpPr/>
        <p:nvPr/>
      </p:nvGrpSpPr>
      <p:grpSpPr>
        <a:xfrm>
          <a:off x="0" y="0"/>
          <a:ext cx="0" cy="0"/>
          <a:chOff x="0" y="0"/>
          <a:chExt cx="0" cy="0"/>
        </a:xfrm>
      </p:grpSpPr>
      <p:sp>
        <p:nvSpPr>
          <p:cNvPr id="265" name="Google Shape;265;p21"/>
          <p:cNvSpPr txBox="1">
            <a:spLocks noGrp="1"/>
          </p:cNvSpPr>
          <p:nvPr>
            <p:ph type="title"/>
          </p:nvPr>
        </p:nvSpPr>
        <p:spPr>
          <a:xfrm>
            <a:off x="713225" y="460651"/>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66" name="Google Shape;266;p21"/>
          <p:cNvGrpSpPr/>
          <p:nvPr/>
        </p:nvGrpSpPr>
        <p:grpSpPr>
          <a:xfrm>
            <a:off x="8082363" y="4207625"/>
            <a:ext cx="542775" cy="606000"/>
            <a:chOff x="2314250" y="611200"/>
            <a:chExt cx="542775" cy="606000"/>
          </a:xfrm>
        </p:grpSpPr>
        <p:sp>
          <p:nvSpPr>
            <p:cNvPr id="267" name="Google Shape;267;p21"/>
            <p:cNvSpPr/>
            <p:nvPr/>
          </p:nvSpPr>
          <p:spPr>
            <a:xfrm>
              <a:off x="2314250" y="784300"/>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1"/>
            <p:cNvSpPr/>
            <p:nvPr/>
          </p:nvSpPr>
          <p:spPr>
            <a:xfrm>
              <a:off x="2683925" y="1044100"/>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1"/>
            <p:cNvSpPr/>
            <p:nvPr/>
          </p:nvSpPr>
          <p:spPr>
            <a:xfrm>
              <a:off x="2683925" y="611200"/>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0" name="Google Shape;270;p21"/>
          <p:cNvSpPr/>
          <p:nvPr/>
        </p:nvSpPr>
        <p:spPr>
          <a:xfrm rot="5400000" flipH="1">
            <a:off x="7539755" y="-395482"/>
            <a:ext cx="1124314" cy="1373526"/>
          </a:xfrm>
          <a:custGeom>
            <a:avLst/>
            <a:gdLst/>
            <a:ahLst/>
            <a:cxnLst/>
            <a:rect l="l" t="t" r="r" b="b"/>
            <a:pathLst>
              <a:path w="9429" h="11519" extrusionOk="0">
                <a:moveTo>
                  <a:pt x="7085" y="1"/>
                </a:moveTo>
                <a:cubicBezTo>
                  <a:pt x="7042" y="42"/>
                  <a:pt x="6978" y="76"/>
                  <a:pt x="6959" y="127"/>
                </a:cubicBezTo>
                <a:cubicBezTo>
                  <a:pt x="6722" y="760"/>
                  <a:pt x="6487" y="1395"/>
                  <a:pt x="6259" y="2033"/>
                </a:cubicBezTo>
                <a:cubicBezTo>
                  <a:pt x="6187" y="2235"/>
                  <a:pt x="6055" y="2341"/>
                  <a:pt x="5901" y="2341"/>
                </a:cubicBezTo>
                <a:cubicBezTo>
                  <a:pt x="5809" y="2341"/>
                  <a:pt x="5709" y="2304"/>
                  <a:pt x="5608" y="2226"/>
                </a:cubicBezTo>
                <a:cubicBezTo>
                  <a:pt x="5057" y="1802"/>
                  <a:pt x="4461" y="1460"/>
                  <a:pt x="3758" y="1365"/>
                </a:cubicBezTo>
                <a:cubicBezTo>
                  <a:pt x="3685" y="1355"/>
                  <a:pt x="3611" y="1351"/>
                  <a:pt x="3537" y="1351"/>
                </a:cubicBezTo>
                <a:cubicBezTo>
                  <a:pt x="3412" y="1351"/>
                  <a:pt x="3287" y="1362"/>
                  <a:pt x="3164" y="1373"/>
                </a:cubicBezTo>
                <a:cubicBezTo>
                  <a:pt x="3095" y="1379"/>
                  <a:pt x="3034" y="1446"/>
                  <a:pt x="2970" y="1486"/>
                </a:cubicBezTo>
                <a:cubicBezTo>
                  <a:pt x="3010" y="1549"/>
                  <a:pt x="3035" y="1638"/>
                  <a:pt x="3093" y="1670"/>
                </a:cubicBezTo>
                <a:cubicBezTo>
                  <a:pt x="3389" y="1840"/>
                  <a:pt x="3689" y="2001"/>
                  <a:pt x="3994" y="2152"/>
                </a:cubicBezTo>
                <a:cubicBezTo>
                  <a:pt x="4548" y="2426"/>
                  <a:pt x="5160" y="2442"/>
                  <a:pt x="5757" y="2516"/>
                </a:cubicBezTo>
                <a:cubicBezTo>
                  <a:pt x="5774" y="2518"/>
                  <a:pt x="5791" y="2519"/>
                  <a:pt x="5808" y="2519"/>
                </a:cubicBezTo>
                <a:cubicBezTo>
                  <a:pt x="5886" y="2519"/>
                  <a:pt x="5968" y="2502"/>
                  <a:pt x="6063" y="2494"/>
                </a:cubicBezTo>
                <a:lnTo>
                  <a:pt x="6063" y="2494"/>
                </a:lnTo>
                <a:cubicBezTo>
                  <a:pt x="5938" y="2818"/>
                  <a:pt x="5827" y="3127"/>
                  <a:pt x="5701" y="3429"/>
                </a:cubicBezTo>
                <a:cubicBezTo>
                  <a:pt x="5675" y="3490"/>
                  <a:pt x="5601" y="3521"/>
                  <a:pt x="5519" y="3521"/>
                </a:cubicBezTo>
                <a:cubicBezTo>
                  <a:pt x="5434" y="3521"/>
                  <a:pt x="5340" y="3488"/>
                  <a:pt x="5280" y="3424"/>
                </a:cubicBezTo>
                <a:cubicBezTo>
                  <a:pt x="5207" y="3346"/>
                  <a:pt x="5142" y="3257"/>
                  <a:pt x="5083" y="3167"/>
                </a:cubicBezTo>
                <a:cubicBezTo>
                  <a:pt x="4870" y="2847"/>
                  <a:pt x="4595" y="2622"/>
                  <a:pt x="4211" y="2526"/>
                </a:cubicBezTo>
                <a:cubicBezTo>
                  <a:pt x="3817" y="2427"/>
                  <a:pt x="3432" y="2288"/>
                  <a:pt x="3038" y="2186"/>
                </a:cubicBezTo>
                <a:cubicBezTo>
                  <a:pt x="2991" y="2174"/>
                  <a:pt x="2942" y="2170"/>
                  <a:pt x="2891" y="2170"/>
                </a:cubicBezTo>
                <a:cubicBezTo>
                  <a:pt x="2805" y="2170"/>
                  <a:pt x="2714" y="2181"/>
                  <a:pt x="2617" y="2181"/>
                </a:cubicBezTo>
                <a:cubicBezTo>
                  <a:pt x="2924" y="2643"/>
                  <a:pt x="3898" y="3444"/>
                  <a:pt x="5550" y="3681"/>
                </a:cubicBezTo>
                <a:cubicBezTo>
                  <a:pt x="5572" y="4000"/>
                  <a:pt x="5435" y="4170"/>
                  <a:pt x="5133" y="4207"/>
                </a:cubicBezTo>
                <a:cubicBezTo>
                  <a:pt x="5099" y="4211"/>
                  <a:pt x="5065" y="4213"/>
                  <a:pt x="5031" y="4213"/>
                </a:cubicBezTo>
                <a:cubicBezTo>
                  <a:pt x="4856" y="4213"/>
                  <a:pt x="4702" y="4156"/>
                  <a:pt x="4542" y="4051"/>
                </a:cubicBezTo>
                <a:cubicBezTo>
                  <a:pt x="3855" y="3600"/>
                  <a:pt x="3107" y="3353"/>
                  <a:pt x="2296" y="3353"/>
                </a:cubicBezTo>
                <a:cubicBezTo>
                  <a:pt x="2199" y="3353"/>
                  <a:pt x="2101" y="3356"/>
                  <a:pt x="2001" y="3363"/>
                </a:cubicBezTo>
                <a:cubicBezTo>
                  <a:pt x="1877" y="3372"/>
                  <a:pt x="1754" y="3426"/>
                  <a:pt x="1588" y="3472"/>
                </a:cubicBezTo>
                <a:cubicBezTo>
                  <a:pt x="1675" y="3546"/>
                  <a:pt x="1718" y="3602"/>
                  <a:pt x="1774" y="3628"/>
                </a:cubicBezTo>
                <a:cubicBezTo>
                  <a:pt x="2227" y="3840"/>
                  <a:pt x="2676" y="4060"/>
                  <a:pt x="3138" y="4250"/>
                </a:cubicBezTo>
                <a:cubicBezTo>
                  <a:pt x="3411" y="4361"/>
                  <a:pt x="3696" y="4390"/>
                  <a:pt x="3983" y="4390"/>
                </a:cubicBezTo>
                <a:cubicBezTo>
                  <a:pt x="4146" y="4390"/>
                  <a:pt x="4310" y="4381"/>
                  <a:pt x="4472" y="4372"/>
                </a:cubicBezTo>
                <a:cubicBezTo>
                  <a:pt x="4688" y="4360"/>
                  <a:pt x="4904" y="4336"/>
                  <a:pt x="5119" y="4318"/>
                </a:cubicBezTo>
                <a:cubicBezTo>
                  <a:pt x="5147" y="4315"/>
                  <a:pt x="5170" y="4314"/>
                  <a:pt x="5191" y="4314"/>
                </a:cubicBezTo>
                <a:cubicBezTo>
                  <a:pt x="5321" y="4314"/>
                  <a:pt x="5335" y="4362"/>
                  <a:pt x="5292" y="4527"/>
                </a:cubicBezTo>
                <a:cubicBezTo>
                  <a:pt x="5206" y="4858"/>
                  <a:pt x="4983" y="5056"/>
                  <a:pt x="4645" y="5056"/>
                </a:cubicBezTo>
                <a:cubicBezTo>
                  <a:pt x="4634" y="5056"/>
                  <a:pt x="4623" y="5056"/>
                  <a:pt x="4612" y="5055"/>
                </a:cubicBezTo>
                <a:cubicBezTo>
                  <a:pt x="4376" y="5046"/>
                  <a:pt x="4136" y="5003"/>
                  <a:pt x="3908" y="4939"/>
                </a:cubicBezTo>
                <a:cubicBezTo>
                  <a:pt x="3346" y="4782"/>
                  <a:pt x="2782" y="4656"/>
                  <a:pt x="2204" y="4656"/>
                </a:cubicBezTo>
                <a:cubicBezTo>
                  <a:pt x="2027" y="4656"/>
                  <a:pt x="1848" y="4668"/>
                  <a:pt x="1667" y="4695"/>
                </a:cubicBezTo>
                <a:cubicBezTo>
                  <a:pt x="1478" y="4722"/>
                  <a:pt x="1295" y="4795"/>
                  <a:pt x="1115" y="4863"/>
                </a:cubicBezTo>
                <a:cubicBezTo>
                  <a:pt x="1063" y="4883"/>
                  <a:pt x="1001" y="4960"/>
                  <a:pt x="1000" y="5011"/>
                </a:cubicBezTo>
                <a:cubicBezTo>
                  <a:pt x="1000" y="5061"/>
                  <a:pt x="1064" y="5133"/>
                  <a:pt x="1117" y="5156"/>
                </a:cubicBezTo>
                <a:cubicBezTo>
                  <a:pt x="1246" y="5212"/>
                  <a:pt x="1383" y="5254"/>
                  <a:pt x="1521" y="5286"/>
                </a:cubicBezTo>
                <a:cubicBezTo>
                  <a:pt x="2039" y="5407"/>
                  <a:pt x="2559" y="5496"/>
                  <a:pt x="3085" y="5496"/>
                </a:cubicBezTo>
                <a:cubicBezTo>
                  <a:pt x="3314" y="5496"/>
                  <a:pt x="3543" y="5480"/>
                  <a:pt x="3773" y="5441"/>
                </a:cubicBezTo>
                <a:cubicBezTo>
                  <a:pt x="4053" y="5395"/>
                  <a:pt x="4327" y="5316"/>
                  <a:pt x="4606" y="5257"/>
                </a:cubicBezTo>
                <a:cubicBezTo>
                  <a:pt x="4715" y="5234"/>
                  <a:pt x="4829" y="5230"/>
                  <a:pt x="4940" y="5218"/>
                </a:cubicBezTo>
                <a:cubicBezTo>
                  <a:pt x="4951" y="5234"/>
                  <a:pt x="4962" y="5251"/>
                  <a:pt x="4974" y="5268"/>
                </a:cubicBezTo>
                <a:cubicBezTo>
                  <a:pt x="4897" y="5350"/>
                  <a:pt x="4830" y="5445"/>
                  <a:pt x="4741" y="5509"/>
                </a:cubicBezTo>
                <a:cubicBezTo>
                  <a:pt x="4537" y="5656"/>
                  <a:pt x="4311" y="5729"/>
                  <a:pt x="4062" y="5729"/>
                </a:cubicBezTo>
                <a:cubicBezTo>
                  <a:pt x="4031" y="5729"/>
                  <a:pt x="4001" y="5728"/>
                  <a:pt x="3969" y="5726"/>
                </a:cubicBezTo>
                <a:cubicBezTo>
                  <a:pt x="3831" y="5716"/>
                  <a:pt x="3693" y="5711"/>
                  <a:pt x="3555" y="5711"/>
                </a:cubicBezTo>
                <a:cubicBezTo>
                  <a:pt x="2972" y="5711"/>
                  <a:pt x="2400" y="5803"/>
                  <a:pt x="1856" y="6031"/>
                </a:cubicBezTo>
                <a:cubicBezTo>
                  <a:pt x="1409" y="6219"/>
                  <a:pt x="991" y="6481"/>
                  <a:pt x="562" y="6714"/>
                </a:cubicBezTo>
                <a:cubicBezTo>
                  <a:pt x="447" y="6776"/>
                  <a:pt x="338" y="6850"/>
                  <a:pt x="228" y="6919"/>
                </a:cubicBezTo>
                <a:cubicBezTo>
                  <a:pt x="184" y="6946"/>
                  <a:pt x="129" y="6968"/>
                  <a:pt x="105" y="7008"/>
                </a:cubicBezTo>
                <a:cubicBezTo>
                  <a:pt x="60" y="7079"/>
                  <a:pt x="34" y="7163"/>
                  <a:pt x="0" y="7242"/>
                </a:cubicBezTo>
                <a:cubicBezTo>
                  <a:pt x="68" y="7267"/>
                  <a:pt x="137" y="7315"/>
                  <a:pt x="202" y="7315"/>
                </a:cubicBezTo>
                <a:cubicBezTo>
                  <a:pt x="206" y="7315"/>
                  <a:pt x="210" y="7315"/>
                  <a:pt x="213" y="7314"/>
                </a:cubicBezTo>
                <a:cubicBezTo>
                  <a:pt x="775" y="7264"/>
                  <a:pt x="1338" y="7223"/>
                  <a:pt x="1894" y="7140"/>
                </a:cubicBezTo>
                <a:cubicBezTo>
                  <a:pt x="2684" y="7022"/>
                  <a:pt x="3325" y="6580"/>
                  <a:pt x="3964" y="6136"/>
                </a:cubicBezTo>
                <a:cubicBezTo>
                  <a:pt x="4209" y="5967"/>
                  <a:pt x="4479" y="5834"/>
                  <a:pt x="4761" y="5671"/>
                </a:cubicBezTo>
                <a:lnTo>
                  <a:pt x="4761" y="5671"/>
                </a:lnTo>
                <a:cubicBezTo>
                  <a:pt x="4703" y="6327"/>
                  <a:pt x="4320" y="6828"/>
                  <a:pt x="3643" y="6999"/>
                </a:cubicBezTo>
                <a:cubicBezTo>
                  <a:pt x="2567" y="7271"/>
                  <a:pt x="1770" y="7929"/>
                  <a:pt x="1043" y="8709"/>
                </a:cubicBezTo>
                <a:cubicBezTo>
                  <a:pt x="876" y="8888"/>
                  <a:pt x="718" y="9072"/>
                  <a:pt x="524" y="9289"/>
                </a:cubicBezTo>
                <a:cubicBezTo>
                  <a:pt x="1366" y="9148"/>
                  <a:pt x="2070" y="8816"/>
                  <a:pt x="2681" y="8316"/>
                </a:cubicBezTo>
                <a:cubicBezTo>
                  <a:pt x="3115" y="7960"/>
                  <a:pt x="3493" y="7537"/>
                  <a:pt x="3898" y="7146"/>
                </a:cubicBezTo>
                <a:cubicBezTo>
                  <a:pt x="3997" y="7050"/>
                  <a:pt x="4107" y="6963"/>
                  <a:pt x="4212" y="6872"/>
                </a:cubicBezTo>
                <a:cubicBezTo>
                  <a:pt x="4229" y="6886"/>
                  <a:pt x="4244" y="6899"/>
                  <a:pt x="4261" y="6911"/>
                </a:cubicBezTo>
                <a:cubicBezTo>
                  <a:pt x="4148" y="7103"/>
                  <a:pt x="4069" y="7333"/>
                  <a:pt x="3914" y="7481"/>
                </a:cubicBezTo>
                <a:cubicBezTo>
                  <a:pt x="3436" y="7936"/>
                  <a:pt x="3117" y="8489"/>
                  <a:pt x="2847" y="9074"/>
                </a:cubicBezTo>
                <a:cubicBezTo>
                  <a:pt x="2517" y="9788"/>
                  <a:pt x="2316" y="10540"/>
                  <a:pt x="2233" y="11321"/>
                </a:cubicBezTo>
                <a:cubicBezTo>
                  <a:pt x="2228" y="11372"/>
                  <a:pt x="2227" y="11423"/>
                  <a:pt x="2221" y="11518"/>
                </a:cubicBezTo>
                <a:cubicBezTo>
                  <a:pt x="2374" y="11351"/>
                  <a:pt x="2515" y="11221"/>
                  <a:pt x="2627" y="11070"/>
                </a:cubicBezTo>
                <a:cubicBezTo>
                  <a:pt x="3296" y="10160"/>
                  <a:pt x="3752" y="9157"/>
                  <a:pt x="4027" y="8057"/>
                </a:cubicBezTo>
                <a:cubicBezTo>
                  <a:pt x="4160" y="7526"/>
                  <a:pt x="4413" y="7027"/>
                  <a:pt x="4614" y="6514"/>
                </a:cubicBezTo>
                <a:cubicBezTo>
                  <a:pt x="4623" y="6492"/>
                  <a:pt x="4648" y="6475"/>
                  <a:pt x="4665" y="6456"/>
                </a:cubicBezTo>
                <a:cubicBezTo>
                  <a:pt x="4684" y="6458"/>
                  <a:pt x="4701" y="6460"/>
                  <a:pt x="4719" y="6462"/>
                </a:cubicBezTo>
                <a:cubicBezTo>
                  <a:pt x="4719" y="6621"/>
                  <a:pt x="4747" y="6786"/>
                  <a:pt x="4715" y="6940"/>
                </a:cubicBezTo>
                <a:cubicBezTo>
                  <a:pt x="4515" y="7904"/>
                  <a:pt x="4711" y="8818"/>
                  <a:pt x="5043" y="9717"/>
                </a:cubicBezTo>
                <a:cubicBezTo>
                  <a:pt x="5115" y="9914"/>
                  <a:pt x="5196" y="10108"/>
                  <a:pt x="5307" y="10306"/>
                </a:cubicBezTo>
                <a:cubicBezTo>
                  <a:pt x="5356" y="10091"/>
                  <a:pt x="5413" y="9876"/>
                  <a:pt x="5455" y="9659"/>
                </a:cubicBezTo>
                <a:cubicBezTo>
                  <a:pt x="5582" y="8982"/>
                  <a:pt x="5655" y="8301"/>
                  <a:pt x="5436" y="7630"/>
                </a:cubicBezTo>
                <a:cubicBezTo>
                  <a:pt x="5365" y="7413"/>
                  <a:pt x="5253" y="7199"/>
                  <a:pt x="5118" y="7015"/>
                </a:cubicBezTo>
                <a:cubicBezTo>
                  <a:pt x="4861" y="6664"/>
                  <a:pt x="4818" y="6286"/>
                  <a:pt x="4898" y="5879"/>
                </a:cubicBezTo>
                <a:cubicBezTo>
                  <a:pt x="4913" y="5805"/>
                  <a:pt x="4961" y="5738"/>
                  <a:pt x="5017" y="5617"/>
                </a:cubicBezTo>
                <a:cubicBezTo>
                  <a:pt x="5071" y="5721"/>
                  <a:pt x="5109" y="5778"/>
                  <a:pt x="5132" y="5841"/>
                </a:cubicBezTo>
                <a:cubicBezTo>
                  <a:pt x="5255" y="6176"/>
                  <a:pt x="5287" y="6547"/>
                  <a:pt x="5517" y="6837"/>
                </a:cubicBezTo>
                <a:cubicBezTo>
                  <a:pt x="5738" y="7119"/>
                  <a:pt x="5970" y="7394"/>
                  <a:pt x="6204" y="7666"/>
                </a:cubicBezTo>
                <a:cubicBezTo>
                  <a:pt x="6511" y="8024"/>
                  <a:pt x="6825" y="8378"/>
                  <a:pt x="7135" y="8735"/>
                </a:cubicBezTo>
                <a:cubicBezTo>
                  <a:pt x="7164" y="8768"/>
                  <a:pt x="7178" y="8813"/>
                  <a:pt x="7199" y="8853"/>
                </a:cubicBezTo>
                <a:cubicBezTo>
                  <a:pt x="7224" y="8838"/>
                  <a:pt x="7248" y="8824"/>
                  <a:pt x="7273" y="8809"/>
                </a:cubicBezTo>
                <a:cubicBezTo>
                  <a:pt x="7248" y="8634"/>
                  <a:pt x="7244" y="8451"/>
                  <a:pt x="7197" y="8282"/>
                </a:cubicBezTo>
                <a:cubicBezTo>
                  <a:pt x="7023" y="7663"/>
                  <a:pt x="6754" y="7085"/>
                  <a:pt x="6389" y="6558"/>
                </a:cubicBezTo>
                <a:cubicBezTo>
                  <a:pt x="6184" y="6261"/>
                  <a:pt x="5907" y="6041"/>
                  <a:pt x="5544" y="5962"/>
                </a:cubicBezTo>
                <a:cubicBezTo>
                  <a:pt x="5416" y="5934"/>
                  <a:pt x="5353" y="5858"/>
                  <a:pt x="5302" y="5747"/>
                </a:cubicBezTo>
                <a:cubicBezTo>
                  <a:pt x="5119" y="5345"/>
                  <a:pt x="5229" y="4984"/>
                  <a:pt x="5453" y="4599"/>
                </a:cubicBezTo>
                <a:cubicBezTo>
                  <a:pt x="5698" y="5199"/>
                  <a:pt x="6059" y="5690"/>
                  <a:pt x="6522" y="6099"/>
                </a:cubicBezTo>
                <a:cubicBezTo>
                  <a:pt x="6982" y="6505"/>
                  <a:pt x="7458" y="6890"/>
                  <a:pt x="7942" y="7297"/>
                </a:cubicBezTo>
                <a:cubicBezTo>
                  <a:pt x="8026" y="7050"/>
                  <a:pt x="7951" y="6836"/>
                  <a:pt x="7834" y="6652"/>
                </a:cubicBezTo>
                <a:cubicBezTo>
                  <a:pt x="7562" y="6230"/>
                  <a:pt x="7269" y="5818"/>
                  <a:pt x="6865" y="5512"/>
                </a:cubicBezTo>
                <a:cubicBezTo>
                  <a:pt x="6642" y="5344"/>
                  <a:pt x="6387" y="5206"/>
                  <a:pt x="6128" y="5100"/>
                </a:cubicBezTo>
                <a:cubicBezTo>
                  <a:pt x="5683" y="4918"/>
                  <a:pt x="5517" y="4681"/>
                  <a:pt x="5607" y="4201"/>
                </a:cubicBezTo>
                <a:cubicBezTo>
                  <a:pt x="5647" y="3984"/>
                  <a:pt x="5743" y="3776"/>
                  <a:pt x="5821" y="3542"/>
                </a:cubicBezTo>
                <a:cubicBezTo>
                  <a:pt x="6870" y="5200"/>
                  <a:pt x="7529" y="5398"/>
                  <a:pt x="8637" y="5901"/>
                </a:cubicBezTo>
                <a:cubicBezTo>
                  <a:pt x="8611" y="5799"/>
                  <a:pt x="8604" y="5718"/>
                  <a:pt x="8571" y="5649"/>
                </a:cubicBezTo>
                <a:cubicBezTo>
                  <a:pt x="8203" y="4883"/>
                  <a:pt x="7631" y="4360"/>
                  <a:pt x="6791" y="4153"/>
                </a:cubicBezTo>
                <a:cubicBezTo>
                  <a:pt x="6730" y="4138"/>
                  <a:pt x="6669" y="4125"/>
                  <a:pt x="6609" y="4110"/>
                </a:cubicBezTo>
                <a:cubicBezTo>
                  <a:pt x="6166" y="4002"/>
                  <a:pt x="5908" y="3621"/>
                  <a:pt x="5988" y="3168"/>
                </a:cubicBezTo>
                <a:cubicBezTo>
                  <a:pt x="6009" y="3050"/>
                  <a:pt x="6086" y="2942"/>
                  <a:pt x="6134" y="2835"/>
                </a:cubicBezTo>
                <a:cubicBezTo>
                  <a:pt x="6542" y="3231"/>
                  <a:pt x="6908" y="3671"/>
                  <a:pt x="7357" y="3997"/>
                </a:cubicBezTo>
                <a:cubicBezTo>
                  <a:pt x="7802" y="4320"/>
                  <a:pt x="8330" y="4528"/>
                  <a:pt x="8844" y="4800"/>
                </a:cubicBezTo>
                <a:cubicBezTo>
                  <a:pt x="8847" y="4441"/>
                  <a:pt x="8697" y="4183"/>
                  <a:pt x="8479" y="3961"/>
                </a:cubicBezTo>
                <a:cubicBezTo>
                  <a:pt x="8051" y="3524"/>
                  <a:pt x="7507" y="3297"/>
                  <a:pt x="6940" y="3110"/>
                </a:cubicBezTo>
                <a:cubicBezTo>
                  <a:pt x="6770" y="3054"/>
                  <a:pt x="6598" y="2984"/>
                  <a:pt x="6449" y="2886"/>
                </a:cubicBezTo>
                <a:cubicBezTo>
                  <a:pt x="6254" y="2756"/>
                  <a:pt x="6216" y="2546"/>
                  <a:pt x="6307" y="2327"/>
                </a:cubicBezTo>
                <a:cubicBezTo>
                  <a:pt x="6348" y="2226"/>
                  <a:pt x="6386" y="2126"/>
                  <a:pt x="6425" y="2025"/>
                </a:cubicBezTo>
                <a:cubicBezTo>
                  <a:pt x="6471" y="1902"/>
                  <a:pt x="6518" y="1841"/>
                  <a:pt x="6584" y="1841"/>
                </a:cubicBezTo>
                <a:cubicBezTo>
                  <a:pt x="6629" y="1841"/>
                  <a:pt x="6682" y="1868"/>
                  <a:pt x="6750" y="1922"/>
                </a:cubicBezTo>
                <a:cubicBezTo>
                  <a:pt x="6935" y="2070"/>
                  <a:pt x="7114" y="2234"/>
                  <a:pt x="7269" y="2414"/>
                </a:cubicBezTo>
                <a:cubicBezTo>
                  <a:pt x="7704" y="2917"/>
                  <a:pt x="8207" y="3327"/>
                  <a:pt x="8807" y="3615"/>
                </a:cubicBezTo>
                <a:cubicBezTo>
                  <a:pt x="8930" y="3673"/>
                  <a:pt x="9057" y="3728"/>
                  <a:pt x="9188" y="3761"/>
                </a:cubicBezTo>
                <a:cubicBezTo>
                  <a:pt x="9204" y="3765"/>
                  <a:pt x="9221" y="3766"/>
                  <a:pt x="9238" y="3766"/>
                </a:cubicBezTo>
                <a:cubicBezTo>
                  <a:pt x="9299" y="3766"/>
                  <a:pt x="9365" y="3746"/>
                  <a:pt x="9428" y="3739"/>
                </a:cubicBezTo>
                <a:cubicBezTo>
                  <a:pt x="9407" y="3665"/>
                  <a:pt x="9407" y="3574"/>
                  <a:pt x="9363" y="3521"/>
                </a:cubicBezTo>
                <a:cubicBezTo>
                  <a:pt x="9092" y="3208"/>
                  <a:pt x="8826" y="2887"/>
                  <a:pt x="8529" y="2599"/>
                </a:cubicBezTo>
                <a:cubicBezTo>
                  <a:pt x="8175" y="2258"/>
                  <a:pt x="7735" y="2076"/>
                  <a:pt x="7245" y="2013"/>
                </a:cubicBezTo>
                <a:cubicBezTo>
                  <a:pt x="7141" y="1999"/>
                  <a:pt x="7034" y="1962"/>
                  <a:pt x="6939" y="1914"/>
                </a:cubicBezTo>
                <a:cubicBezTo>
                  <a:pt x="6659" y="1772"/>
                  <a:pt x="6590" y="1573"/>
                  <a:pt x="6700" y="1282"/>
                </a:cubicBezTo>
                <a:cubicBezTo>
                  <a:pt x="6838" y="915"/>
                  <a:pt x="6976" y="547"/>
                  <a:pt x="7106" y="177"/>
                </a:cubicBezTo>
                <a:cubicBezTo>
                  <a:pt x="7123" y="127"/>
                  <a:pt x="7093" y="60"/>
                  <a:pt x="70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1"/>
          <p:cNvSpPr/>
          <p:nvPr/>
        </p:nvSpPr>
        <p:spPr>
          <a:xfrm rot="755287" flipH="1">
            <a:off x="8347861" y="-39207"/>
            <a:ext cx="884027" cy="1308493"/>
          </a:xfrm>
          <a:custGeom>
            <a:avLst/>
            <a:gdLst/>
            <a:ahLst/>
            <a:cxnLst/>
            <a:rect l="l" t="t" r="r" b="b"/>
            <a:pathLst>
              <a:path w="14298" h="21163" extrusionOk="0">
                <a:moveTo>
                  <a:pt x="2261" y="1"/>
                </a:moveTo>
                <a:cubicBezTo>
                  <a:pt x="2223" y="1"/>
                  <a:pt x="2180" y="33"/>
                  <a:pt x="2189" y="83"/>
                </a:cubicBezTo>
                <a:cubicBezTo>
                  <a:pt x="2248" y="409"/>
                  <a:pt x="2319" y="732"/>
                  <a:pt x="2401" y="1052"/>
                </a:cubicBezTo>
                <a:cubicBezTo>
                  <a:pt x="2384" y="1059"/>
                  <a:pt x="2373" y="1077"/>
                  <a:pt x="2384" y="1098"/>
                </a:cubicBezTo>
                <a:cubicBezTo>
                  <a:pt x="2400" y="1124"/>
                  <a:pt x="2416" y="1148"/>
                  <a:pt x="2432" y="1175"/>
                </a:cubicBezTo>
                <a:cubicBezTo>
                  <a:pt x="2634" y="1945"/>
                  <a:pt x="2894" y="2702"/>
                  <a:pt x="3196" y="3439"/>
                </a:cubicBezTo>
                <a:cubicBezTo>
                  <a:pt x="2709" y="4688"/>
                  <a:pt x="1435" y="5472"/>
                  <a:pt x="743" y="6629"/>
                </a:cubicBezTo>
                <a:cubicBezTo>
                  <a:pt x="3" y="7866"/>
                  <a:pt x="0" y="9392"/>
                  <a:pt x="19" y="10834"/>
                </a:cubicBezTo>
                <a:cubicBezTo>
                  <a:pt x="33" y="11973"/>
                  <a:pt x="47" y="13114"/>
                  <a:pt x="62" y="14253"/>
                </a:cubicBezTo>
                <a:cubicBezTo>
                  <a:pt x="666" y="13136"/>
                  <a:pt x="1429" y="12115"/>
                  <a:pt x="2126" y="11053"/>
                </a:cubicBezTo>
                <a:cubicBezTo>
                  <a:pt x="2823" y="9992"/>
                  <a:pt x="3462" y="8870"/>
                  <a:pt x="3779" y="7641"/>
                </a:cubicBezTo>
                <a:cubicBezTo>
                  <a:pt x="3974" y="6884"/>
                  <a:pt x="4039" y="6084"/>
                  <a:pt x="3916" y="5309"/>
                </a:cubicBezTo>
                <a:cubicBezTo>
                  <a:pt x="3890" y="5139"/>
                  <a:pt x="3854" y="4970"/>
                  <a:pt x="3808" y="4804"/>
                </a:cubicBezTo>
                <a:lnTo>
                  <a:pt x="3808" y="4804"/>
                </a:lnTo>
                <a:cubicBezTo>
                  <a:pt x="4133" y="5481"/>
                  <a:pt x="4484" y="6146"/>
                  <a:pt x="4846" y="6804"/>
                </a:cubicBezTo>
                <a:cubicBezTo>
                  <a:pt x="5236" y="7510"/>
                  <a:pt x="5637" y="8209"/>
                  <a:pt x="6037" y="8910"/>
                </a:cubicBezTo>
                <a:cubicBezTo>
                  <a:pt x="6036" y="8917"/>
                  <a:pt x="6037" y="8926"/>
                  <a:pt x="6042" y="8933"/>
                </a:cubicBezTo>
                <a:cubicBezTo>
                  <a:pt x="6055" y="8952"/>
                  <a:pt x="6069" y="8968"/>
                  <a:pt x="6081" y="8986"/>
                </a:cubicBezTo>
                <a:cubicBezTo>
                  <a:pt x="6273" y="9323"/>
                  <a:pt x="6465" y="9661"/>
                  <a:pt x="6655" y="9999"/>
                </a:cubicBezTo>
                <a:cubicBezTo>
                  <a:pt x="6910" y="10456"/>
                  <a:pt x="7158" y="10916"/>
                  <a:pt x="7400" y="11380"/>
                </a:cubicBezTo>
                <a:cubicBezTo>
                  <a:pt x="7384" y="11361"/>
                  <a:pt x="7368" y="11345"/>
                  <a:pt x="7347" y="11333"/>
                </a:cubicBezTo>
                <a:cubicBezTo>
                  <a:pt x="6948" y="12189"/>
                  <a:pt x="6216" y="12776"/>
                  <a:pt x="5668" y="13527"/>
                </a:cubicBezTo>
                <a:cubicBezTo>
                  <a:pt x="5130" y="14262"/>
                  <a:pt x="4721" y="15093"/>
                  <a:pt x="4478" y="15971"/>
                </a:cubicBezTo>
                <a:cubicBezTo>
                  <a:pt x="4003" y="17678"/>
                  <a:pt x="4150" y="19551"/>
                  <a:pt x="4885" y="21162"/>
                </a:cubicBezTo>
                <a:cubicBezTo>
                  <a:pt x="6329" y="20085"/>
                  <a:pt x="7595" y="18693"/>
                  <a:pt x="8215" y="17002"/>
                </a:cubicBezTo>
                <a:cubicBezTo>
                  <a:pt x="8507" y="16205"/>
                  <a:pt x="8637" y="15346"/>
                  <a:pt x="8582" y="14499"/>
                </a:cubicBezTo>
                <a:cubicBezTo>
                  <a:pt x="8559" y="14141"/>
                  <a:pt x="8499" y="13811"/>
                  <a:pt x="8409" y="13496"/>
                </a:cubicBezTo>
                <a:lnTo>
                  <a:pt x="8409" y="13496"/>
                </a:lnTo>
                <a:cubicBezTo>
                  <a:pt x="8846" y="14525"/>
                  <a:pt x="9209" y="15585"/>
                  <a:pt x="9448" y="16678"/>
                </a:cubicBezTo>
                <a:cubicBezTo>
                  <a:pt x="9479" y="16824"/>
                  <a:pt x="9509" y="16970"/>
                  <a:pt x="9539" y="17116"/>
                </a:cubicBezTo>
                <a:cubicBezTo>
                  <a:pt x="9542" y="17129"/>
                  <a:pt x="9550" y="17134"/>
                  <a:pt x="9560" y="17134"/>
                </a:cubicBezTo>
                <a:cubicBezTo>
                  <a:pt x="9574" y="17134"/>
                  <a:pt x="9590" y="17122"/>
                  <a:pt x="9587" y="17103"/>
                </a:cubicBezTo>
                <a:cubicBezTo>
                  <a:pt x="9424" y="15913"/>
                  <a:pt x="9050" y="14742"/>
                  <a:pt x="8600" y="13632"/>
                </a:cubicBezTo>
                <a:cubicBezTo>
                  <a:pt x="8250" y="12769"/>
                  <a:pt x="7842" y="11931"/>
                  <a:pt x="7407" y="11107"/>
                </a:cubicBezTo>
                <a:cubicBezTo>
                  <a:pt x="7401" y="11089"/>
                  <a:pt x="7396" y="11071"/>
                  <a:pt x="7390" y="11052"/>
                </a:cubicBezTo>
                <a:cubicBezTo>
                  <a:pt x="7385" y="11039"/>
                  <a:pt x="7376" y="11033"/>
                  <a:pt x="7366" y="11030"/>
                </a:cubicBezTo>
                <a:cubicBezTo>
                  <a:pt x="7247" y="10808"/>
                  <a:pt x="7128" y="10585"/>
                  <a:pt x="7007" y="10364"/>
                </a:cubicBezTo>
                <a:cubicBezTo>
                  <a:pt x="6888" y="10148"/>
                  <a:pt x="6767" y="9931"/>
                  <a:pt x="6646" y="9716"/>
                </a:cubicBezTo>
                <a:lnTo>
                  <a:pt x="6646" y="9716"/>
                </a:lnTo>
                <a:cubicBezTo>
                  <a:pt x="6739" y="9830"/>
                  <a:pt x="6840" y="9940"/>
                  <a:pt x="6947" y="10046"/>
                </a:cubicBezTo>
                <a:cubicBezTo>
                  <a:pt x="7600" y="10684"/>
                  <a:pt x="8352" y="11222"/>
                  <a:pt x="9168" y="11631"/>
                </a:cubicBezTo>
                <a:cubicBezTo>
                  <a:pt x="10790" y="12445"/>
                  <a:pt x="12621" y="12744"/>
                  <a:pt x="14298" y="13434"/>
                </a:cubicBezTo>
                <a:cubicBezTo>
                  <a:pt x="14070" y="12948"/>
                  <a:pt x="13843" y="12461"/>
                  <a:pt x="13615" y="11973"/>
                </a:cubicBezTo>
                <a:cubicBezTo>
                  <a:pt x="13379" y="11467"/>
                  <a:pt x="13140" y="10957"/>
                  <a:pt x="12809" y="10506"/>
                </a:cubicBezTo>
                <a:cubicBezTo>
                  <a:pt x="12452" y="10017"/>
                  <a:pt x="11995" y="9609"/>
                  <a:pt x="11516" y="9237"/>
                </a:cubicBezTo>
                <a:cubicBezTo>
                  <a:pt x="10940" y="8789"/>
                  <a:pt x="10319" y="8386"/>
                  <a:pt x="9630" y="8143"/>
                </a:cubicBezTo>
                <a:cubicBezTo>
                  <a:pt x="8324" y="7683"/>
                  <a:pt x="6893" y="7838"/>
                  <a:pt x="5512" y="7721"/>
                </a:cubicBezTo>
                <a:cubicBezTo>
                  <a:pt x="5408" y="7537"/>
                  <a:pt x="5303" y="7354"/>
                  <a:pt x="5199" y="7169"/>
                </a:cubicBezTo>
                <a:cubicBezTo>
                  <a:pt x="4605" y="6109"/>
                  <a:pt x="4033" y="5036"/>
                  <a:pt x="3544" y="3923"/>
                </a:cubicBezTo>
                <a:cubicBezTo>
                  <a:pt x="3372" y="3534"/>
                  <a:pt x="3211" y="3139"/>
                  <a:pt x="3063" y="2739"/>
                </a:cubicBezTo>
                <a:lnTo>
                  <a:pt x="3063" y="2739"/>
                </a:lnTo>
                <a:cubicBezTo>
                  <a:pt x="3420" y="3393"/>
                  <a:pt x="3894" y="3983"/>
                  <a:pt x="4461" y="4469"/>
                </a:cubicBezTo>
                <a:cubicBezTo>
                  <a:pt x="5345" y="5226"/>
                  <a:pt x="6424" y="5738"/>
                  <a:pt x="7555" y="6012"/>
                </a:cubicBezTo>
                <a:cubicBezTo>
                  <a:pt x="9139" y="6394"/>
                  <a:pt x="10809" y="6317"/>
                  <a:pt x="12382" y="6741"/>
                </a:cubicBezTo>
                <a:cubicBezTo>
                  <a:pt x="11545" y="5427"/>
                  <a:pt x="10541" y="4206"/>
                  <a:pt x="9321" y="3236"/>
                </a:cubicBezTo>
                <a:cubicBezTo>
                  <a:pt x="8102" y="2266"/>
                  <a:pt x="6657" y="1553"/>
                  <a:pt x="5119" y="1310"/>
                </a:cubicBezTo>
                <a:cubicBezTo>
                  <a:pt x="4232" y="1170"/>
                  <a:pt x="3364" y="1110"/>
                  <a:pt x="2494" y="890"/>
                </a:cubicBezTo>
                <a:cubicBezTo>
                  <a:pt x="2462" y="756"/>
                  <a:pt x="2430" y="623"/>
                  <a:pt x="2402" y="487"/>
                </a:cubicBezTo>
                <a:cubicBezTo>
                  <a:pt x="2371" y="342"/>
                  <a:pt x="2342" y="195"/>
                  <a:pt x="2316" y="48"/>
                </a:cubicBezTo>
                <a:cubicBezTo>
                  <a:pt x="2310" y="15"/>
                  <a:pt x="2286" y="1"/>
                  <a:pt x="22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column text 1">
  <p:cSld name="ONE_COLUMN_TEXT_1">
    <p:bg>
      <p:bgPr>
        <a:solidFill>
          <a:schemeClr val="lt1"/>
        </a:solidFill>
        <a:effectLst/>
      </p:bgPr>
    </p:bg>
    <p:spTree>
      <p:nvGrpSpPr>
        <p:cNvPr id="1" name="Shape 272"/>
        <p:cNvGrpSpPr/>
        <p:nvPr/>
      </p:nvGrpSpPr>
      <p:grpSpPr>
        <a:xfrm>
          <a:off x="0" y="0"/>
          <a:ext cx="0" cy="0"/>
          <a:chOff x="0" y="0"/>
          <a:chExt cx="0" cy="0"/>
        </a:xfrm>
      </p:grpSpPr>
      <p:sp>
        <p:nvSpPr>
          <p:cNvPr id="273" name="Google Shape;273;p22"/>
          <p:cNvSpPr txBox="1">
            <a:spLocks noGrp="1"/>
          </p:cNvSpPr>
          <p:nvPr>
            <p:ph type="title"/>
          </p:nvPr>
        </p:nvSpPr>
        <p:spPr>
          <a:xfrm>
            <a:off x="4610275" y="1651643"/>
            <a:ext cx="3182100" cy="681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000"/>
            </a:lvl1pPr>
            <a:lvl2pPr lvl="1" rtl="0">
              <a:spcBef>
                <a:spcPts val="0"/>
              </a:spcBef>
              <a:spcAft>
                <a:spcPts val="0"/>
              </a:spcAft>
              <a:buClr>
                <a:schemeClr val="accent1"/>
              </a:buClr>
              <a:buSzPts val="2400"/>
              <a:buNone/>
              <a:defRPr sz="2400">
                <a:solidFill>
                  <a:schemeClr val="accent1"/>
                </a:solidFill>
              </a:defRPr>
            </a:lvl2pPr>
            <a:lvl3pPr lvl="2" rtl="0">
              <a:spcBef>
                <a:spcPts val="0"/>
              </a:spcBef>
              <a:spcAft>
                <a:spcPts val="0"/>
              </a:spcAft>
              <a:buClr>
                <a:schemeClr val="accent1"/>
              </a:buClr>
              <a:buSzPts val="2400"/>
              <a:buNone/>
              <a:defRPr sz="2400">
                <a:solidFill>
                  <a:schemeClr val="accent1"/>
                </a:solidFill>
              </a:defRPr>
            </a:lvl3pPr>
            <a:lvl4pPr lvl="3" rtl="0">
              <a:spcBef>
                <a:spcPts val="0"/>
              </a:spcBef>
              <a:spcAft>
                <a:spcPts val="0"/>
              </a:spcAft>
              <a:buClr>
                <a:schemeClr val="accent1"/>
              </a:buClr>
              <a:buSzPts val="2400"/>
              <a:buNone/>
              <a:defRPr sz="2400">
                <a:solidFill>
                  <a:schemeClr val="accent1"/>
                </a:solidFill>
              </a:defRPr>
            </a:lvl4pPr>
            <a:lvl5pPr lvl="4" rtl="0">
              <a:spcBef>
                <a:spcPts val="0"/>
              </a:spcBef>
              <a:spcAft>
                <a:spcPts val="0"/>
              </a:spcAft>
              <a:buClr>
                <a:schemeClr val="accent1"/>
              </a:buClr>
              <a:buSzPts val="2400"/>
              <a:buNone/>
              <a:defRPr sz="2400">
                <a:solidFill>
                  <a:schemeClr val="accent1"/>
                </a:solidFill>
              </a:defRPr>
            </a:lvl5pPr>
            <a:lvl6pPr lvl="5" rtl="0">
              <a:spcBef>
                <a:spcPts val="0"/>
              </a:spcBef>
              <a:spcAft>
                <a:spcPts val="0"/>
              </a:spcAft>
              <a:buClr>
                <a:schemeClr val="accent1"/>
              </a:buClr>
              <a:buSzPts val="2400"/>
              <a:buNone/>
              <a:defRPr sz="2400">
                <a:solidFill>
                  <a:schemeClr val="accent1"/>
                </a:solidFill>
              </a:defRPr>
            </a:lvl6pPr>
            <a:lvl7pPr lvl="6" rtl="0">
              <a:spcBef>
                <a:spcPts val="0"/>
              </a:spcBef>
              <a:spcAft>
                <a:spcPts val="0"/>
              </a:spcAft>
              <a:buClr>
                <a:schemeClr val="accent1"/>
              </a:buClr>
              <a:buSzPts val="2400"/>
              <a:buNone/>
              <a:defRPr sz="2400">
                <a:solidFill>
                  <a:schemeClr val="accent1"/>
                </a:solidFill>
              </a:defRPr>
            </a:lvl7pPr>
            <a:lvl8pPr lvl="7" rtl="0">
              <a:spcBef>
                <a:spcPts val="0"/>
              </a:spcBef>
              <a:spcAft>
                <a:spcPts val="0"/>
              </a:spcAft>
              <a:buClr>
                <a:schemeClr val="accent1"/>
              </a:buClr>
              <a:buSzPts val="2400"/>
              <a:buNone/>
              <a:defRPr sz="2400">
                <a:solidFill>
                  <a:schemeClr val="accent1"/>
                </a:solidFill>
              </a:defRPr>
            </a:lvl8pPr>
            <a:lvl9pPr lvl="8" rtl="0">
              <a:spcBef>
                <a:spcPts val="0"/>
              </a:spcBef>
              <a:spcAft>
                <a:spcPts val="0"/>
              </a:spcAft>
              <a:buClr>
                <a:schemeClr val="accent1"/>
              </a:buClr>
              <a:buSzPts val="2400"/>
              <a:buNone/>
              <a:defRPr sz="2400">
                <a:solidFill>
                  <a:schemeClr val="accent1"/>
                </a:solidFill>
              </a:defRPr>
            </a:lvl9pPr>
          </a:lstStyle>
          <a:p>
            <a:endParaRPr/>
          </a:p>
        </p:txBody>
      </p:sp>
      <p:sp>
        <p:nvSpPr>
          <p:cNvPr id="274" name="Google Shape;274;p22"/>
          <p:cNvSpPr txBox="1">
            <a:spLocks noGrp="1"/>
          </p:cNvSpPr>
          <p:nvPr>
            <p:ph type="subTitle" idx="1"/>
          </p:nvPr>
        </p:nvSpPr>
        <p:spPr>
          <a:xfrm>
            <a:off x="4601288" y="2333058"/>
            <a:ext cx="3182100" cy="133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600"/>
              <a:buNone/>
              <a:defRPr/>
            </a:lvl1pPr>
            <a:lvl2pPr lvl="1" rtl="0">
              <a:spcBef>
                <a:spcPts val="0"/>
              </a:spcBef>
              <a:spcAft>
                <a:spcPts val="0"/>
              </a:spcAft>
              <a:buClr>
                <a:schemeClr val="accent1"/>
              </a:buClr>
              <a:buSzPts val="1600"/>
              <a:buNone/>
              <a:defRPr>
                <a:solidFill>
                  <a:schemeClr val="accent1"/>
                </a:solidFill>
              </a:defRPr>
            </a:lvl2pPr>
            <a:lvl3pPr lvl="2" rtl="0">
              <a:spcBef>
                <a:spcPts val="0"/>
              </a:spcBef>
              <a:spcAft>
                <a:spcPts val="0"/>
              </a:spcAft>
              <a:buClr>
                <a:schemeClr val="accent1"/>
              </a:buClr>
              <a:buSzPts val="1600"/>
              <a:buNone/>
              <a:defRPr>
                <a:solidFill>
                  <a:schemeClr val="accent1"/>
                </a:solidFill>
              </a:defRPr>
            </a:lvl3pPr>
            <a:lvl4pPr lvl="3" rtl="0">
              <a:spcBef>
                <a:spcPts val="0"/>
              </a:spcBef>
              <a:spcAft>
                <a:spcPts val="0"/>
              </a:spcAft>
              <a:buClr>
                <a:schemeClr val="accent1"/>
              </a:buClr>
              <a:buSzPts val="1600"/>
              <a:buNone/>
              <a:defRPr>
                <a:solidFill>
                  <a:schemeClr val="accent1"/>
                </a:solidFill>
              </a:defRPr>
            </a:lvl4pPr>
            <a:lvl5pPr lvl="4" rtl="0">
              <a:spcBef>
                <a:spcPts val="0"/>
              </a:spcBef>
              <a:spcAft>
                <a:spcPts val="0"/>
              </a:spcAft>
              <a:buClr>
                <a:schemeClr val="accent1"/>
              </a:buClr>
              <a:buSzPts val="1600"/>
              <a:buNone/>
              <a:defRPr>
                <a:solidFill>
                  <a:schemeClr val="accent1"/>
                </a:solidFill>
              </a:defRPr>
            </a:lvl5pPr>
            <a:lvl6pPr lvl="5" rtl="0">
              <a:spcBef>
                <a:spcPts val="0"/>
              </a:spcBef>
              <a:spcAft>
                <a:spcPts val="0"/>
              </a:spcAft>
              <a:buClr>
                <a:schemeClr val="accent1"/>
              </a:buClr>
              <a:buSzPts val="1600"/>
              <a:buNone/>
              <a:defRPr>
                <a:solidFill>
                  <a:schemeClr val="accent1"/>
                </a:solidFill>
              </a:defRPr>
            </a:lvl6pPr>
            <a:lvl7pPr lvl="6" rtl="0">
              <a:spcBef>
                <a:spcPts val="0"/>
              </a:spcBef>
              <a:spcAft>
                <a:spcPts val="0"/>
              </a:spcAft>
              <a:buClr>
                <a:schemeClr val="accent1"/>
              </a:buClr>
              <a:buSzPts val="1600"/>
              <a:buNone/>
              <a:defRPr>
                <a:solidFill>
                  <a:schemeClr val="accent1"/>
                </a:solidFill>
              </a:defRPr>
            </a:lvl7pPr>
            <a:lvl8pPr lvl="7" rtl="0">
              <a:spcBef>
                <a:spcPts val="0"/>
              </a:spcBef>
              <a:spcAft>
                <a:spcPts val="0"/>
              </a:spcAft>
              <a:buClr>
                <a:schemeClr val="accent1"/>
              </a:buClr>
              <a:buSzPts val="1600"/>
              <a:buNone/>
              <a:defRPr>
                <a:solidFill>
                  <a:schemeClr val="accent1"/>
                </a:solidFill>
              </a:defRPr>
            </a:lvl8pPr>
            <a:lvl9pPr lvl="8" rtl="0">
              <a:spcBef>
                <a:spcPts val="0"/>
              </a:spcBef>
              <a:spcAft>
                <a:spcPts val="0"/>
              </a:spcAft>
              <a:buClr>
                <a:schemeClr val="accent1"/>
              </a:buClr>
              <a:buSzPts val="1600"/>
              <a:buNone/>
              <a:defRPr>
                <a:solidFill>
                  <a:schemeClr val="accent1"/>
                </a:solidFill>
              </a:defRPr>
            </a:lvl9pPr>
          </a:lstStyle>
          <a:p>
            <a:endParaRPr/>
          </a:p>
        </p:txBody>
      </p:sp>
      <p:grpSp>
        <p:nvGrpSpPr>
          <p:cNvPr id="275" name="Google Shape;275;p22"/>
          <p:cNvGrpSpPr/>
          <p:nvPr/>
        </p:nvGrpSpPr>
        <p:grpSpPr>
          <a:xfrm>
            <a:off x="8205100" y="352950"/>
            <a:ext cx="542775" cy="606000"/>
            <a:chOff x="2436988" y="-3243475"/>
            <a:chExt cx="542775" cy="606000"/>
          </a:xfrm>
        </p:grpSpPr>
        <p:sp>
          <p:nvSpPr>
            <p:cNvPr id="276" name="Google Shape;276;p22"/>
            <p:cNvSpPr/>
            <p:nvPr/>
          </p:nvSpPr>
          <p:spPr>
            <a:xfrm>
              <a:off x="2436988" y="-3070375"/>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2"/>
            <p:cNvSpPr/>
            <p:nvPr/>
          </p:nvSpPr>
          <p:spPr>
            <a:xfrm>
              <a:off x="2806663" y="-281057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2"/>
            <p:cNvSpPr/>
            <p:nvPr/>
          </p:nvSpPr>
          <p:spPr>
            <a:xfrm>
              <a:off x="2806663" y="-324347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9" name="Google Shape;279;p22"/>
          <p:cNvSpPr/>
          <p:nvPr/>
        </p:nvSpPr>
        <p:spPr>
          <a:xfrm rot="2550170">
            <a:off x="7772189" y="4461582"/>
            <a:ext cx="1541878" cy="858689"/>
          </a:xfrm>
          <a:custGeom>
            <a:avLst/>
            <a:gdLst/>
            <a:ahLst/>
            <a:cxnLst/>
            <a:rect l="l" t="t" r="r" b="b"/>
            <a:pathLst>
              <a:path w="14180" h="7897" extrusionOk="0">
                <a:moveTo>
                  <a:pt x="7801" y="3343"/>
                </a:moveTo>
                <a:cubicBezTo>
                  <a:pt x="7806" y="3352"/>
                  <a:pt x="7810" y="3363"/>
                  <a:pt x="7815" y="3373"/>
                </a:cubicBezTo>
                <a:cubicBezTo>
                  <a:pt x="7696" y="3466"/>
                  <a:pt x="7576" y="3557"/>
                  <a:pt x="7457" y="3650"/>
                </a:cubicBezTo>
                <a:cubicBezTo>
                  <a:pt x="7450" y="3642"/>
                  <a:pt x="7444" y="3634"/>
                  <a:pt x="7438" y="3626"/>
                </a:cubicBezTo>
                <a:cubicBezTo>
                  <a:pt x="7560" y="3532"/>
                  <a:pt x="7680" y="3437"/>
                  <a:pt x="7801" y="3343"/>
                </a:cubicBezTo>
                <a:close/>
                <a:moveTo>
                  <a:pt x="5760" y="0"/>
                </a:moveTo>
                <a:lnTo>
                  <a:pt x="5760" y="0"/>
                </a:lnTo>
                <a:cubicBezTo>
                  <a:pt x="6219" y="293"/>
                  <a:pt x="6675" y="577"/>
                  <a:pt x="7060" y="956"/>
                </a:cubicBezTo>
                <a:cubicBezTo>
                  <a:pt x="7254" y="1147"/>
                  <a:pt x="7416" y="1370"/>
                  <a:pt x="7595" y="1578"/>
                </a:cubicBezTo>
                <a:cubicBezTo>
                  <a:pt x="7922" y="1960"/>
                  <a:pt x="8343" y="2215"/>
                  <a:pt x="8782" y="2442"/>
                </a:cubicBezTo>
                <a:cubicBezTo>
                  <a:pt x="8934" y="2520"/>
                  <a:pt x="9089" y="2590"/>
                  <a:pt x="9244" y="2663"/>
                </a:cubicBezTo>
                <a:cubicBezTo>
                  <a:pt x="8725" y="2629"/>
                  <a:pt x="8255" y="2463"/>
                  <a:pt x="7820" y="2188"/>
                </a:cubicBezTo>
                <a:cubicBezTo>
                  <a:pt x="7465" y="1964"/>
                  <a:pt x="7207" y="1642"/>
                  <a:pt x="6918" y="1349"/>
                </a:cubicBezTo>
                <a:cubicBezTo>
                  <a:pt x="6570" y="997"/>
                  <a:pt x="6211" y="659"/>
                  <a:pt x="5773" y="419"/>
                </a:cubicBezTo>
                <a:cubicBezTo>
                  <a:pt x="5538" y="291"/>
                  <a:pt x="5295" y="184"/>
                  <a:pt x="4998" y="124"/>
                </a:cubicBezTo>
                <a:lnTo>
                  <a:pt x="4998" y="124"/>
                </a:lnTo>
                <a:cubicBezTo>
                  <a:pt x="5035" y="158"/>
                  <a:pt x="5046" y="171"/>
                  <a:pt x="5059" y="179"/>
                </a:cubicBezTo>
                <a:cubicBezTo>
                  <a:pt x="5736" y="618"/>
                  <a:pt x="6289" y="1181"/>
                  <a:pt x="6785" y="1816"/>
                </a:cubicBezTo>
                <a:cubicBezTo>
                  <a:pt x="7237" y="2396"/>
                  <a:pt x="7850" y="2737"/>
                  <a:pt x="8589" y="2830"/>
                </a:cubicBezTo>
                <a:cubicBezTo>
                  <a:pt x="8635" y="2835"/>
                  <a:pt x="8681" y="2844"/>
                  <a:pt x="8756" y="2855"/>
                </a:cubicBezTo>
                <a:cubicBezTo>
                  <a:pt x="8528" y="2939"/>
                  <a:pt x="8444" y="2991"/>
                  <a:pt x="8361" y="2991"/>
                </a:cubicBezTo>
                <a:cubicBezTo>
                  <a:pt x="8285" y="2991"/>
                  <a:pt x="8210" y="2948"/>
                  <a:pt x="8028" y="2848"/>
                </a:cubicBezTo>
                <a:cubicBezTo>
                  <a:pt x="7680" y="2658"/>
                  <a:pt x="7354" y="2421"/>
                  <a:pt x="7046" y="2169"/>
                </a:cubicBezTo>
                <a:cubicBezTo>
                  <a:pt x="6605" y="1809"/>
                  <a:pt x="6191" y="1416"/>
                  <a:pt x="5764" y="1038"/>
                </a:cubicBezTo>
                <a:cubicBezTo>
                  <a:pt x="5365" y="685"/>
                  <a:pt x="4922" y="415"/>
                  <a:pt x="4391" y="318"/>
                </a:cubicBezTo>
                <a:cubicBezTo>
                  <a:pt x="4245" y="292"/>
                  <a:pt x="4094" y="290"/>
                  <a:pt x="3946" y="277"/>
                </a:cubicBezTo>
                <a:cubicBezTo>
                  <a:pt x="3944" y="288"/>
                  <a:pt x="3942" y="299"/>
                  <a:pt x="3941" y="310"/>
                </a:cubicBezTo>
                <a:cubicBezTo>
                  <a:pt x="4594" y="541"/>
                  <a:pt x="5126" y="953"/>
                  <a:pt x="5575" y="1461"/>
                </a:cubicBezTo>
                <a:cubicBezTo>
                  <a:pt x="5924" y="1857"/>
                  <a:pt x="6336" y="2150"/>
                  <a:pt x="6791" y="2394"/>
                </a:cubicBezTo>
                <a:cubicBezTo>
                  <a:pt x="7216" y="2624"/>
                  <a:pt x="7646" y="2845"/>
                  <a:pt x="8091" y="3078"/>
                </a:cubicBezTo>
                <a:cubicBezTo>
                  <a:pt x="8043" y="3068"/>
                  <a:pt x="8012" y="3064"/>
                  <a:pt x="7982" y="3054"/>
                </a:cubicBezTo>
                <a:cubicBezTo>
                  <a:pt x="7751" y="2977"/>
                  <a:pt x="7518" y="2904"/>
                  <a:pt x="7289" y="2819"/>
                </a:cubicBezTo>
                <a:cubicBezTo>
                  <a:pt x="6660" y="2585"/>
                  <a:pt x="6041" y="2324"/>
                  <a:pt x="5509" y="1912"/>
                </a:cubicBezTo>
                <a:cubicBezTo>
                  <a:pt x="5004" y="1523"/>
                  <a:pt x="4449" y="1269"/>
                  <a:pt x="3831" y="1138"/>
                </a:cubicBezTo>
                <a:cubicBezTo>
                  <a:pt x="3445" y="1056"/>
                  <a:pt x="3056" y="1007"/>
                  <a:pt x="2628" y="1007"/>
                </a:cubicBezTo>
                <a:cubicBezTo>
                  <a:pt x="2673" y="1030"/>
                  <a:pt x="2688" y="1038"/>
                  <a:pt x="2702" y="1045"/>
                </a:cubicBezTo>
                <a:cubicBezTo>
                  <a:pt x="3573" y="1438"/>
                  <a:pt x="4450" y="1816"/>
                  <a:pt x="5311" y="2230"/>
                </a:cubicBezTo>
                <a:cubicBezTo>
                  <a:pt x="5888" y="2507"/>
                  <a:pt x="6478" y="2745"/>
                  <a:pt x="7085" y="2945"/>
                </a:cubicBezTo>
                <a:cubicBezTo>
                  <a:pt x="7318" y="3021"/>
                  <a:pt x="7553" y="3089"/>
                  <a:pt x="7788" y="3161"/>
                </a:cubicBezTo>
                <a:cubicBezTo>
                  <a:pt x="7787" y="3172"/>
                  <a:pt x="7786" y="3182"/>
                  <a:pt x="7785" y="3193"/>
                </a:cubicBezTo>
                <a:cubicBezTo>
                  <a:pt x="7752" y="3194"/>
                  <a:pt x="7717" y="3199"/>
                  <a:pt x="7684" y="3199"/>
                </a:cubicBezTo>
                <a:cubicBezTo>
                  <a:pt x="7669" y="3199"/>
                  <a:pt x="7655" y="3198"/>
                  <a:pt x="7641" y="3195"/>
                </a:cubicBezTo>
                <a:cubicBezTo>
                  <a:pt x="6745" y="2998"/>
                  <a:pt x="5854" y="2786"/>
                  <a:pt x="4982" y="2499"/>
                </a:cubicBezTo>
                <a:cubicBezTo>
                  <a:pt x="4149" y="2226"/>
                  <a:pt x="3308" y="1992"/>
                  <a:pt x="2426" y="1954"/>
                </a:cubicBezTo>
                <a:cubicBezTo>
                  <a:pt x="2350" y="1951"/>
                  <a:pt x="2276" y="1950"/>
                  <a:pt x="2201" y="1950"/>
                </a:cubicBezTo>
                <a:cubicBezTo>
                  <a:pt x="1877" y="1950"/>
                  <a:pt x="1554" y="1981"/>
                  <a:pt x="1221" y="2060"/>
                </a:cubicBezTo>
                <a:cubicBezTo>
                  <a:pt x="1257" y="2087"/>
                  <a:pt x="1275" y="2104"/>
                  <a:pt x="1296" y="2114"/>
                </a:cubicBezTo>
                <a:cubicBezTo>
                  <a:pt x="2047" y="2483"/>
                  <a:pt x="2831" y="2752"/>
                  <a:pt x="3664" y="2856"/>
                </a:cubicBezTo>
                <a:cubicBezTo>
                  <a:pt x="4566" y="2970"/>
                  <a:pt x="5468" y="3075"/>
                  <a:pt x="6370" y="3190"/>
                </a:cubicBezTo>
                <a:cubicBezTo>
                  <a:pt x="6649" y="3226"/>
                  <a:pt x="6925" y="3278"/>
                  <a:pt x="7202" y="3323"/>
                </a:cubicBezTo>
                <a:cubicBezTo>
                  <a:pt x="7202" y="3339"/>
                  <a:pt x="7202" y="3357"/>
                  <a:pt x="7202" y="3373"/>
                </a:cubicBezTo>
                <a:cubicBezTo>
                  <a:pt x="7121" y="3376"/>
                  <a:pt x="7039" y="3388"/>
                  <a:pt x="6959" y="3388"/>
                </a:cubicBezTo>
                <a:cubicBezTo>
                  <a:pt x="6926" y="3388"/>
                  <a:pt x="6894" y="3386"/>
                  <a:pt x="6862" y="3380"/>
                </a:cubicBezTo>
                <a:cubicBezTo>
                  <a:pt x="6397" y="3299"/>
                  <a:pt x="5937" y="3197"/>
                  <a:pt x="5473" y="3117"/>
                </a:cubicBezTo>
                <a:cubicBezTo>
                  <a:pt x="4811" y="3004"/>
                  <a:pt x="4146" y="2933"/>
                  <a:pt x="3480" y="2933"/>
                </a:cubicBezTo>
                <a:cubicBezTo>
                  <a:pt x="3132" y="2933"/>
                  <a:pt x="2785" y="2952"/>
                  <a:pt x="2436" y="2995"/>
                </a:cubicBezTo>
                <a:cubicBezTo>
                  <a:pt x="1818" y="3071"/>
                  <a:pt x="1201" y="3154"/>
                  <a:pt x="585" y="3234"/>
                </a:cubicBezTo>
                <a:cubicBezTo>
                  <a:pt x="571" y="3236"/>
                  <a:pt x="559" y="3246"/>
                  <a:pt x="532" y="3258"/>
                </a:cubicBezTo>
                <a:cubicBezTo>
                  <a:pt x="576" y="3281"/>
                  <a:pt x="605" y="3300"/>
                  <a:pt x="637" y="3311"/>
                </a:cubicBezTo>
                <a:cubicBezTo>
                  <a:pt x="1180" y="3500"/>
                  <a:pt x="1736" y="3613"/>
                  <a:pt x="2310" y="3613"/>
                </a:cubicBezTo>
                <a:cubicBezTo>
                  <a:pt x="2363" y="3613"/>
                  <a:pt x="2415" y="3612"/>
                  <a:pt x="2467" y="3610"/>
                </a:cubicBezTo>
                <a:cubicBezTo>
                  <a:pt x="3231" y="3582"/>
                  <a:pt x="3993" y="3543"/>
                  <a:pt x="4757" y="3518"/>
                </a:cubicBezTo>
                <a:cubicBezTo>
                  <a:pt x="4892" y="3513"/>
                  <a:pt x="5027" y="3512"/>
                  <a:pt x="5162" y="3512"/>
                </a:cubicBezTo>
                <a:cubicBezTo>
                  <a:pt x="5380" y="3512"/>
                  <a:pt x="5598" y="3516"/>
                  <a:pt x="5817" y="3516"/>
                </a:cubicBezTo>
                <a:cubicBezTo>
                  <a:pt x="5778" y="3550"/>
                  <a:pt x="5738" y="3557"/>
                  <a:pt x="5699" y="3562"/>
                </a:cubicBezTo>
                <a:cubicBezTo>
                  <a:pt x="5282" y="3619"/>
                  <a:pt x="4860" y="3649"/>
                  <a:pt x="4450" y="3739"/>
                </a:cubicBezTo>
                <a:cubicBezTo>
                  <a:pt x="3861" y="3869"/>
                  <a:pt x="3280" y="4041"/>
                  <a:pt x="2696" y="4197"/>
                </a:cubicBezTo>
                <a:cubicBezTo>
                  <a:pt x="1863" y="4418"/>
                  <a:pt x="1030" y="4641"/>
                  <a:pt x="197" y="4865"/>
                </a:cubicBezTo>
                <a:cubicBezTo>
                  <a:pt x="131" y="4883"/>
                  <a:pt x="66" y="4908"/>
                  <a:pt x="1" y="4930"/>
                </a:cubicBezTo>
                <a:cubicBezTo>
                  <a:pt x="4" y="4941"/>
                  <a:pt x="8" y="4954"/>
                  <a:pt x="11" y="4965"/>
                </a:cubicBezTo>
                <a:cubicBezTo>
                  <a:pt x="1970" y="4963"/>
                  <a:pt x="3904" y="4797"/>
                  <a:pt x="5764" y="4106"/>
                </a:cubicBezTo>
                <a:lnTo>
                  <a:pt x="5764" y="4106"/>
                </a:lnTo>
                <a:cubicBezTo>
                  <a:pt x="5750" y="4139"/>
                  <a:pt x="5733" y="4158"/>
                  <a:pt x="5711" y="4169"/>
                </a:cubicBezTo>
                <a:cubicBezTo>
                  <a:pt x="5191" y="4421"/>
                  <a:pt x="4687" y="4719"/>
                  <a:pt x="4146" y="4911"/>
                </a:cubicBezTo>
                <a:cubicBezTo>
                  <a:pt x="3386" y="5181"/>
                  <a:pt x="2613" y="5414"/>
                  <a:pt x="1875" y="5739"/>
                </a:cubicBezTo>
                <a:cubicBezTo>
                  <a:pt x="1586" y="5866"/>
                  <a:pt x="1300" y="5995"/>
                  <a:pt x="1012" y="6123"/>
                </a:cubicBezTo>
                <a:cubicBezTo>
                  <a:pt x="1015" y="6137"/>
                  <a:pt x="1019" y="6152"/>
                  <a:pt x="1022" y="6166"/>
                </a:cubicBezTo>
                <a:cubicBezTo>
                  <a:pt x="1387" y="6124"/>
                  <a:pt x="1754" y="6093"/>
                  <a:pt x="2116" y="6037"/>
                </a:cubicBezTo>
                <a:cubicBezTo>
                  <a:pt x="2894" y="5918"/>
                  <a:pt x="3647" y="5715"/>
                  <a:pt x="4319" y="5290"/>
                </a:cubicBezTo>
                <a:cubicBezTo>
                  <a:pt x="5067" y="4816"/>
                  <a:pt x="5802" y="4319"/>
                  <a:pt x="6551" y="3847"/>
                </a:cubicBezTo>
                <a:cubicBezTo>
                  <a:pt x="6745" y="3725"/>
                  <a:pt x="6973" y="3657"/>
                  <a:pt x="7185" y="3564"/>
                </a:cubicBezTo>
                <a:cubicBezTo>
                  <a:pt x="7190" y="3576"/>
                  <a:pt x="7196" y="3587"/>
                  <a:pt x="7202" y="3599"/>
                </a:cubicBezTo>
                <a:cubicBezTo>
                  <a:pt x="7069" y="3727"/>
                  <a:pt x="6937" y="3855"/>
                  <a:pt x="6803" y="3982"/>
                </a:cubicBezTo>
                <a:cubicBezTo>
                  <a:pt x="6322" y="4435"/>
                  <a:pt x="5824" y="4864"/>
                  <a:pt x="5253" y="5206"/>
                </a:cubicBezTo>
                <a:cubicBezTo>
                  <a:pt x="4437" y="5695"/>
                  <a:pt x="3629" y="6195"/>
                  <a:pt x="2818" y="6694"/>
                </a:cubicBezTo>
                <a:cubicBezTo>
                  <a:pt x="2665" y="6788"/>
                  <a:pt x="2519" y="6896"/>
                  <a:pt x="2370" y="6998"/>
                </a:cubicBezTo>
                <a:cubicBezTo>
                  <a:pt x="3679" y="6804"/>
                  <a:pt x="4897" y="6427"/>
                  <a:pt x="5782" y="5357"/>
                </a:cubicBezTo>
                <a:lnTo>
                  <a:pt x="5782" y="5357"/>
                </a:lnTo>
                <a:cubicBezTo>
                  <a:pt x="5285" y="6129"/>
                  <a:pt x="4669" y="6793"/>
                  <a:pt x="4047" y="7461"/>
                </a:cubicBezTo>
                <a:cubicBezTo>
                  <a:pt x="4277" y="7368"/>
                  <a:pt x="4502" y="7265"/>
                  <a:pt x="4713" y="7142"/>
                </a:cubicBezTo>
                <a:cubicBezTo>
                  <a:pt x="5374" y="6757"/>
                  <a:pt x="5838" y="6179"/>
                  <a:pt x="6234" y="5545"/>
                </a:cubicBezTo>
                <a:cubicBezTo>
                  <a:pt x="6609" y="4946"/>
                  <a:pt x="7017" y="4376"/>
                  <a:pt x="7519" y="3877"/>
                </a:cubicBezTo>
                <a:cubicBezTo>
                  <a:pt x="7669" y="3727"/>
                  <a:pt x="7822" y="3580"/>
                  <a:pt x="7974" y="3432"/>
                </a:cubicBezTo>
                <a:lnTo>
                  <a:pt x="7974" y="3432"/>
                </a:lnTo>
                <a:cubicBezTo>
                  <a:pt x="7980" y="3461"/>
                  <a:pt x="7970" y="3474"/>
                  <a:pt x="7959" y="3487"/>
                </a:cubicBezTo>
                <a:cubicBezTo>
                  <a:pt x="7921" y="3528"/>
                  <a:pt x="7884" y="3569"/>
                  <a:pt x="7846" y="3611"/>
                </a:cubicBezTo>
                <a:cubicBezTo>
                  <a:pt x="7365" y="4156"/>
                  <a:pt x="6906" y="4721"/>
                  <a:pt x="6603" y="5387"/>
                </a:cubicBezTo>
                <a:cubicBezTo>
                  <a:pt x="6202" y="6267"/>
                  <a:pt x="5685" y="7072"/>
                  <a:pt x="5087" y="7827"/>
                </a:cubicBezTo>
                <a:cubicBezTo>
                  <a:pt x="5079" y="7838"/>
                  <a:pt x="5076" y="7852"/>
                  <a:pt x="5070" y="7864"/>
                </a:cubicBezTo>
                <a:cubicBezTo>
                  <a:pt x="5079" y="7875"/>
                  <a:pt x="5089" y="7886"/>
                  <a:pt x="5097" y="7897"/>
                </a:cubicBezTo>
                <a:cubicBezTo>
                  <a:pt x="5379" y="7728"/>
                  <a:pt x="5672" y="7575"/>
                  <a:pt x="5942" y="7389"/>
                </a:cubicBezTo>
                <a:cubicBezTo>
                  <a:pt x="6475" y="7020"/>
                  <a:pt x="6915" y="6559"/>
                  <a:pt x="7118" y="5932"/>
                </a:cubicBezTo>
                <a:cubicBezTo>
                  <a:pt x="7431" y="4958"/>
                  <a:pt x="7875" y="4049"/>
                  <a:pt x="8417" y="3185"/>
                </a:cubicBezTo>
                <a:cubicBezTo>
                  <a:pt x="8433" y="3160"/>
                  <a:pt x="8450" y="3129"/>
                  <a:pt x="8475" y="3120"/>
                </a:cubicBezTo>
                <a:cubicBezTo>
                  <a:pt x="8648" y="3054"/>
                  <a:pt x="8825" y="2993"/>
                  <a:pt x="9024" y="2922"/>
                </a:cubicBezTo>
                <a:lnTo>
                  <a:pt x="9024" y="2922"/>
                </a:lnTo>
                <a:cubicBezTo>
                  <a:pt x="8838" y="3256"/>
                  <a:pt x="8647" y="3554"/>
                  <a:pt x="8501" y="3872"/>
                </a:cubicBezTo>
                <a:cubicBezTo>
                  <a:pt x="8204" y="4522"/>
                  <a:pt x="7933" y="5184"/>
                  <a:pt x="7649" y="5840"/>
                </a:cubicBezTo>
                <a:cubicBezTo>
                  <a:pt x="7426" y="6355"/>
                  <a:pt x="7154" y="6840"/>
                  <a:pt x="6746" y="7235"/>
                </a:cubicBezTo>
                <a:cubicBezTo>
                  <a:pt x="6659" y="7320"/>
                  <a:pt x="6567" y="7400"/>
                  <a:pt x="6477" y="7483"/>
                </a:cubicBezTo>
                <a:cubicBezTo>
                  <a:pt x="6484" y="7484"/>
                  <a:pt x="6491" y="7485"/>
                  <a:pt x="6498" y="7485"/>
                </a:cubicBezTo>
                <a:cubicBezTo>
                  <a:pt x="6525" y="7485"/>
                  <a:pt x="6547" y="7476"/>
                  <a:pt x="6567" y="7465"/>
                </a:cubicBezTo>
                <a:cubicBezTo>
                  <a:pt x="6955" y="7251"/>
                  <a:pt x="7316" y="6998"/>
                  <a:pt x="7636" y="6691"/>
                </a:cubicBezTo>
                <a:cubicBezTo>
                  <a:pt x="7965" y="6378"/>
                  <a:pt x="8217" y="6017"/>
                  <a:pt x="8328" y="5567"/>
                </a:cubicBezTo>
                <a:cubicBezTo>
                  <a:pt x="8418" y="5206"/>
                  <a:pt x="8512" y="4845"/>
                  <a:pt x="8614" y="4486"/>
                </a:cubicBezTo>
                <a:cubicBezTo>
                  <a:pt x="8753" y="3995"/>
                  <a:pt x="8902" y="3506"/>
                  <a:pt x="9171" y="3067"/>
                </a:cubicBezTo>
                <a:cubicBezTo>
                  <a:pt x="9233" y="2964"/>
                  <a:pt x="9321" y="2876"/>
                  <a:pt x="9396" y="2781"/>
                </a:cubicBezTo>
                <a:cubicBezTo>
                  <a:pt x="9406" y="2790"/>
                  <a:pt x="9417" y="2799"/>
                  <a:pt x="9427" y="2807"/>
                </a:cubicBezTo>
                <a:cubicBezTo>
                  <a:pt x="9328" y="3070"/>
                  <a:pt x="9220" y="3330"/>
                  <a:pt x="9129" y="3597"/>
                </a:cubicBezTo>
                <a:cubicBezTo>
                  <a:pt x="8973" y="4056"/>
                  <a:pt x="8826" y="4520"/>
                  <a:pt x="8840" y="5013"/>
                </a:cubicBezTo>
                <a:cubicBezTo>
                  <a:pt x="8846" y="5263"/>
                  <a:pt x="8799" y="5498"/>
                  <a:pt x="8705" y="5727"/>
                </a:cubicBezTo>
                <a:cubicBezTo>
                  <a:pt x="8517" y="6180"/>
                  <a:pt x="8241" y="6577"/>
                  <a:pt x="7932" y="6952"/>
                </a:cubicBezTo>
                <a:cubicBezTo>
                  <a:pt x="7906" y="6984"/>
                  <a:pt x="7882" y="7015"/>
                  <a:pt x="7842" y="7065"/>
                </a:cubicBezTo>
                <a:cubicBezTo>
                  <a:pt x="7884" y="7055"/>
                  <a:pt x="7900" y="7054"/>
                  <a:pt x="7915" y="7047"/>
                </a:cubicBezTo>
                <a:cubicBezTo>
                  <a:pt x="7993" y="7012"/>
                  <a:pt x="8072" y="6979"/>
                  <a:pt x="8147" y="6938"/>
                </a:cubicBezTo>
                <a:cubicBezTo>
                  <a:pt x="8654" y="6663"/>
                  <a:pt x="9051" y="6283"/>
                  <a:pt x="9161" y="5697"/>
                </a:cubicBezTo>
                <a:cubicBezTo>
                  <a:pt x="9223" y="5363"/>
                  <a:pt x="9237" y="5015"/>
                  <a:pt x="9232" y="4673"/>
                </a:cubicBezTo>
                <a:cubicBezTo>
                  <a:pt x="9223" y="4028"/>
                  <a:pt x="9304" y="3408"/>
                  <a:pt x="9599" y="2825"/>
                </a:cubicBezTo>
                <a:cubicBezTo>
                  <a:pt x="9639" y="2746"/>
                  <a:pt x="9681" y="2696"/>
                  <a:pt x="9769" y="2669"/>
                </a:cubicBezTo>
                <a:cubicBezTo>
                  <a:pt x="10352" y="2495"/>
                  <a:pt x="10940" y="2336"/>
                  <a:pt x="11513" y="2132"/>
                </a:cubicBezTo>
                <a:cubicBezTo>
                  <a:pt x="12110" y="1919"/>
                  <a:pt x="12696" y="1672"/>
                  <a:pt x="13277" y="1417"/>
                </a:cubicBezTo>
                <a:cubicBezTo>
                  <a:pt x="13553" y="1296"/>
                  <a:pt x="13806" y="1122"/>
                  <a:pt x="14066" y="967"/>
                </a:cubicBezTo>
                <a:cubicBezTo>
                  <a:pt x="14112" y="940"/>
                  <a:pt x="14142" y="885"/>
                  <a:pt x="14180" y="843"/>
                </a:cubicBezTo>
                <a:cubicBezTo>
                  <a:pt x="14173" y="832"/>
                  <a:pt x="14166" y="822"/>
                  <a:pt x="14160" y="811"/>
                </a:cubicBezTo>
                <a:cubicBezTo>
                  <a:pt x="14101" y="814"/>
                  <a:pt x="14041" y="809"/>
                  <a:pt x="13986" y="824"/>
                </a:cubicBezTo>
                <a:cubicBezTo>
                  <a:pt x="13829" y="865"/>
                  <a:pt x="13668" y="901"/>
                  <a:pt x="13519" y="963"/>
                </a:cubicBezTo>
                <a:cubicBezTo>
                  <a:pt x="12763" y="1279"/>
                  <a:pt x="12014" y="1607"/>
                  <a:pt x="11257" y="1919"/>
                </a:cubicBezTo>
                <a:cubicBezTo>
                  <a:pt x="10730" y="2136"/>
                  <a:pt x="10196" y="2335"/>
                  <a:pt x="9662" y="2537"/>
                </a:cubicBezTo>
                <a:cubicBezTo>
                  <a:pt x="9648" y="2542"/>
                  <a:pt x="9632" y="2544"/>
                  <a:pt x="9615" y="2544"/>
                </a:cubicBezTo>
                <a:cubicBezTo>
                  <a:pt x="9582" y="2544"/>
                  <a:pt x="9547" y="2536"/>
                  <a:pt x="9523" y="2521"/>
                </a:cubicBezTo>
                <a:cubicBezTo>
                  <a:pt x="9326" y="2400"/>
                  <a:pt x="9131" y="2274"/>
                  <a:pt x="8940" y="2143"/>
                </a:cubicBezTo>
                <a:cubicBezTo>
                  <a:pt x="8534" y="1863"/>
                  <a:pt x="8138" y="1566"/>
                  <a:pt x="7804" y="1200"/>
                </a:cubicBezTo>
                <a:cubicBezTo>
                  <a:pt x="7389" y="744"/>
                  <a:pt x="6902" y="397"/>
                  <a:pt x="6326" y="178"/>
                </a:cubicBezTo>
                <a:cubicBezTo>
                  <a:pt x="6142" y="109"/>
                  <a:pt x="5949" y="60"/>
                  <a:pt x="57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2"/>
          <p:cNvSpPr/>
          <p:nvPr/>
        </p:nvSpPr>
        <p:spPr>
          <a:xfrm rot="-1800020">
            <a:off x="8651054" y="3505641"/>
            <a:ext cx="699892" cy="1637453"/>
          </a:xfrm>
          <a:custGeom>
            <a:avLst/>
            <a:gdLst/>
            <a:ahLst/>
            <a:cxnLst/>
            <a:rect l="l" t="t" r="r" b="b"/>
            <a:pathLst>
              <a:path w="8358" h="19554" extrusionOk="0">
                <a:moveTo>
                  <a:pt x="4011" y="1"/>
                </a:moveTo>
                <a:cubicBezTo>
                  <a:pt x="3710" y="1"/>
                  <a:pt x="3410" y="276"/>
                  <a:pt x="3292" y="578"/>
                </a:cubicBezTo>
                <a:cubicBezTo>
                  <a:pt x="3098" y="1073"/>
                  <a:pt x="3284" y="2223"/>
                  <a:pt x="3975" y="2223"/>
                </a:cubicBezTo>
                <a:cubicBezTo>
                  <a:pt x="3989" y="2223"/>
                  <a:pt x="4003" y="2223"/>
                  <a:pt x="4017" y="2222"/>
                </a:cubicBezTo>
                <a:lnTo>
                  <a:pt x="4017" y="2222"/>
                </a:lnTo>
                <a:cubicBezTo>
                  <a:pt x="4016" y="2288"/>
                  <a:pt x="4014" y="2355"/>
                  <a:pt x="4011" y="2421"/>
                </a:cubicBezTo>
                <a:cubicBezTo>
                  <a:pt x="4006" y="2549"/>
                  <a:pt x="3998" y="2678"/>
                  <a:pt x="3998" y="2806"/>
                </a:cubicBezTo>
                <a:cubicBezTo>
                  <a:pt x="3999" y="2933"/>
                  <a:pt x="4012" y="3063"/>
                  <a:pt x="4008" y="3190"/>
                </a:cubicBezTo>
                <a:cubicBezTo>
                  <a:pt x="4004" y="3318"/>
                  <a:pt x="3989" y="3446"/>
                  <a:pt x="3975" y="3573"/>
                </a:cubicBezTo>
                <a:cubicBezTo>
                  <a:pt x="3947" y="3821"/>
                  <a:pt x="3909" y="4066"/>
                  <a:pt x="3866" y="4311"/>
                </a:cubicBezTo>
                <a:cubicBezTo>
                  <a:pt x="3752" y="4584"/>
                  <a:pt x="3647" y="4860"/>
                  <a:pt x="3550" y="5141"/>
                </a:cubicBezTo>
                <a:cubicBezTo>
                  <a:pt x="3413" y="5540"/>
                  <a:pt x="3293" y="5944"/>
                  <a:pt x="3188" y="6352"/>
                </a:cubicBezTo>
                <a:cubicBezTo>
                  <a:pt x="3186" y="6293"/>
                  <a:pt x="3185" y="6234"/>
                  <a:pt x="3183" y="6175"/>
                </a:cubicBezTo>
                <a:cubicBezTo>
                  <a:pt x="3177" y="6048"/>
                  <a:pt x="3170" y="5921"/>
                  <a:pt x="3160" y="5794"/>
                </a:cubicBezTo>
                <a:cubicBezTo>
                  <a:pt x="3151" y="5665"/>
                  <a:pt x="3152" y="5535"/>
                  <a:pt x="3150" y="5406"/>
                </a:cubicBezTo>
                <a:cubicBezTo>
                  <a:pt x="3143" y="5156"/>
                  <a:pt x="3086" y="4905"/>
                  <a:pt x="3030" y="4661"/>
                </a:cubicBezTo>
                <a:cubicBezTo>
                  <a:pt x="3566" y="4280"/>
                  <a:pt x="3227" y="2741"/>
                  <a:pt x="2623" y="2581"/>
                </a:cubicBezTo>
                <a:cubicBezTo>
                  <a:pt x="2581" y="2570"/>
                  <a:pt x="2540" y="2564"/>
                  <a:pt x="2499" y="2564"/>
                </a:cubicBezTo>
                <a:cubicBezTo>
                  <a:pt x="2162" y="2564"/>
                  <a:pt x="1874" y="2922"/>
                  <a:pt x="1806" y="3270"/>
                </a:cubicBezTo>
                <a:cubicBezTo>
                  <a:pt x="1711" y="3764"/>
                  <a:pt x="2061" y="4769"/>
                  <a:pt x="2678" y="4769"/>
                </a:cubicBezTo>
                <a:cubicBezTo>
                  <a:pt x="2727" y="4769"/>
                  <a:pt x="2777" y="4763"/>
                  <a:pt x="2828" y="4750"/>
                </a:cubicBezTo>
                <a:cubicBezTo>
                  <a:pt x="2840" y="4819"/>
                  <a:pt x="2851" y="4887"/>
                  <a:pt x="2861" y="4956"/>
                </a:cubicBezTo>
                <a:cubicBezTo>
                  <a:pt x="2871" y="5027"/>
                  <a:pt x="2877" y="5081"/>
                  <a:pt x="2888" y="5146"/>
                </a:cubicBezTo>
                <a:cubicBezTo>
                  <a:pt x="2898" y="5209"/>
                  <a:pt x="2908" y="5272"/>
                  <a:pt x="2920" y="5335"/>
                </a:cubicBezTo>
                <a:cubicBezTo>
                  <a:pt x="2944" y="5459"/>
                  <a:pt x="2980" y="5581"/>
                  <a:pt x="2999" y="5706"/>
                </a:cubicBezTo>
                <a:cubicBezTo>
                  <a:pt x="3019" y="5831"/>
                  <a:pt x="3027" y="5960"/>
                  <a:pt x="3036" y="6087"/>
                </a:cubicBezTo>
                <a:cubicBezTo>
                  <a:pt x="3055" y="6347"/>
                  <a:pt x="3064" y="6608"/>
                  <a:pt x="3064" y="6870"/>
                </a:cubicBezTo>
                <a:cubicBezTo>
                  <a:pt x="2949" y="7386"/>
                  <a:pt x="2857" y="7909"/>
                  <a:pt x="2787" y="8434"/>
                </a:cubicBezTo>
                <a:cubicBezTo>
                  <a:pt x="2731" y="8857"/>
                  <a:pt x="2692" y="9281"/>
                  <a:pt x="2667" y="9705"/>
                </a:cubicBezTo>
                <a:cubicBezTo>
                  <a:pt x="2646" y="9622"/>
                  <a:pt x="2624" y="9539"/>
                  <a:pt x="2600" y="9456"/>
                </a:cubicBezTo>
                <a:cubicBezTo>
                  <a:pt x="2566" y="9329"/>
                  <a:pt x="2543" y="9202"/>
                  <a:pt x="2515" y="9074"/>
                </a:cubicBezTo>
                <a:cubicBezTo>
                  <a:pt x="2461" y="8831"/>
                  <a:pt x="2356" y="8600"/>
                  <a:pt x="2255" y="8373"/>
                </a:cubicBezTo>
                <a:cubicBezTo>
                  <a:pt x="2704" y="7895"/>
                  <a:pt x="2074" y="6448"/>
                  <a:pt x="1454" y="6406"/>
                </a:cubicBezTo>
                <a:cubicBezTo>
                  <a:pt x="1443" y="6405"/>
                  <a:pt x="1432" y="6405"/>
                  <a:pt x="1422" y="6405"/>
                </a:cubicBezTo>
                <a:cubicBezTo>
                  <a:pt x="1041" y="6405"/>
                  <a:pt x="788" y="6853"/>
                  <a:pt x="790" y="7242"/>
                </a:cubicBezTo>
                <a:cubicBezTo>
                  <a:pt x="794" y="7716"/>
                  <a:pt x="1268" y="8558"/>
                  <a:pt x="1825" y="8558"/>
                </a:cubicBezTo>
                <a:cubicBezTo>
                  <a:pt x="1907" y="8558"/>
                  <a:pt x="1990" y="8540"/>
                  <a:pt x="2073" y="8501"/>
                </a:cubicBezTo>
                <a:cubicBezTo>
                  <a:pt x="2139" y="8685"/>
                  <a:pt x="2203" y="8870"/>
                  <a:pt x="2277" y="9052"/>
                </a:cubicBezTo>
                <a:cubicBezTo>
                  <a:pt x="2325" y="9171"/>
                  <a:pt x="2385" y="9287"/>
                  <a:pt x="2428" y="9409"/>
                </a:cubicBezTo>
                <a:cubicBezTo>
                  <a:pt x="2471" y="9529"/>
                  <a:pt x="2504" y="9654"/>
                  <a:pt x="2538" y="9777"/>
                </a:cubicBezTo>
                <a:cubicBezTo>
                  <a:pt x="2576" y="9916"/>
                  <a:pt x="2612" y="10055"/>
                  <a:pt x="2644" y="10194"/>
                </a:cubicBezTo>
                <a:cubicBezTo>
                  <a:pt x="2625" y="10768"/>
                  <a:pt x="2631" y="11342"/>
                  <a:pt x="2662" y="11915"/>
                </a:cubicBezTo>
                <a:cubicBezTo>
                  <a:pt x="2676" y="12155"/>
                  <a:pt x="2694" y="12394"/>
                  <a:pt x="2715" y="12633"/>
                </a:cubicBezTo>
                <a:cubicBezTo>
                  <a:pt x="2713" y="12630"/>
                  <a:pt x="2711" y="12628"/>
                  <a:pt x="2710" y="12625"/>
                </a:cubicBezTo>
                <a:cubicBezTo>
                  <a:pt x="2643" y="12513"/>
                  <a:pt x="2574" y="12402"/>
                  <a:pt x="2504" y="12292"/>
                </a:cubicBezTo>
                <a:cubicBezTo>
                  <a:pt x="2435" y="12183"/>
                  <a:pt x="2376" y="12069"/>
                  <a:pt x="2311" y="11957"/>
                </a:cubicBezTo>
                <a:cubicBezTo>
                  <a:pt x="2187" y="11741"/>
                  <a:pt x="2019" y="11549"/>
                  <a:pt x="1854" y="11361"/>
                </a:cubicBezTo>
                <a:cubicBezTo>
                  <a:pt x="2126" y="10805"/>
                  <a:pt x="1222" y="9708"/>
                  <a:pt x="612" y="9708"/>
                </a:cubicBezTo>
                <a:cubicBezTo>
                  <a:pt x="576" y="9708"/>
                  <a:pt x="541" y="9711"/>
                  <a:pt x="507" y="9719"/>
                </a:cubicBezTo>
                <a:cubicBezTo>
                  <a:pt x="117" y="9811"/>
                  <a:pt x="0" y="10332"/>
                  <a:pt x="121" y="10714"/>
                </a:cubicBezTo>
                <a:cubicBezTo>
                  <a:pt x="248" y="11117"/>
                  <a:pt x="823" y="11690"/>
                  <a:pt x="1323" y="11690"/>
                </a:cubicBezTo>
                <a:cubicBezTo>
                  <a:pt x="1465" y="11690"/>
                  <a:pt x="1600" y="11645"/>
                  <a:pt x="1718" y="11536"/>
                </a:cubicBezTo>
                <a:cubicBezTo>
                  <a:pt x="1839" y="11696"/>
                  <a:pt x="1956" y="11858"/>
                  <a:pt x="2081" y="12011"/>
                </a:cubicBezTo>
                <a:cubicBezTo>
                  <a:pt x="2160" y="12107"/>
                  <a:pt x="2249" y="12196"/>
                  <a:pt x="2324" y="12295"/>
                </a:cubicBezTo>
                <a:cubicBezTo>
                  <a:pt x="2401" y="12398"/>
                  <a:pt x="2470" y="12508"/>
                  <a:pt x="2539" y="12617"/>
                </a:cubicBezTo>
                <a:cubicBezTo>
                  <a:pt x="2610" y="12727"/>
                  <a:pt x="2678" y="12840"/>
                  <a:pt x="2745" y="12954"/>
                </a:cubicBezTo>
                <a:cubicBezTo>
                  <a:pt x="2834" y="13816"/>
                  <a:pt x="2974" y="14674"/>
                  <a:pt x="3156" y="15521"/>
                </a:cubicBezTo>
                <a:cubicBezTo>
                  <a:pt x="3178" y="15625"/>
                  <a:pt x="3202" y="15728"/>
                  <a:pt x="3226" y="15832"/>
                </a:cubicBezTo>
                <a:cubicBezTo>
                  <a:pt x="3168" y="15747"/>
                  <a:pt x="3110" y="15662"/>
                  <a:pt x="3050" y="15578"/>
                </a:cubicBezTo>
                <a:cubicBezTo>
                  <a:pt x="2974" y="15473"/>
                  <a:pt x="2909" y="15361"/>
                  <a:pt x="2839" y="15252"/>
                </a:cubicBezTo>
                <a:cubicBezTo>
                  <a:pt x="2703" y="15040"/>
                  <a:pt x="2525" y="14856"/>
                  <a:pt x="2349" y="14676"/>
                </a:cubicBezTo>
                <a:cubicBezTo>
                  <a:pt x="2588" y="14115"/>
                  <a:pt x="1660" y="13088"/>
                  <a:pt x="1049" y="13088"/>
                </a:cubicBezTo>
                <a:cubicBezTo>
                  <a:pt x="1004" y="13088"/>
                  <a:pt x="960" y="13094"/>
                  <a:pt x="918" y="13106"/>
                </a:cubicBezTo>
                <a:cubicBezTo>
                  <a:pt x="535" y="13219"/>
                  <a:pt x="444" y="13745"/>
                  <a:pt x="584" y="14119"/>
                </a:cubicBezTo>
                <a:cubicBezTo>
                  <a:pt x="729" y="14507"/>
                  <a:pt x="1308" y="15034"/>
                  <a:pt x="1801" y="15034"/>
                </a:cubicBezTo>
                <a:cubicBezTo>
                  <a:pt x="1956" y="15034"/>
                  <a:pt x="2102" y="14982"/>
                  <a:pt x="2223" y="14858"/>
                </a:cubicBezTo>
                <a:cubicBezTo>
                  <a:pt x="2268" y="14909"/>
                  <a:pt x="2312" y="14962"/>
                  <a:pt x="2356" y="15014"/>
                </a:cubicBezTo>
                <a:cubicBezTo>
                  <a:pt x="2438" y="15113"/>
                  <a:pt x="2518" y="15213"/>
                  <a:pt x="2604" y="15308"/>
                </a:cubicBezTo>
                <a:cubicBezTo>
                  <a:pt x="2691" y="15404"/>
                  <a:pt x="2787" y="15493"/>
                  <a:pt x="2871" y="15591"/>
                </a:cubicBezTo>
                <a:cubicBezTo>
                  <a:pt x="2951" y="15688"/>
                  <a:pt x="3025" y="15792"/>
                  <a:pt x="3097" y="15894"/>
                </a:cubicBezTo>
                <a:cubicBezTo>
                  <a:pt x="3172" y="15999"/>
                  <a:pt x="3244" y="16105"/>
                  <a:pt x="3315" y="16211"/>
                </a:cubicBezTo>
                <a:cubicBezTo>
                  <a:pt x="3545" y="17163"/>
                  <a:pt x="3825" y="18102"/>
                  <a:pt x="4156" y="19024"/>
                </a:cubicBezTo>
                <a:cubicBezTo>
                  <a:pt x="4208" y="19167"/>
                  <a:pt x="4261" y="19310"/>
                  <a:pt x="4315" y="19452"/>
                </a:cubicBezTo>
                <a:cubicBezTo>
                  <a:pt x="4338" y="19511"/>
                  <a:pt x="4388" y="19553"/>
                  <a:pt x="4448" y="19553"/>
                </a:cubicBezTo>
                <a:cubicBezTo>
                  <a:pt x="4460" y="19553"/>
                  <a:pt x="4472" y="19552"/>
                  <a:pt x="4485" y="19548"/>
                </a:cubicBezTo>
                <a:cubicBezTo>
                  <a:pt x="4554" y="19530"/>
                  <a:pt x="4606" y="19450"/>
                  <a:pt x="4582" y="19379"/>
                </a:cubicBezTo>
                <a:cubicBezTo>
                  <a:pt x="4188" y="18241"/>
                  <a:pt x="3826" y="17093"/>
                  <a:pt x="3550" y="15920"/>
                </a:cubicBezTo>
                <a:cubicBezTo>
                  <a:pt x="3511" y="15751"/>
                  <a:pt x="3474" y="15582"/>
                  <a:pt x="3438" y="15412"/>
                </a:cubicBezTo>
                <a:cubicBezTo>
                  <a:pt x="3483" y="15208"/>
                  <a:pt x="3533" y="15005"/>
                  <a:pt x="3589" y="14804"/>
                </a:cubicBezTo>
                <a:cubicBezTo>
                  <a:pt x="3624" y="14681"/>
                  <a:pt x="3660" y="14558"/>
                  <a:pt x="3700" y="14437"/>
                </a:cubicBezTo>
                <a:cubicBezTo>
                  <a:pt x="3739" y="14316"/>
                  <a:pt x="3791" y="14203"/>
                  <a:pt x="3846" y="14088"/>
                </a:cubicBezTo>
                <a:cubicBezTo>
                  <a:pt x="3941" y="13884"/>
                  <a:pt x="4016" y="13657"/>
                  <a:pt x="4100" y="13438"/>
                </a:cubicBezTo>
                <a:cubicBezTo>
                  <a:pt x="4186" y="13481"/>
                  <a:pt x="4272" y="13500"/>
                  <a:pt x="4356" y="13500"/>
                </a:cubicBezTo>
                <a:cubicBezTo>
                  <a:pt x="4909" y="13500"/>
                  <a:pt x="5392" y="12671"/>
                  <a:pt x="5401" y="12199"/>
                </a:cubicBezTo>
                <a:cubicBezTo>
                  <a:pt x="5410" y="11808"/>
                  <a:pt x="5162" y="11352"/>
                  <a:pt x="4777" y="11352"/>
                </a:cubicBezTo>
                <a:cubicBezTo>
                  <a:pt x="4768" y="11352"/>
                  <a:pt x="4760" y="11353"/>
                  <a:pt x="4752" y="11353"/>
                </a:cubicBezTo>
                <a:cubicBezTo>
                  <a:pt x="4131" y="11385"/>
                  <a:pt x="3478" y="12824"/>
                  <a:pt x="3921" y="13309"/>
                </a:cubicBezTo>
                <a:cubicBezTo>
                  <a:pt x="3886" y="13385"/>
                  <a:pt x="3852" y="13462"/>
                  <a:pt x="3819" y="13539"/>
                </a:cubicBezTo>
                <a:cubicBezTo>
                  <a:pt x="3766" y="13661"/>
                  <a:pt x="3715" y="13784"/>
                  <a:pt x="3676" y="13912"/>
                </a:cubicBezTo>
                <a:cubicBezTo>
                  <a:pt x="3639" y="14036"/>
                  <a:pt x="3619" y="14165"/>
                  <a:pt x="3586" y="14290"/>
                </a:cubicBezTo>
                <a:cubicBezTo>
                  <a:pt x="3553" y="14416"/>
                  <a:pt x="3514" y="14541"/>
                  <a:pt x="3481" y="14666"/>
                </a:cubicBezTo>
                <a:cubicBezTo>
                  <a:pt x="3442" y="14812"/>
                  <a:pt x="3406" y="14958"/>
                  <a:pt x="3374" y="15105"/>
                </a:cubicBezTo>
                <a:cubicBezTo>
                  <a:pt x="3257" y="14523"/>
                  <a:pt x="3161" y="13936"/>
                  <a:pt x="3088" y="13346"/>
                </a:cubicBezTo>
                <a:cubicBezTo>
                  <a:pt x="3089" y="13335"/>
                  <a:pt x="3088" y="13325"/>
                  <a:pt x="3083" y="13313"/>
                </a:cubicBezTo>
                <a:cubicBezTo>
                  <a:pt x="3044" y="13000"/>
                  <a:pt x="3012" y="12685"/>
                  <a:pt x="2986" y="12370"/>
                </a:cubicBezTo>
                <a:cubicBezTo>
                  <a:pt x="2977" y="12259"/>
                  <a:pt x="2970" y="12148"/>
                  <a:pt x="2962" y="12037"/>
                </a:cubicBezTo>
                <a:cubicBezTo>
                  <a:pt x="3068" y="11814"/>
                  <a:pt x="3180" y="11593"/>
                  <a:pt x="3301" y="11378"/>
                </a:cubicBezTo>
                <a:cubicBezTo>
                  <a:pt x="3364" y="11265"/>
                  <a:pt x="3428" y="11153"/>
                  <a:pt x="3495" y="11042"/>
                </a:cubicBezTo>
                <a:cubicBezTo>
                  <a:pt x="3562" y="10935"/>
                  <a:pt x="3639" y="10838"/>
                  <a:pt x="3717" y="10740"/>
                </a:cubicBezTo>
                <a:cubicBezTo>
                  <a:pt x="3861" y="10559"/>
                  <a:pt x="3984" y="10359"/>
                  <a:pt x="4115" y="10168"/>
                </a:cubicBezTo>
                <a:cubicBezTo>
                  <a:pt x="4229" y="10263"/>
                  <a:pt x="4356" y="10304"/>
                  <a:pt x="4486" y="10304"/>
                </a:cubicBezTo>
                <a:cubicBezTo>
                  <a:pt x="4994" y="10304"/>
                  <a:pt x="5560" y="9685"/>
                  <a:pt x="5670" y="9266"/>
                </a:cubicBezTo>
                <a:cubicBezTo>
                  <a:pt x="5771" y="8880"/>
                  <a:pt x="5627" y="8365"/>
                  <a:pt x="5234" y="8293"/>
                </a:cubicBezTo>
                <a:cubicBezTo>
                  <a:pt x="5208" y="8288"/>
                  <a:pt x="5181" y="8285"/>
                  <a:pt x="5153" y="8285"/>
                </a:cubicBezTo>
                <a:cubicBezTo>
                  <a:pt x="4542" y="8285"/>
                  <a:pt x="3667" y="9453"/>
                  <a:pt x="3971" y="10001"/>
                </a:cubicBezTo>
                <a:cubicBezTo>
                  <a:pt x="3918" y="10070"/>
                  <a:pt x="3865" y="10139"/>
                  <a:pt x="3812" y="10208"/>
                </a:cubicBezTo>
                <a:cubicBezTo>
                  <a:pt x="3736" y="10311"/>
                  <a:pt x="3660" y="10416"/>
                  <a:pt x="3594" y="10528"/>
                </a:cubicBezTo>
                <a:cubicBezTo>
                  <a:pt x="3529" y="10642"/>
                  <a:pt x="3478" y="10764"/>
                  <a:pt x="3416" y="10880"/>
                </a:cubicBezTo>
                <a:cubicBezTo>
                  <a:pt x="3355" y="10994"/>
                  <a:pt x="3288" y="11105"/>
                  <a:pt x="3227" y="11219"/>
                </a:cubicBezTo>
                <a:cubicBezTo>
                  <a:pt x="3128" y="11402"/>
                  <a:pt x="3034" y="11588"/>
                  <a:pt x="2947" y="11777"/>
                </a:cubicBezTo>
                <a:cubicBezTo>
                  <a:pt x="2897" y="10840"/>
                  <a:pt x="2910" y="9898"/>
                  <a:pt x="2993" y="8963"/>
                </a:cubicBezTo>
                <a:cubicBezTo>
                  <a:pt x="3112" y="8801"/>
                  <a:pt x="3235" y="8640"/>
                  <a:pt x="3364" y="8485"/>
                </a:cubicBezTo>
                <a:cubicBezTo>
                  <a:pt x="3446" y="8386"/>
                  <a:pt x="3529" y="8288"/>
                  <a:pt x="3614" y="8193"/>
                </a:cubicBezTo>
                <a:cubicBezTo>
                  <a:pt x="3701" y="8097"/>
                  <a:pt x="3798" y="8014"/>
                  <a:pt x="3894" y="7930"/>
                </a:cubicBezTo>
                <a:cubicBezTo>
                  <a:pt x="4067" y="7778"/>
                  <a:pt x="4221" y="7607"/>
                  <a:pt x="4382" y="7445"/>
                </a:cubicBezTo>
                <a:cubicBezTo>
                  <a:pt x="4507" y="7594"/>
                  <a:pt x="4669" y="7656"/>
                  <a:pt x="4845" y="7656"/>
                </a:cubicBezTo>
                <a:cubicBezTo>
                  <a:pt x="5326" y="7656"/>
                  <a:pt x="5905" y="7199"/>
                  <a:pt x="6074" y="6839"/>
                </a:cubicBezTo>
                <a:cubicBezTo>
                  <a:pt x="6243" y="6477"/>
                  <a:pt x="6194" y="5945"/>
                  <a:pt x="5821" y="5803"/>
                </a:cubicBezTo>
                <a:cubicBezTo>
                  <a:pt x="5767" y="5782"/>
                  <a:pt x="5708" y="5772"/>
                  <a:pt x="5645" y="5772"/>
                </a:cubicBezTo>
                <a:cubicBezTo>
                  <a:pt x="5034" y="5772"/>
                  <a:pt x="4083" y="6689"/>
                  <a:pt x="4270" y="7253"/>
                </a:cubicBezTo>
                <a:cubicBezTo>
                  <a:pt x="4106" y="7394"/>
                  <a:pt x="3943" y="7543"/>
                  <a:pt x="3804" y="7707"/>
                </a:cubicBezTo>
                <a:cubicBezTo>
                  <a:pt x="3718" y="7807"/>
                  <a:pt x="3646" y="7917"/>
                  <a:pt x="3564" y="8020"/>
                </a:cubicBezTo>
                <a:cubicBezTo>
                  <a:pt x="3484" y="8121"/>
                  <a:pt x="3399" y="8218"/>
                  <a:pt x="3319" y="8318"/>
                </a:cubicBezTo>
                <a:cubicBezTo>
                  <a:pt x="3215" y="8447"/>
                  <a:pt x="3115" y="8578"/>
                  <a:pt x="3017" y="8713"/>
                </a:cubicBezTo>
                <a:cubicBezTo>
                  <a:pt x="3096" y="7950"/>
                  <a:pt x="3222" y="7193"/>
                  <a:pt x="3399" y="6449"/>
                </a:cubicBezTo>
                <a:cubicBezTo>
                  <a:pt x="3546" y="6265"/>
                  <a:pt x="3697" y="6085"/>
                  <a:pt x="3854" y="5912"/>
                </a:cubicBezTo>
                <a:cubicBezTo>
                  <a:pt x="3941" y="5817"/>
                  <a:pt x="4029" y="5723"/>
                  <a:pt x="4119" y="5631"/>
                </a:cubicBezTo>
                <a:cubicBezTo>
                  <a:pt x="4210" y="5538"/>
                  <a:pt x="4310" y="5459"/>
                  <a:pt x="4411" y="5378"/>
                </a:cubicBezTo>
                <a:cubicBezTo>
                  <a:pt x="4591" y="5235"/>
                  <a:pt x="4753" y="5072"/>
                  <a:pt x="4921" y="4916"/>
                </a:cubicBezTo>
                <a:cubicBezTo>
                  <a:pt x="5045" y="5081"/>
                  <a:pt x="5216" y="5148"/>
                  <a:pt x="5404" y="5148"/>
                </a:cubicBezTo>
                <a:cubicBezTo>
                  <a:pt x="5874" y="5148"/>
                  <a:pt x="6447" y="4731"/>
                  <a:pt x="6627" y="4388"/>
                </a:cubicBezTo>
                <a:cubicBezTo>
                  <a:pt x="6814" y="4034"/>
                  <a:pt x="6794" y="3502"/>
                  <a:pt x="6433" y="3343"/>
                </a:cubicBezTo>
                <a:cubicBezTo>
                  <a:pt x="6372" y="3316"/>
                  <a:pt x="6305" y="3304"/>
                  <a:pt x="6232" y="3304"/>
                </a:cubicBezTo>
                <a:cubicBezTo>
                  <a:pt x="5624" y="3304"/>
                  <a:pt x="4667" y="4156"/>
                  <a:pt x="4820" y="4719"/>
                </a:cubicBezTo>
                <a:cubicBezTo>
                  <a:pt x="4648" y="4853"/>
                  <a:pt x="4478" y="4995"/>
                  <a:pt x="4329" y="5155"/>
                </a:cubicBezTo>
                <a:cubicBezTo>
                  <a:pt x="4240" y="5249"/>
                  <a:pt x="4165" y="5354"/>
                  <a:pt x="4080" y="5452"/>
                </a:cubicBezTo>
                <a:cubicBezTo>
                  <a:pt x="3995" y="5550"/>
                  <a:pt x="3903" y="5645"/>
                  <a:pt x="3817" y="5742"/>
                </a:cubicBezTo>
                <a:cubicBezTo>
                  <a:pt x="3699" y="5877"/>
                  <a:pt x="3584" y="6015"/>
                  <a:pt x="3474" y="6154"/>
                </a:cubicBezTo>
                <a:cubicBezTo>
                  <a:pt x="3520" y="5974"/>
                  <a:pt x="3568" y="5794"/>
                  <a:pt x="3620" y="5615"/>
                </a:cubicBezTo>
                <a:cubicBezTo>
                  <a:pt x="3834" y="4881"/>
                  <a:pt x="4104" y="4166"/>
                  <a:pt x="4423" y="3472"/>
                </a:cubicBezTo>
                <a:cubicBezTo>
                  <a:pt x="4616" y="3304"/>
                  <a:pt x="4813" y="3140"/>
                  <a:pt x="5017" y="2984"/>
                </a:cubicBezTo>
                <a:cubicBezTo>
                  <a:pt x="5119" y="2906"/>
                  <a:pt x="5222" y="2830"/>
                  <a:pt x="5326" y="2757"/>
                </a:cubicBezTo>
                <a:cubicBezTo>
                  <a:pt x="5432" y="2684"/>
                  <a:pt x="5545" y="2624"/>
                  <a:pt x="5658" y="2564"/>
                </a:cubicBezTo>
                <a:cubicBezTo>
                  <a:pt x="5861" y="2457"/>
                  <a:pt x="6051" y="2324"/>
                  <a:pt x="6246" y="2202"/>
                </a:cubicBezTo>
                <a:cubicBezTo>
                  <a:pt x="6370" y="2444"/>
                  <a:pt x="6602" y="2537"/>
                  <a:pt x="6863" y="2537"/>
                </a:cubicBezTo>
                <a:cubicBezTo>
                  <a:pt x="7306" y="2537"/>
                  <a:pt x="7831" y="2268"/>
                  <a:pt x="8042" y="1998"/>
                </a:cubicBezTo>
                <a:cubicBezTo>
                  <a:pt x="8288" y="1683"/>
                  <a:pt x="8357" y="1152"/>
                  <a:pt x="8022" y="927"/>
                </a:cubicBezTo>
                <a:cubicBezTo>
                  <a:pt x="7931" y="866"/>
                  <a:pt x="7813" y="839"/>
                  <a:pt x="7682" y="839"/>
                </a:cubicBezTo>
                <a:cubicBezTo>
                  <a:pt x="7060" y="839"/>
                  <a:pt x="6124" y="1449"/>
                  <a:pt x="6179" y="1990"/>
                </a:cubicBezTo>
                <a:cubicBezTo>
                  <a:pt x="5988" y="2089"/>
                  <a:pt x="5798" y="2197"/>
                  <a:pt x="5626" y="2323"/>
                </a:cubicBezTo>
                <a:cubicBezTo>
                  <a:pt x="5518" y="2403"/>
                  <a:pt x="5422" y="2496"/>
                  <a:pt x="5316" y="2579"/>
                </a:cubicBezTo>
                <a:cubicBezTo>
                  <a:pt x="5214" y="2659"/>
                  <a:pt x="5108" y="2735"/>
                  <a:pt x="5006" y="2816"/>
                </a:cubicBezTo>
                <a:cubicBezTo>
                  <a:pt x="4852" y="2936"/>
                  <a:pt x="4701" y="3062"/>
                  <a:pt x="4555" y="3192"/>
                </a:cubicBezTo>
                <a:cubicBezTo>
                  <a:pt x="4661" y="2971"/>
                  <a:pt x="4772" y="2753"/>
                  <a:pt x="4888" y="2537"/>
                </a:cubicBezTo>
                <a:cubicBezTo>
                  <a:pt x="4955" y="2412"/>
                  <a:pt x="5027" y="2290"/>
                  <a:pt x="5099" y="2169"/>
                </a:cubicBezTo>
                <a:cubicBezTo>
                  <a:pt x="5126" y="2123"/>
                  <a:pt x="5086" y="2082"/>
                  <a:pt x="5046" y="2082"/>
                </a:cubicBezTo>
                <a:cubicBezTo>
                  <a:pt x="5028" y="2082"/>
                  <a:pt x="5010" y="2090"/>
                  <a:pt x="4998" y="2109"/>
                </a:cubicBezTo>
                <a:cubicBezTo>
                  <a:pt x="4654" y="2658"/>
                  <a:pt x="4349" y="3228"/>
                  <a:pt x="4082" y="3814"/>
                </a:cubicBezTo>
                <a:cubicBezTo>
                  <a:pt x="4088" y="3774"/>
                  <a:pt x="4094" y="3735"/>
                  <a:pt x="4101" y="3696"/>
                </a:cubicBezTo>
                <a:cubicBezTo>
                  <a:pt x="4119" y="3567"/>
                  <a:pt x="4135" y="3438"/>
                  <a:pt x="4150" y="3309"/>
                </a:cubicBezTo>
                <a:cubicBezTo>
                  <a:pt x="4164" y="3182"/>
                  <a:pt x="4190" y="3058"/>
                  <a:pt x="4210" y="2932"/>
                </a:cubicBezTo>
                <a:cubicBezTo>
                  <a:pt x="4251" y="2682"/>
                  <a:pt x="4242" y="2424"/>
                  <a:pt x="4231" y="2172"/>
                </a:cubicBezTo>
                <a:cubicBezTo>
                  <a:pt x="4826" y="1894"/>
                  <a:pt x="4778" y="317"/>
                  <a:pt x="4218" y="48"/>
                </a:cubicBezTo>
                <a:cubicBezTo>
                  <a:pt x="4150" y="15"/>
                  <a:pt x="4080" y="1"/>
                  <a:pt x="40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2"/>
          <p:cNvSpPr/>
          <p:nvPr/>
        </p:nvSpPr>
        <p:spPr>
          <a:xfrm flipH="1">
            <a:off x="0" y="4571988"/>
            <a:ext cx="1712446" cy="626883"/>
          </a:xfrm>
          <a:custGeom>
            <a:avLst/>
            <a:gdLst/>
            <a:ahLst/>
            <a:cxnLst/>
            <a:rect l="l" t="t" r="r" b="b"/>
            <a:pathLst>
              <a:path w="35938" h="13156" fill="none" extrusionOk="0">
                <a:moveTo>
                  <a:pt x="35937" y="4597"/>
                </a:moveTo>
                <a:cubicBezTo>
                  <a:pt x="30113" y="476"/>
                  <a:pt x="20920" y="3061"/>
                  <a:pt x="21871" y="8108"/>
                </a:cubicBezTo>
                <a:cubicBezTo>
                  <a:pt x="22823" y="13156"/>
                  <a:pt x="29796" y="3487"/>
                  <a:pt x="22823" y="1744"/>
                </a:cubicBezTo>
                <a:cubicBezTo>
                  <a:pt x="15849" y="0"/>
                  <a:pt x="11094" y="11887"/>
                  <a:pt x="5547" y="7450"/>
                </a:cubicBezTo>
                <a:cubicBezTo>
                  <a:pt x="0" y="3012"/>
                  <a:pt x="6815" y="793"/>
                  <a:pt x="6815" y="793"/>
                </a:cubicBezTo>
              </a:path>
            </a:pathLst>
          </a:custGeom>
          <a:noFill/>
          <a:ln w="19050" cap="flat" cmpd="sng">
            <a:solidFill>
              <a:schemeClr val="dk2"/>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282"/>
        <p:cNvGrpSpPr/>
        <p:nvPr/>
      </p:nvGrpSpPr>
      <p:grpSpPr>
        <a:xfrm>
          <a:off x="0" y="0"/>
          <a:ext cx="0" cy="0"/>
          <a:chOff x="0" y="0"/>
          <a:chExt cx="0" cy="0"/>
        </a:xfrm>
      </p:grpSpPr>
      <p:sp>
        <p:nvSpPr>
          <p:cNvPr id="283" name="Google Shape;283;p23"/>
          <p:cNvSpPr txBox="1">
            <a:spLocks noGrp="1"/>
          </p:cNvSpPr>
          <p:nvPr>
            <p:ph type="subTitle" idx="1"/>
          </p:nvPr>
        </p:nvSpPr>
        <p:spPr>
          <a:xfrm>
            <a:off x="713225" y="2370182"/>
            <a:ext cx="2704800" cy="123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Char char="●"/>
              <a:defRPr/>
            </a:lvl1pPr>
            <a:lvl2pPr lvl="1" rtl="0">
              <a:spcBef>
                <a:spcPts val="0"/>
              </a:spcBef>
              <a:spcAft>
                <a:spcPts val="0"/>
              </a:spcAft>
              <a:buSzPts val="1600"/>
              <a:buChar char="○"/>
              <a:defRPr/>
            </a:lvl2pPr>
            <a:lvl3pPr lvl="2" rtl="0">
              <a:spcBef>
                <a:spcPts val="0"/>
              </a:spcBef>
              <a:spcAft>
                <a:spcPts val="0"/>
              </a:spcAft>
              <a:buSzPts val="1600"/>
              <a:buChar char="■"/>
              <a:defRPr/>
            </a:lvl3pPr>
            <a:lvl4pPr lvl="3" rtl="0">
              <a:spcBef>
                <a:spcPts val="0"/>
              </a:spcBef>
              <a:spcAft>
                <a:spcPts val="0"/>
              </a:spcAft>
              <a:buSzPts val="1600"/>
              <a:buChar char="●"/>
              <a:defRPr/>
            </a:lvl4pPr>
            <a:lvl5pPr lvl="4" rtl="0">
              <a:spcBef>
                <a:spcPts val="0"/>
              </a:spcBef>
              <a:spcAft>
                <a:spcPts val="0"/>
              </a:spcAft>
              <a:buSzPts val="1600"/>
              <a:buChar char="○"/>
              <a:defRPr/>
            </a:lvl5pPr>
            <a:lvl6pPr lvl="5" rtl="0">
              <a:spcBef>
                <a:spcPts val="0"/>
              </a:spcBef>
              <a:spcAft>
                <a:spcPts val="0"/>
              </a:spcAft>
              <a:buSzPts val="1600"/>
              <a:buChar char="■"/>
              <a:defRPr/>
            </a:lvl6pPr>
            <a:lvl7pPr lvl="6" rtl="0">
              <a:spcBef>
                <a:spcPts val="0"/>
              </a:spcBef>
              <a:spcAft>
                <a:spcPts val="0"/>
              </a:spcAft>
              <a:buSzPts val="1600"/>
              <a:buChar char="●"/>
              <a:defRPr/>
            </a:lvl7pPr>
            <a:lvl8pPr lvl="7" rtl="0">
              <a:spcBef>
                <a:spcPts val="0"/>
              </a:spcBef>
              <a:spcAft>
                <a:spcPts val="0"/>
              </a:spcAft>
              <a:buSzPts val="1600"/>
              <a:buChar char="○"/>
              <a:defRPr/>
            </a:lvl8pPr>
            <a:lvl9pPr lvl="8" rtl="0">
              <a:spcBef>
                <a:spcPts val="0"/>
              </a:spcBef>
              <a:spcAft>
                <a:spcPts val="0"/>
              </a:spcAft>
              <a:buSzPts val="1600"/>
              <a:buChar char="■"/>
              <a:defRPr/>
            </a:lvl9pPr>
          </a:lstStyle>
          <a:p>
            <a:endParaRPr/>
          </a:p>
        </p:txBody>
      </p:sp>
      <p:sp>
        <p:nvSpPr>
          <p:cNvPr id="284" name="Google Shape;284;p23"/>
          <p:cNvSpPr txBox="1">
            <a:spLocks noGrp="1"/>
          </p:cNvSpPr>
          <p:nvPr>
            <p:ph type="subTitle" idx="2"/>
          </p:nvPr>
        </p:nvSpPr>
        <p:spPr>
          <a:xfrm>
            <a:off x="5771700" y="2370182"/>
            <a:ext cx="2704800" cy="123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Char char="●"/>
              <a:defRPr/>
            </a:lvl1pPr>
            <a:lvl2pPr lvl="1" rtl="0">
              <a:spcBef>
                <a:spcPts val="0"/>
              </a:spcBef>
              <a:spcAft>
                <a:spcPts val="0"/>
              </a:spcAft>
              <a:buSzPts val="1600"/>
              <a:buChar char="○"/>
              <a:defRPr/>
            </a:lvl2pPr>
            <a:lvl3pPr lvl="2" rtl="0">
              <a:spcBef>
                <a:spcPts val="0"/>
              </a:spcBef>
              <a:spcAft>
                <a:spcPts val="0"/>
              </a:spcAft>
              <a:buSzPts val="1600"/>
              <a:buChar char="■"/>
              <a:defRPr/>
            </a:lvl3pPr>
            <a:lvl4pPr lvl="3" rtl="0">
              <a:spcBef>
                <a:spcPts val="0"/>
              </a:spcBef>
              <a:spcAft>
                <a:spcPts val="0"/>
              </a:spcAft>
              <a:buSzPts val="1600"/>
              <a:buChar char="●"/>
              <a:defRPr/>
            </a:lvl4pPr>
            <a:lvl5pPr lvl="4" rtl="0">
              <a:spcBef>
                <a:spcPts val="0"/>
              </a:spcBef>
              <a:spcAft>
                <a:spcPts val="0"/>
              </a:spcAft>
              <a:buSzPts val="1600"/>
              <a:buChar char="○"/>
              <a:defRPr/>
            </a:lvl5pPr>
            <a:lvl6pPr lvl="5" rtl="0">
              <a:spcBef>
                <a:spcPts val="0"/>
              </a:spcBef>
              <a:spcAft>
                <a:spcPts val="0"/>
              </a:spcAft>
              <a:buSzPts val="1600"/>
              <a:buChar char="■"/>
              <a:defRPr/>
            </a:lvl6pPr>
            <a:lvl7pPr lvl="6" rtl="0">
              <a:spcBef>
                <a:spcPts val="0"/>
              </a:spcBef>
              <a:spcAft>
                <a:spcPts val="0"/>
              </a:spcAft>
              <a:buSzPts val="1600"/>
              <a:buChar char="●"/>
              <a:defRPr/>
            </a:lvl7pPr>
            <a:lvl8pPr lvl="7" rtl="0">
              <a:spcBef>
                <a:spcPts val="0"/>
              </a:spcBef>
              <a:spcAft>
                <a:spcPts val="0"/>
              </a:spcAft>
              <a:buSzPts val="1600"/>
              <a:buChar char="○"/>
              <a:defRPr/>
            </a:lvl8pPr>
            <a:lvl9pPr lvl="8" rtl="0">
              <a:spcBef>
                <a:spcPts val="0"/>
              </a:spcBef>
              <a:spcAft>
                <a:spcPts val="0"/>
              </a:spcAft>
              <a:buSzPts val="1600"/>
              <a:buChar char="■"/>
              <a:defRPr/>
            </a:lvl9pPr>
          </a:lstStyle>
          <a:p>
            <a:endParaRPr/>
          </a:p>
        </p:txBody>
      </p:sp>
      <p:sp>
        <p:nvSpPr>
          <p:cNvPr id="285" name="Google Shape;285;p23"/>
          <p:cNvSpPr txBox="1">
            <a:spLocks noGrp="1"/>
          </p:cNvSpPr>
          <p:nvPr>
            <p:ph type="subTitle" idx="3"/>
          </p:nvPr>
        </p:nvSpPr>
        <p:spPr>
          <a:xfrm>
            <a:off x="713225" y="2037325"/>
            <a:ext cx="2704800" cy="332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000"/>
              <a:buFont typeface="BioRhyme" panose="000005000000000000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2pPr>
            <a:lvl3pPr lvl="2"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3pPr>
            <a:lvl4pPr lvl="3"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4pPr>
            <a:lvl5pPr lvl="4"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5pPr>
            <a:lvl6pPr lvl="5"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6pPr>
            <a:lvl7pPr lvl="6"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7pPr>
            <a:lvl8pPr lvl="7"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8pPr>
            <a:lvl9pPr lvl="8"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9pPr>
          </a:lstStyle>
          <a:p>
            <a:endParaRPr/>
          </a:p>
        </p:txBody>
      </p:sp>
      <p:sp>
        <p:nvSpPr>
          <p:cNvPr id="286" name="Google Shape;286;p23"/>
          <p:cNvSpPr txBox="1">
            <a:spLocks noGrp="1"/>
          </p:cNvSpPr>
          <p:nvPr>
            <p:ph type="subTitle" idx="4"/>
          </p:nvPr>
        </p:nvSpPr>
        <p:spPr>
          <a:xfrm>
            <a:off x="5771700" y="2037325"/>
            <a:ext cx="2704800" cy="332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000"/>
              <a:buFont typeface="BioRhyme" panose="000005000000000000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2pPr>
            <a:lvl3pPr lvl="2"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3pPr>
            <a:lvl4pPr lvl="3"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4pPr>
            <a:lvl5pPr lvl="4"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5pPr>
            <a:lvl6pPr lvl="5"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6pPr>
            <a:lvl7pPr lvl="6"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7pPr>
            <a:lvl8pPr lvl="7"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8pPr>
            <a:lvl9pPr lvl="8" rtl="0">
              <a:spcBef>
                <a:spcPts val="0"/>
              </a:spcBef>
              <a:spcAft>
                <a:spcPts val="0"/>
              </a:spcAft>
              <a:buClr>
                <a:schemeClr val="lt2"/>
              </a:buClr>
              <a:buSzPts val="2000"/>
              <a:buFont typeface="BioRhyme" panose="00000500000000000000"/>
              <a:buNone/>
              <a:defRPr sz="2000">
                <a:solidFill>
                  <a:schemeClr val="lt2"/>
                </a:solidFill>
                <a:latin typeface="BioRhyme" panose="00000500000000000000"/>
                <a:ea typeface="BioRhyme" panose="00000500000000000000"/>
                <a:cs typeface="BioRhyme" panose="00000500000000000000"/>
                <a:sym typeface="BioRhyme" panose="00000500000000000000"/>
              </a:defRPr>
            </a:lvl9pPr>
          </a:lstStyle>
          <a:p>
            <a:endParaRPr/>
          </a:p>
        </p:txBody>
      </p:sp>
      <p:sp>
        <p:nvSpPr>
          <p:cNvPr id="287" name="Google Shape;287;p23"/>
          <p:cNvSpPr txBox="1">
            <a:spLocks noGrp="1"/>
          </p:cNvSpPr>
          <p:nvPr>
            <p:ph type="title"/>
          </p:nvPr>
        </p:nvSpPr>
        <p:spPr>
          <a:xfrm>
            <a:off x="713225" y="460651"/>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88" name="Google Shape;288;p23"/>
          <p:cNvGrpSpPr/>
          <p:nvPr/>
        </p:nvGrpSpPr>
        <p:grpSpPr>
          <a:xfrm>
            <a:off x="8430713" y="3865738"/>
            <a:ext cx="983963" cy="1065120"/>
            <a:chOff x="1721298" y="2228838"/>
            <a:chExt cx="622367" cy="673700"/>
          </a:xfrm>
        </p:grpSpPr>
        <p:sp>
          <p:nvSpPr>
            <p:cNvPr id="289" name="Google Shape;289;p23"/>
            <p:cNvSpPr/>
            <p:nvPr/>
          </p:nvSpPr>
          <p:spPr>
            <a:xfrm>
              <a:off x="1721298" y="2228838"/>
              <a:ext cx="622367" cy="673700"/>
            </a:xfrm>
            <a:custGeom>
              <a:avLst/>
              <a:gdLst/>
              <a:ahLst/>
              <a:cxnLst/>
              <a:rect l="l" t="t" r="r" b="b"/>
              <a:pathLst>
                <a:path w="8014" h="8675" extrusionOk="0">
                  <a:moveTo>
                    <a:pt x="871" y="1"/>
                  </a:moveTo>
                  <a:cubicBezTo>
                    <a:pt x="766" y="1"/>
                    <a:pt x="679" y="16"/>
                    <a:pt x="614" y="46"/>
                  </a:cubicBezTo>
                  <a:cubicBezTo>
                    <a:pt x="0" y="327"/>
                    <a:pt x="1123" y="3747"/>
                    <a:pt x="2282" y="5234"/>
                  </a:cubicBezTo>
                  <a:cubicBezTo>
                    <a:pt x="4207" y="7704"/>
                    <a:pt x="6068" y="8675"/>
                    <a:pt x="6897" y="8675"/>
                  </a:cubicBezTo>
                  <a:cubicBezTo>
                    <a:pt x="7019" y="8675"/>
                    <a:pt x="7120" y="8653"/>
                    <a:pt x="7194" y="8612"/>
                  </a:cubicBezTo>
                  <a:cubicBezTo>
                    <a:pt x="8014" y="8162"/>
                    <a:pt x="7175" y="5049"/>
                    <a:pt x="5965" y="3546"/>
                  </a:cubicBezTo>
                  <a:cubicBezTo>
                    <a:pt x="3984" y="1081"/>
                    <a:pt x="1759" y="1"/>
                    <a:pt x="8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3"/>
            <p:cNvSpPr/>
            <p:nvPr/>
          </p:nvSpPr>
          <p:spPr>
            <a:xfrm>
              <a:off x="1761448" y="2231866"/>
              <a:ext cx="538883" cy="668575"/>
            </a:xfrm>
            <a:custGeom>
              <a:avLst/>
              <a:gdLst/>
              <a:ahLst/>
              <a:cxnLst/>
              <a:rect l="l" t="t" r="r" b="b"/>
              <a:pathLst>
                <a:path w="6939" h="8609" extrusionOk="0">
                  <a:moveTo>
                    <a:pt x="4440" y="6116"/>
                  </a:moveTo>
                  <a:cubicBezTo>
                    <a:pt x="4442" y="6116"/>
                    <a:pt x="4457" y="6126"/>
                    <a:pt x="4505" y="6158"/>
                  </a:cubicBezTo>
                  <a:lnTo>
                    <a:pt x="4459" y="6145"/>
                  </a:lnTo>
                  <a:cubicBezTo>
                    <a:pt x="4458" y="6146"/>
                    <a:pt x="4457" y="6146"/>
                    <a:pt x="4456" y="6146"/>
                  </a:cubicBezTo>
                  <a:cubicBezTo>
                    <a:pt x="4450" y="6146"/>
                    <a:pt x="4437" y="6142"/>
                    <a:pt x="4415" y="6132"/>
                  </a:cubicBezTo>
                  <a:lnTo>
                    <a:pt x="4415" y="6132"/>
                  </a:lnTo>
                  <a:lnTo>
                    <a:pt x="4459" y="6145"/>
                  </a:lnTo>
                  <a:cubicBezTo>
                    <a:pt x="4469" y="6142"/>
                    <a:pt x="4438" y="6116"/>
                    <a:pt x="4440" y="6116"/>
                  </a:cubicBezTo>
                  <a:close/>
                  <a:moveTo>
                    <a:pt x="112" y="1"/>
                  </a:moveTo>
                  <a:cubicBezTo>
                    <a:pt x="107" y="3"/>
                    <a:pt x="102" y="4"/>
                    <a:pt x="97" y="7"/>
                  </a:cubicBezTo>
                  <a:cubicBezTo>
                    <a:pt x="85" y="12"/>
                    <a:pt x="73" y="19"/>
                    <a:pt x="63" y="27"/>
                  </a:cubicBezTo>
                  <a:cubicBezTo>
                    <a:pt x="345" y="408"/>
                    <a:pt x="708" y="908"/>
                    <a:pt x="1027" y="1321"/>
                  </a:cubicBezTo>
                  <a:cubicBezTo>
                    <a:pt x="1129" y="1454"/>
                    <a:pt x="1231" y="1587"/>
                    <a:pt x="1332" y="1720"/>
                  </a:cubicBezTo>
                  <a:cubicBezTo>
                    <a:pt x="863" y="1406"/>
                    <a:pt x="440" y="1299"/>
                    <a:pt x="0" y="1151"/>
                  </a:cubicBezTo>
                  <a:lnTo>
                    <a:pt x="0" y="1151"/>
                  </a:lnTo>
                  <a:cubicBezTo>
                    <a:pt x="11" y="1209"/>
                    <a:pt x="24" y="1269"/>
                    <a:pt x="38" y="1330"/>
                  </a:cubicBezTo>
                  <a:cubicBezTo>
                    <a:pt x="173" y="1387"/>
                    <a:pt x="309" y="1443"/>
                    <a:pt x="444" y="1498"/>
                  </a:cubicBezTo>
                  <a:cubicBezTo>
                    <a:pt x="770" y="1635"/>
                    <a:pt x="1132" y="1742"/>
                    <a:pt x="1406" y="1909"/>
                  </a:cubicBezTo>
                  <a:cubicBezTo>
                    <a:pt x="1426" y="1917"/>
                    <a:pt x="1430" y="1919"/>
                    <a:pt x="1429" y="1919"/>
                  </a:cubicBezTo>
                  <a:cubicBezTo>
                    <a:pt x="1428" y="1919"/>
                    <a:pt x="1421" y="1917"/>
                    <a:pt x="1420" y="1917"/>
                  </a:cubicBezTo>
                  <a:lnTo>
                    <a:pt x="1420" y="1917"/>
                  </a:lnTo>
                  <a:cubicBezTo>
                    <a:pt x="1419" y="1917"/>
                    <a:pt x="1424" y="1919"/>
                    <a:pt x="1446" y="1929"/>
                  </a:cubicBezTo>
                  <a:cubicBezTo>
                    <a:pt x="1454" y="1932"/>
                    <a:pt x="1465" y="1934"/>
                    <a:pt x="1477" y="1934"/>
                  </a:cubicBezTo>
                  <a:cubicBezTo>
                    <a:pt x="1482" y="1934"/>
                    <a:pt x="1487" y="1933"/>
                    <a:pt x="1492" y="1932"/>
                  </a:cubicBezTo>
                  <a:cubicBezTo>
                    <a:pt x="1847" y="2403"/>
                    <a:pt x="2194" y="2877"/>
                    <a:pt x="2534" y="3355"/>
                  </a:cubicBezTo>
                  <a:cubicBezTo>
                    <a:pt x="2086" y="3076"/>
                    <a:pt x="1184" y="2712"/>
                    <a:pt x="351" y="2402"/>
                  </a:cubicBezTo>
                  <a:lnTo>
                    <a:pt x="351" y="2402"/>
                  </a:lnTo>
                  <a:cubicBezTo>
                    <a:pt x="371" y="2460"/>
                    <a:pt x="392" y="2516"/>
                    <a:pt x="413" y="2574"/>
                  </a:cubicBezTo>
                  <a:cubicBezTo>
                    <a:pt x="1008" y="2824"/>
                    <a:pt x="1595" y="3081"/>
                    <a:pt x="2240" y="3315"/>
                  </a:cubicBezTo>
                  <a:cubicBezTo>
                    <a:pt x="2323" y="3347"/>
                    <a:pt x="2316" y="3357"/>
                    <a:pt x="2493" y="3422"/>
                  </a:cubicBezTo>
                  <a:cubicBezTo>
                    <a:pt x="2497" y="3424"/>
                    <a:pt x="2555" y="3441"/>
                    <a:pt x="2602" y="3450"/>
                  </a:cubicBezTo>
                  <a:cubicBezTo>
                    <a:pt x="2681" y="3562"/>
                    <a:pt x="2761" y="3674"/>
                    <a:pt x="2840" y="3788"/>
                  </a:cubicBezTo>
                  <a:cubicBezTo>
                    <a:pt x="2476" y="3611"/>
                    <a:pt x="2032" y="3456"/>
                    <a:pt x="1711" y="3319"/>
                  </a:cubicBezTo>
                  <a:cubicBezTo>
                    <a:pt x="1314" y="3150"/>
                    <a:pt x="919" y="2978"/>
                    <a:pt x="508" y="2827"/>
                  </a:cubicBezTo>
                  <a:lnTo>
                    <a:pt x="508" y="2827"/>
                  </a:lnTo>
                  <a:cubicBezTo>
                    <a:pt x="524" y="2868"/>
                    <a:pt x="540" y="2909"/>
                    <a:pt x="556" y="2950"/>
                  </a:cubicBezTo>
                  <a:cubicBezTo>
                    <a:pt x="1103" y="3155"/>
                    <a:pt x="1516" y="3331"/>
                    <a:pt x="2001" y="3535"/>
                  </a:cubicBezTo>
                  <a:cubicBezTo>
                    <a:pt x="2035" y="3549"/>
                    <a:pt x="2069" y="3563"/>
                    <a:pt x="2104" y="3577"/>
                  </a:cubicBezTo>
                  <a:cubicBezTo>
                    <a:pt x="2206" y="3618"/>
                    <a:pt x="2309" y="3658"/>
                    <a:pt x="2411" y="3698"/>
                  </a:cubicBezTo>
                  <a:cubicBezTo>
                    <a:pt x="2444" y="3712"/>
                    <a:pt x="2477" y="3726"/>
                    <a:pt x="2510" y="3739"/>
                  </a:cubicBezTo>
                  <a:cubicBezTo>
                    <a:pt x="2660" y="3803"/>
                    <a:pt x="2837" y="3886"/>
                    <a:pt x="2944" y="3937"/>
                  </a:cubicBezTo>
                  <a:cubicBezTo>
                    <a:pt x="3243" y="4364"/>
                    <a:pt x="3535" y="4794"/>
                    <a:pt x="3823" y="5227"/>
                  </a:cubicBezTo>
                  <a:cubicBezTo>
                    <a:pt x="2902" y="4746"/>
                    <a:pt x="1923" y="4340"/>
                    <a:pt x="1014" y="3968"/>
                  </a:cubicBezTo>
                  <a:lnTo>
                    <a:pt x="1014" y="3968"/>
                  </a:lnTo>
                  <a:cubicBezTo>
                    <a:pt x="1043" y="4025"/>
                    <a:pt x="1071" y="4082"/>
                    <a:pt x="1101" y="4138"/>
                  </a:cubicBezTo>
                  <a:cubicBezTo>
                    <a:pt x="1171" y="4165"/>
                    <a:pt x="1240" y="4194"/>
                    <a:pt x="1308" y="4223"/>
                  </a:cubicBezTo>
                  <a:cubicBezTo>
                    <a:pt x="2130" y="4588"/>
                    <a:pt x="2874" y="4954"/>
                    <a:pt x="3771" y="5346"/>
                  </a:cubicBezTo>
                  <a:cubicBezTo>
                    <a:pt x="3845" y="5379"/>
                    <a:pt x="3906" y="5405"/>
                    <a:pt x="3954" y="5424"/>
                  </a:cubicBezTo>
                  <a:cubicBezTo>
                    <a:pt x="4061" y="5588"/>
                    <a:pt x="4168" y="5752"/>
                    <a:pt x="4275" y="5917"/>
                  </a:cubicBezTo>
                  <a:cubicBezTo>
                    <a:pt x="3288" y="5431"/>
                    <a:pt x="2247" y="4898"/>
                    <a:pt x="1285" y="4472"/>
                  </a:cubicBezTo>
                  <a:lnTo>
                    <a:pt x="1285" y="4472"/>
                  </a:lnTo>
                  <a:cubicBezTo>
                    <a:pt x="1325" y="4540"/>
                    <a:pt x="1364" y="4606"/>
                    <a:pt x="1404" y="4671"/>
                  </a:cubicBezTo>
                  <a:cubicBezTo>
                    <a:pt x="1651" y="4805"/>
                    <a:pt x="1900" y="4943"/>
                    <a:pt x="2164" y="5077"/>
                  </a:cubicBezTo>
                  <a:cubicBezTo>
                    <a:pt x="2164" y="5077"/>
                    <a:pt x="2711" y="5346"/>
                    <a:pt x="3037" y="5504"/>
                  </a:cubicBezTo>
                  <a:cubicBezTo>
                    <a:pt x="3478" y="5713"/>
                    <a:pt x="3926" y="5910"/>
                    <a:pt x="4373" y="6114"/>
                  </a:cubicBezTo>
                  <a:cubicBezTo>
                    <a:pt x="4389" y="6122"/>
                    <a:pt x="4403" y="6128"/>
                    <a:pt x="4415" y="6132"/>
                  </a:cubicBezTo>
                  <a:lnTo>
                    <a:pt x="4414" y="6132"/>
                  </a:lnTo>
                  <a:cubicBezTo>
                    <a:pt x="4548" y="6342"/>
                    <a:pt x="4682" y="6551"/>
                    <a:pt x="4813" y="6762"/>
                  </a:cubicBezTo>
                  <a:cubicBezTo>
                    <a:pt x="4789" y="6766"/>
                    <a:pt x="4775" y="6770"/>
                    <a:pt x="4778" y="6772"/>
                  </a:cubicBezTo>
                  <a:cubicBezTo>
                    <a:pt x="4680" y="6756"/>
                    <a:pt x="4670" y="6747"/>
                    <a:pt x="4607" y="6740"/>
                  </a:cubicBezTo>
                  <a:cubicBezTo>
                    <a:pt x="4015" y="6683"/>
                    <a:pt x="3438" y="6501"/>
                    <a:pt x="2677" y="6265"/>
                  </a:cubicBezTo>
                  <a:lnTo>
                    <a:pt x="2677" y="6265"/>
                  </a:lnTo>
                  <a:cubicBezTo>
                    <a:pt x="2760" y="6353"/>
                    <a:pt x="2843" y="6439"/>
                    <a:pt x="2925" y="6522"/>
                  </a:cubicBezTo>
                  <a:cubicBezTo>
                    <a:pt x="3183" y="6605"/>
                    <a:pt x="3444" y="6681"/>
                    <a:pt x="3711" y="6763"/>
                  </a:cubicBezTo>
                  <a:cubicBezTo>
                    <a:pt x="3983" y="6842"/>
                    <a:pt x="4285" y="6898"/>
                    <a:pt x="4561" y="6898"/>
                  </a:cubicBezTo>
                  <a:cubicBezTo>
                    <a:pt x="4671" y="6898"/>
                    <a:pt x="4777" y="6889"/>
                    <a:pt x="4875" y="6869"/>
                  </a:cubicBezTo>
                  <a:cubicBezTo>
                    <a:pt x="4876" y="6868"/>
                    <a:pt x="4878" y="6868"/>
                    <a:pt x="4880" y="6868"/>
                  </a:cubicBezTo>
                  <a:cubicBezTo>
                    <a:pt x="5061" y="7157"/>
                    <a:pt x="5239" y="7448"/>
                    <a:pt x="5414" y="7739"/>
                  </a:cubicBezTo>
                  <a:cubicBezTo>
                    <a:pt x="5392" y="7738"/>
                    <a:pt x="5369" y="7737"/>
                    <a:pt x="5341" y="7737"/>
                  </a:cubicBezTo>
                  <a:cubicBezTo>
                    <a:pt x="5341" y="7737"/>
                    <a:pt x="4872" y="7690"/>
                    <a:pt x="4611" y="7651"/>
                  </a:cubicBezTo>
                  <a:cubicBezTo>
                    <a:pt x="4437" y="7624"/>
                    <a:pt x="4267" y="7596"/>
                    <a:pt x="4099" y="7563"/>
                  </a:cubicBezTo>
                  <a:lnTo>
                    <a:pt x="4099" y="7563"/>
                  </a:lnTo>
                  <a:cubicBezTo>
                    <a:pt x="4170" y="7618"/>
                    <a:pt x="4242" y="7671"/>
                    <a:pt x="4312" y="7722"/>
                  </a:cubicBezTo>
                  <a:cubicBezTo>
                    <a:pt x="4469" y="7750"/>
                    <a:pt x="4633" y="7776"/>
                    <a:pt x="4807" y="7800"/>
                  </a:cubicBezTo>
                  <a:cubicBezTo>
                    <a:pt x="4936" y="7816"/>
                    <a:pt x="5065" y="7824"/>
                    <a:pt x="5193" y="7824"/>
                  </a:cubicBezTo>
                  <a:cubicBezTo>
                    <a:pt x="5207" y="7824"/>
                    <a:pt x="5221" y="7824"/>
                    <a:pt x="5235" y="7823"/>
                  </a:cubicBezTo>
                  <a:cubicBezTo>
                    <a:pt x="5355" y="7821"/>
                    <a:pt x="5425" y="7821"/>
                    <a:pt x="5463" y="7819"/>
                  </a:cubicBezTo>
                  <a:cubicBezTo>
                    <a:pt x="5588" y="8027"/>
                    <a:pt x="5712" y="8235"/>
                    <a:pt x="5834" y="8443"/>
                  </a:cubicBezTo>
                  <a:cubicBezTo>
                    <a:pt x="5857" y="8482"/>
                    <a:pt x="5881" y="8520"/>
                    <a:pt x="5903" y="8559"/>
                  </a:cubicBezTo>
                  <a:cubicBezTo>
                    <a:pt x="5977" y="8580"/>
                    <a:pt x="6046" y="8596"/>
                    <a:pt x="6113" y="8608"/>
                  </a:cubicBezTo>
                  <a:cubicBezTo>
                    <a:pt x="6021" y="8458"/>
                    <a:pt x="5929" y="8308"/>
                    <a:pt x="5835" y="8158"/>
                  </a:cubicBezTo>
                  <a:lnTo>
                    <a:pt x="5829" y="8146"/>
                  </a:lnTo>
                  <a:lnTo>
                    <a:pt x="5809" y="8114"/>
                  </a:lnTo>
                  <a:cubicBezTo>
                    <a:pt x="5944" y="8036"/>
                    <a:pt x="6375" y="7716"/>
                    <a:pt x="6604" y="7420"/>
                  </a:cubicBezTo>
                  <a:cubicBezTo>
                    <a:pt x="6717" y="7273"/>
                    <a:pt x="6829" y="7126"/>
                    <a:pt x="6939" y="6977"/>
                  </a:cubicBezTo>
                  <a:cubicBezTo>
                    <a:pt x="6927" y="6907"/>
                    <a:pt x="6913" y="6836"/>
                    <a:pt x="6899" y="6764"/>
                  </a:cubicBezTo>
                  <a:cubicBezTo>
                    <a:pt x="6622" y="7129"/>
                    <a:pt x="6338" y="7492"/>
                    <a:pt x="6033" y="7856"/>
                  </a:cubicBezTo>
                  <a:cubicBezTo>
                    <a:pt x="5988" y="7911"/>
                    <a:pt x="5937" y="7962"/>
                    <a:pt x="5888" y="8015"/>
                  </a:cubicBezTo>
                  <a:cubicBezTo>
                    <a:pt x="5855" y="8049"/>
                    <a:pt x="5846" y="8058"/>
                    <a:pt x="5845" y="8059"/>
                  </a:cubicBezTo>
                  <a:lnTo>
                    <a:pt x="5845" y="8059"/>
                  </a:lnTo>
                  <a:cubicBezTo>
                    <a:pt x="5846" y="8058"/>
                    <a:pt x="5854" y="8049"/>
                    <a:pt x="5852" y="8049"/>
                  </a:cubicBezTo>
                  <a:lnTo>
                    <a:pt x="5852" y="8049"/>
                  </a:lnTo>
                  <a:cubicBezTo>
                    <a:pt x="5850" y="8049"/>
                    <a:pt x="5837" y="8058"/>
                    <a:pt x="5796" y="8095"/>
                  </a:cubicBezTo>
                  <a:lnTo>
                    <a:pt x="5796" y="8095"/>
                  </a:lnTo>
                  <a:cubicBezTo>
                    <a:pt x="5637" y="7835"/>
                    <a:pt x="5475" y="7576"/>
                    <a:pt x="5312" y="7317"/>
                  </a:cubicBezTo>
                  <a:cubicBezTo>
                    <a:pt x="5416" y="7227"/>
                    <a:pt x="5652" y="7017"/>
                    <a:pt x="5802" y="6832"/>
                  </a:cubicBezTo>
                  <a:cubicBezTo>
                    <a:pt x="6001" y="6588"/>
                    <a:pt x="6188" y="6338"/>
                    <a:pt x="6363" y="6082"/>
                  </a:cubicBezTo>
                  <a:cubicBezTo>
                    <a:pt x="6443" y="5964"/>
                    <a:pt x="6528" y="5845"/>
                    <a:pt x="6611" y="5725"/>
                  </a:cubicBezTo>
                  <a:cubicBezTo>
                    <a:pt x="6600" y="5694"/>
                    <a:pt x="6589" y="5662"/>
                    <a:pt x="6577" y="5631"/>
                  </a:cubicBezTo>
                  <a:cubicBezTo>
                    <a:pt x="6294" y="6061"/>
                    <a:pt x="5946" y="6475"/>
                    <a:pt x="5613" y="6884"/>
                  </a:cubicBezTo>
                  <a:cubicBezTo>
                    <a:pt x="5509" y="7010"/>
                    <a:pt x="5338" y="7109"/>
                    <a:pt x="5255" y="7227"/>
                  </a:cubicBezTo>
                  <a:cubicBezTo>
                    <a:pt x="5176" y="7100"/>
                    <a:pt x="5096" y="6973"/>
                    <a:pt x="5014" y="6845"/>
                  </a:cubicBezTo>
                  <a:cubicBezTo>
                    <a:pt x="5061" y="6778"/>
                    <a:pt x="5016" y="6755"/>
                    <a:pt x="4954" y="6750"/>
                  </a:cubicBezTo>
                  <a:cubicBezTo>
                    <a:pt x="4852" y="6590"/>
                    <a:pt x="4749" y="6429"/>
                    <a:pt x="4646" y="6268"/>
                  </a:cubicBezTo>
                  <a:cubicBezTo>
                    <a:pt x="4658" y="6264"/>
                    <a:pt x="4666" y="6260"/>
                    <a:pt x="4666" y="6260"/>
                  </a:cubicBezTo>
                  <a:cubicBezTo>
                    <a:pt x="5162" y="5719"/>
                    <a:pt x="5693" y="5142"/>
                    <a:pt x="6087" y="4505"/>
                  </a:cubicBezTo>
                  <a:cubicBezTo>
                    <a:pt x="6061" y="4456"/>
                    <a:pt x="6035" y="4408"/>
                    <a:pt x="6010" y="4361"/>
                  </a:cubicBezTo>
                  <a:cubicBezTo>
                    <a:pt x="5630" y="5022"/>
                    <a:pt x="5083" y="5614"/>
                    <a:pt x="4605" y="6205"/>
                  </a:cubicBezTo>
                  <a:cubicBezTo>
                    <a:pt x="4588" y="6178"/>
                    <a:pt x="4572" y="6153"/>
                    <a:pt x="4555" y="6128"/>
                  </a:cubicBezTo>
                  <a:cubicBezTo>
                    <a:pt x="4605" y="6034"/>
                    <a:pt x="4671" y="5861"/>
                    <a:pt x="4742" y="5710"/>
                  </a:cubicBezTo>
                  <a:cubicBezTo>
                    <a:pt x="4901" y="5379"/>
                    <a:pt x="5089" y="5058"/>
                    <a:pt x="5251" y="4727"/>
                  </a:cubicBezTo>
                  <a:lnTo>
                    <a:pt x="5356" y="4516"/>
                  </a:lnTo>
                  <a:cubicBezTo>
                    <a:pt x="5467" y="4284"/>
                    <a:pt x="5576" y="4051"/>
                    <a:pt x="5676" y="3815"/>
                  </a:cubicBezTo>
                  <a:cubicBezTo>
                    <a:pt x="5644" y="3767"/>
                    <a:pt x="5611" y="3721"/>
                    <a:pt x="5577" y="3674"/>
                  </a:cubicBezTo>
                  <a:cubicBezTo>
                    <a:pt x="5468" y="3918"/>
                    <a:pt x="5354" y="4159"/>
                    <a:pt x="5240" y="4400"/>
                  </a:cubicBezTo>
                  <a:cubicBezTo>
                    <a:pt x="5240" y="4400"/>
                    <a:pt x="5067" y="4774"/>
                    <a:pt x="4959" y="5014"/>
                  </a:cubicBezTo>
                  <a:cubicBezTo>
                    <a:pt x="4879" y="5187"/>
                    <a:pt x="4789" y="5358"/>
                    <a:pt x="4707" y="5530"/>
                  </a:cubicBezTo>
                  <a:cubicBezTo>
                    <a:pt x="4633" y="5690"/>
                    <a:pt x="4518" y="5861"/>
                    <a:pt x="4482" y="6015"/>
                  </a:cubicBezTo>
                  <a:cubicBezTo>
                    <a:pt x="4368" y="5841"/>
                    <a:pt x="4254" y="5665"/>
                    <a:pt x="4139" y="5490"/>
                  </a:cubicBezTo>
                  <a:lnTo>
                    <a:pt x="4139" y="5490"/>
                  </a:lnTo>
                  <a:cubicBezTo>
                    <a:pt x="4143" y="5490"/>
                    <a:pt x="4145" y="5491"/>
                    <a:pt x="4146" y="5491"/>
                  </a:cubicBezTo>
                  <a:cubicBezTo>
                    <a:pt x="4148" y="5491"/>
                    <a:pt x="4148" y="5490"/>
                    <a:pt x="4148" y="5490"/>
                  </a:cubicBezTo>
                  <a:lnTo>
                    <a:pt x="4109" y="5444"/>
                  </a:lnTo>
                  <a:cubicBezTo>
                    <a:pt x="3983" y="5254"/>
                    <a:pt x="3856" y="5063"/>
                    <a:pt x="3728" y="4873"/>
                  </a:cubicBezTo>
                  <a:cubicBezTo>
                    <a:pt x="3761" y="4773"/>
                    <a:pt x="3891" y="4386"/>
                    <a:pt x="4020" y="4109"/>
                  </a:cubicBezTo>
                  <a:cubicBezTo>
                    <a:pt x="4250" y="3611"/>
                    <a:pt x="4437" y="3099"/>
                    <a:pt x="4641" y="2588"/>
                  </a:cubicBezTo>
                  <a:cubicBezTo>
                    <a:pt x="4602" y="2549"/>
                    <a:pt x="4564" y="2509"/>
                    <a:pt x="4525" y="2470"/>
                  </a:cubicBezTo>
                  <a:cubicBezTo>
                    <a:pt x="4164" y="3185"/>
                    <a:pt x="3842" y="3922"/>
                    <a:pt x="3661" y="4688"/>
                  </a:cubicBezTo>
                  <a:cubicBezTo>
                    <a:pt x="3656" y="4712"/>
                    <a:pt x="3653" y="4737"/>
                    <a:pt x="3652" y="4761"/>
                  </a:cubicBezTo>
                  <a:cubicBezTo>
                    <a:pt x="3542" y="4598"/>
                    <a:pt x="3431" y="4436"/>
                    <a:pt x="3320" y="4272"/>
                  </a:cubicBezTo>
                  <a:cubicBezTo>
                    <a:pt x="3362" y="4164"/>
                    <a:pt x="3451" y="3932"/>
                    <a:pt x="3492" y="3752"/>
                  </a:cubicBezTo>
                  <a:cubicBezTo>
                    <a:pt x="3631" y="3136"/>
                    <a:pt x="3825" y="2523"/>
                    <a:pt x="3927" y="1901"/>
                  </a:cubicBezTo>
                  <a:cubicBezTo>
                    <a:pt x="3894" y="1871"/>
                    <a:pt x="3860" y="1842"/>
                    <a:pt x="3827" y="1812"/>
                  </a:cubicBezTo>
                  <a:cubicBezTo>
                    <a:pt x="3692" y="2626"/>
                    <a:pt x="3444" y="3428"/>
                    <a:pt x="3289" y="4226"/>
                  </a:cubicBezTo>
                  <a:lnTo>
                    <a:pt x="3289" y="4229"/>
                  </a:lnTo>
                  <a:cubicBezTo>
                    <a:pt x="3229" y="4141"/>
                    <a:pt x="3169" y="4054"/>
                    <a:pt x="3108" y="3967"/>
                  </a:cubicBezTo>
                  <a:cubicBezTo>
                    <a:pt x="3107" y="3951"/>
                    <a:pt x="3100" y="3926"/>
                    <a:pt x="3068" y="3907"/>
                  </a:cubicBezTo>
                  <a:lnTo>
                    <a:pt x="3066" y="3906"/>
                  </a:lnTo>
                  <a:cubicBezTo>
                    <a:pt x="2778" y="3494"/>
                    <a:pt x="2486" y="3085"/>
                    <a:pt x="2186" y="2677"/>
                  </a:cubicBezTo>
                  <a:cubicBezTo>
                    <a:pt x="2194" y="2617"/>
                    <a:pt x="2203" y="2528"/>
                    <a:pt x="2209" y="2399"/>
                  </a:cubicBezTo>
                  <a:cubicBezTo>
                    <a:pt x="2235" y="1853"/>
                    <a:pt x="2372" y="1311"/>
                    <a:pt x="2433" y="774"/>
                  </a:cubicBezTo>
                  <a:cubicBezTo>
                    <a:pt x="2389" y="747"/>
                    <a:pt x="2346" y="720"/>
                    <a:pt x="2303" y="695"/>
                  </a:cubicBezTo>
                  <a:cubicBezTo>
                    <a:pt x="2301" y="720"/>
                    <a:pt x="2299" y="745"/>
                    <a:pt x="2296" y="767"/>
                  </a:cubicBezTo>
                  <a:cubicBezTo>
                    <a:pt x="2233" y="1372"/>
                    <a:pt x="2058" y="1978"/>
                    <a:pt x="2117" y="2585"/>
                  </a:cubicBezTo>
                  <a:cubicBezTo>
                    <a:pt x="1890" y="2276"/>
                    <a:pt x="1659" y="1970"/>
                    <a:pt x="1424" y="1666"/>
                  </a:cubicBezTo>
                  <a:cubicBezTo>
                    <a:pt x="1417" y="1617"/>
                    <a:pt x="1405" y="1547"/>
                    <a:pt x="1384" y="1448"/>
                  </a:cubicBezTo>
                  <a:cubicBezTo>
                    <a:pt x="1308" y="1055"/>
                    <a:pt x="1368" y="651"/>
                    <a:pt x="1440" y="248"/>
                  </a:cubicBezTo>
                  <a:cubicBezTo>
                    <a:pt x="1407" y="234"/>
                    <a:pt x="1374" y="221"/>
                    <a:pt x="1342" y="208"/>
                  </a:cubicBezTo>
                  <a:cubicBezTo>
                    <a:pt x="1264" y="712"/>
                    <a:pt x="1220" y="1099"/>
                    <a:pt x="1306" y="1515"/>
                  </a:cubicBezTo>
                  <a:cubicBezTo>
                    <a:pt x="996" y="1117"/>
                    <a:pt x="679" y="722"/>
                    <a:pt x="355" y="332"/>
                  </a:cubicBezTo>
                  <a:cubicBezTo>
                    <a:pt x="265" y="225"/>
                    <a:pt x="188" y="113"/>
                    <a:pt x="1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1" name="Google Shape;291;p23"/>
          <p:cNvSpPr/>
          <p:nvPr/>
        </p:nvSpPr>
        <p:spPr>
          <a:xfrm rot="4469776">
            <a:off x="7509428" y="4278817"/>
            <a:ext cx="1479088" cy="1085736"/>
          </a:xfrm>
          <a:custGeom>
            <a:avLst/>
            <a:gdLst/>
            <a:ahLst/>
            <a:cxnLst/>
            <a:rect l="l" t="t" r="r" b="b"/>
            <a:pathLst>
              <a:path w="15661" h="11496" extrusionOk="0">
                <a:moveTo>
                  <a:pt x="6583" y="2880"/>
                </a:moveTo>
                <a:cubicBezTo>
                  <a:pt x="7192" y="2880"/>
                  <a:pt x="7738" y="3005"/>
                  <a:pt x="8050" y="3270"/>
                </a:cubicBezTo>
                <a:cubicBezTo>
                  <a:pt x="8010" y="3293"/>
                  <a:pt x="7969" y="3309"/>
                  <a:pt x="7938" y="3336"/>
                </a:cubicBezTo>
                <a:cubicBezTo>
                  <a:pt x="7881" y="3384"/>
                  <a:pt x="7825" y="3404"/>
                  <a:pt x="7768" y="3404"/>
                </a:cubicBezTo>
                <a:cubicBezTo>
                  <a:pt x="7711" y="3404"/>
                  <a:pt x="7652" y="3384"/>
                  <a:pt x="7586" y="3352"/>
                </a:cubicBezTo>
                <a:cubicBezTo>
                  <a:pt x="7204" y="3164"/>
                  <a:pt x="6795" y="3081"/>
                  <a:pt x="6370" y="3074"/>
                </a:cubicBezTo>
                <a:cubicBezTo>
                  <a:pt x="6352" y="3073"/>
                  <a:pt x="6334" y="3073"/>
                  <a:pt x="6316" y="3073"/>
                </a:cubicBezTo>
                <a:cubicBezTo>
                  <a:pt x="5643" y="3073"/>
                  <a:pt x="5010" y="3263"/>
                  <a:pt x="4390" y="3502"/>
                </a:cubicBezTo>
                <a:cubicBezTo>
                  <a:pt x="4280" y="3545"/>
                  <a:pt x="4173" y="3593"/>
                  <a:pt x="4031" y="3653"/>
                </a:cubicBezTo>
                <a:cubicBezTo>
                  <a:pt x="4647" y="3153"/>
                  <a:pt x="5683" y="2880"/>
                  <a:pt x="6583" y="2880"/>
                </a:cubicBezTo>
                <a:close/>
                <a:moveTo>
                  <a:pt x="10457" y="2562"/>
                </a:moveTo>
                <a:cubicBezTo>
                  <a:pt x="10574" y="2948"/>
                  <a:pt x="10569" y="3329"/>
                  <a:pt x="10551" y="3697"/>
                </a:cubicBezTo>
                <a:cubicBezTo>
                  <a:pt x="10479" y="3343"/>
                  <a:pt x="10404" y="2976"/>
                  <a:pt x="10326" y="2597"/>
                </a:cubicBezTo>
                <a:cubicBezTo>
                  <a:pt x="10352" y="2590"/>
                  <a:pt x="10400" y="2578"/>
                  <a:pt x="10457" y="2562"/>
                </a:cubicBezTo>
                <a:close/>
                <a:moveTo>
                  <a:pt x="6160" y="3499"/>
                </a:moveTo>
                <a:cubicBezTo>
                  <a:pt x="6576" y="3499"/>
                  <a:pt x="6981" y="3565"/>
                  <a:pt x="7300" y="3716"/>
                </a:cubicBezTo>
                <a:cubicBezTo>
                  <a:pt x="7198" y="3784"/>
                  <a:pt x="7106" y="3839"/>
                  <a:pt x="7021" y="3905"/>
                </a:cubicBezTo>
                <a:cubicBezTo>
                  <a:pt x="6980" y="3937"/>
                  <a:pt x="6941" y="3951"/>
                  <a:pt x="6899" y="3951"/>
                </a:cubicBezTo>
                <a:cubicBezTo>
                  <a:pt x="6870" y="3951"/>
                  <a:pt x="6839" y="3944"/>
                  <a:pt x="6805" y="3930"/>
                </a:cubicBezTo>
                <a:cubicBezTo>
                  <a:pt x="6387" y="3757"/>
                  <a:pt x="5951" y="3678"/>
                  <a:pt x="5502" y="3678"/>
                </a:cubicBezTo>
                <a:cubicBezTo>
                  <a:pt x="5463" y="3678"/>
                  <a:pt x="5423" y="3678"/>
                  <a:pt x="5384" y="3680"/>
                </a:cubicBezTo>
                <a:cubicBezTo>
                  <a:pt x="5201" y="3685"/>
                  <a:pt x="5019" y="3707"/>
                  <a:pt x="4815" y="3722"/>
                </a:cubicBezTo>
                <a:cubicBezTo>
                  <a:pt x="5209" y="3583"/>
                  <a:pt x="5692" y="3499"/>
                  <a:pt x="6160" y="3499"/>
                </a:cubicBezTo>
                <a:close/>
                <a:moveTo>
                  <a:pt x="5645" y="4179"/>
                </a:moveTo>
                <a:cubicBezTo>
                  <a:pt x="5921" y="4179"/>
                  <a:pt x="6204" y="4205"/>
                  <a:pt x="6494" y="4258"/>
                </a:cubicBezTo>
                <a:cubicBezTo>
                  <a:pt x="6447" y="4297"/>
                  <a:pt x="6428" y="4315"/>
                  <a:pt x="6406" y="4329"/>
                </a:cubicBezTo>
                <a:cubicBezTo>
                  <a:pt x="6301" y="4395"/>
                  <a:pt x="6217" y="4485"/>
                  <a:pt x="6077" y="4485"/>
                </a:cubicBezTo>
                <a:cubicBezTo>
                  <a:pt x="6058" y="4485"/>
                  <a:pt x="6038" y="4483"/>
                  <a:pt x="6017" y="4479"/>
                </a:cubicBezTo>
                <a:cubicBezTo>
                  <a:pt x="5769" y="4439"/>
                  <a:pt x="5523" y="4419"/>
                  <a:pt x="5278" y="4419"/>
                </a:cubicBezTo>
                <a:cubicBezTo>
                  <a:pt x="4728" y="4419"/>
                  <a:pt x="4186" y="4518"/>
                  <a:pt x="3653" y="4700"/>
                </a:cubicBezTo>
                <a:cubicBezTo>
                  <a:pt x="3555" y="4734"/>
                  <a:pt x="3457" y="4769"/>
                  <a:pt x="3361" y="4808"/>
                </a:cubicBezTo>
                <a:cubicBezTo>
                  <a:pt x="3269" y="4844"/>
                  <a:pt x="3181" y="4887"/>
                  <a:pt x="3091" y="4927"/>
                </a:cubicBezTo>
                <a:cubicBezTo>
                  <a:pt x="3895" y="4457"/>
                  <a:pt x="4736" y="4179"/>
                  <a:pt x="5645" y="4179"/>
                </a:cubicBezTo>
                <a:close/>
                <a:moveTo>
                  <a:pt x="4973" y="5403"/>
                </a:moveTo>
                <a:cubicBezTo>
                  <a:pt x="4994" y="5403"/>
                  <a:pt x="5016" y="5403"/>
                  <a:pt x="5037" y="5403"/>
                </a:cubicBezTo>
                <a:cubicBezTo>
                  <a:pt x="4962" y="5470"/>
                  <a:pt x="4906" y="5511"/>
                  <a:pt x="4863" y="5562"/>
                </a:cubicBezTo>
                <a:cubicBezTo>
                  <a:pt x="4802" y="5632"/>
                  <a:pt x="4735" y="5655"/>
                  <a:pt x="4654" y="5655"/>
                </a:cubicBezTo>
                <a:cubicBezTo>
                  <a:pt x="4629" y="5655"/>
                  <a:pt x="4603" y="5653"/>
                  <a:pt x="4575" y="5649"/>
                </a:cubicBezTo>
                <a:cubicBezTo>
                  <a:pt x="4358" y="5620"/>
                  <a:pt x="4137" y="5607"/>
                  <a:pt x="3917" y="5601"/>
                </a:cubicBezTo>
                <a:cubicBezTo>
                  <a:pt x="3886" y="5601"/>
                  <a:pt x="3855" y="5600"/>
                  <a:pt x="3823" y="5600"/>
                </a:cubicBezTo>
                <a:cubicBezTo>
                  <a:pt x="3651" y="5600"/>
                  <a:pt x="3477" y="5611"/>
                  <a:pt x="3304" y="5615"/>
                </a:cubicBezTo>
                <a:cubicBezTo>
                  <a:pt x="3839" y="5461"/>
                  <a:pt x="4384" y="5403"/>
                  <a:pt x="4973" y="5403"/>
                </a:cubicBezTo>
                <a:close/>
                <a:moveTo>
                  <a:pt x="5070" y="4832"/>
                </a:moveTo>
                <a:cubicBezTo>
                  <a:pt x="5280" y="4832"/>
                  <a:pt x="5469" y="4855"/>
                  <a:pt x="5625" y="4904"/>
                </a:cubicBezTo>
                <a:cubicBezTo>
                  <a:pt x="5497" y="5055"/>
                  <a:pt x="5425" y="5101"/>
                  <a:pt x="5310" y="5101"/>
                </a:cubicBezTo>
                <a:cubicBezTo>
                  <a:pt x="5297" y="5101"/>
                  <a:pt x="5283" y="5101"/>
                  <a:pt x="5268" y="5099"/>
                </a:cubicBezTo>
                <a:cubicBezTo>
                  <a:pt x="5077" y="5084"/>
                  <a:pt x="4888" y="5076"/>
                  <a:pt x="4701" y="5076"/>
                </a:cubicBezTo>
                <a:cubicBezTo>
                  <a:pt x="3517" y="5076"/>
                  <a:pt x="2435" y="5399"/>
                  <a:pt x="1533" y="6330"/>
                </a:cubicBezTo>
                <a:cubicBezTo>
                  <a:pt x="1957" y="5578"/>
                  <a:pt x="3863" y="4832"/>
                  <a:pt x="5070" y="4832"/>
                </a:cubicBezTo>
                <a:close/>
                <a:moveTo>
                  <a:pt x="3917" y="6041"/>
                </a:moveTo>
                <a:cubicBezTo>
                  <a:pt x="4056" y="6041"/>
                  <a:pt x="4183" y="6052"/>
                  <a:pt x="4290" y="6076"/>
                </a:cubicBezTo>
                <a:cubicBezTo>
                  <a:pt x="4194" y="6167"/>
                  <a:pt x="4100" y="6248"/>
                  <a:pt x="4016" y="6337"/>
                </a:cubicBezTo>
                <a:cubicBezTo>
                  <a:pt x="3971" y="6385"/>
                  <a:pt x="3929" y="6407"/>
                  <a:pt x="3869" y="6407"/>
                </a:cubicBezTo>
                <a:cubicBezTo>
                  <a:pt x="3855" y="6407"/>
                  <a:pt x="3840" y="6406"/>
                  <a:pt x="3825" y="6404"/>
                </a:cubicBezTo>
                <a:cubicBezTo>
                  <a:pt x="3651" y="6379"/>
                  <a:pt x="3479" y="6367"/>
                  <a:pt x="3308" y="6367"/>
                </a:cubicBezTo>
                <a:cubicBezTo>
                  <a:pt x="2845" y="6367"/>
                  <a:pt x="2392" y="6457"/>
                  <a:pt x="1951" y="6633"/>
                </a:cubicBezTo>
                <a:cubicBezTo>
                  <a:pt x="1732" y="6722"/>
                  <a:pt x="1519" y="6826"/>
                  <a:pt x="1304" y="6922"/>
                </a:cubicBezTo>
                <a:cubicBezTo>
                  <a:pt x="1616" y="6492"/>
                  <a:pt x="3028" y="6041"/>
                  <a:pt x="3917" y="6041"/>
                </a:cubicBezTo>
                <a:close/>
                <a:moveTo>
                  <a:pt x="5364" y="1"/>
                </a:moveTo>
                <a:cubicBezTo>
                  <a:pt x="4985" y="1"/>
                  <a:pt x="4605" y="20"/>
                  <a:pt x="4224" y="51"/>
                </a:cubicBezTo>
                <a:cubicBezTo>
                  <a:pt x="4179" y="54"/>
                  <a:pt x="4134" y="64"/>
                  <a:pt x="4053" y="75"/>
                </a:cubicBezTo>
                <a:cubicBezTo>
                  <a:pt x="4574" y="133"/>
                  <a:pt x="5058" y="179"/>
                  <a:pt x="5541" y="244"/>
                </a:cubicBezTo>
                <a:cubicBezTo>
                  <a:pt x="6413" y="359"/>
                  <a:pt x="7276" y="519"/>
                  <a:pt x="8109" y="811"/>
                </a:cubicBezTo>
                <a:cubicBezTo>
                  <a:pt x="8866" y="1078"/>
                  <a:pt x="9509" y="1509"/>
                  <a:pt x="10029" y="2122"/>
                </a:cubicBezTo>
                <a:cubicBezTo>
                  <a:pt x="10081" y="2184"/>
                  <a:pt x="10138" y="2241"/>
                  <a:pt x="10211" y="2318"/>
                </a:cubicBezTo>
                <a:cubicBezTo>
                  <a:pt x="10094" y="2355"/>
                  <a:pt x="9997" y="2389"/>
                  <a:pt x="9897" y="2415"/>
                </a:cubicBezTo>
                <a:cubicBezTo>
                  <a:pt x="9893" y="2416"/>
                  <a:pt x="9888" y="2417"/>
                  <a:pt x="9883" y="2417"/>
                </a:cubicBezTo>
                <a:cubicBezTo>
                  <a:pt x="9859" y="2417"/>
                  <a:pt x="9828" y="2405"/>
                  <a:pt x="9811" y="2390"/>
                </a:cubicBezTo>
                <a:cubicBezTo>
                  <a:pt x="8908" y="1591"/>
                  <a:pt x="7844" y="1144"/>
                  <a:pt x="6667" y="940"/>
                </a:cubicBezTo>
                <a:cubicBezTo>
                  <a:pt x="6124" y="845"/>
                  <a:pt x="5582" y="805"/>
                  <a:pt x="5039" y="805"/>
                </a:cubicBezTo>
                <a:cubicBezTo>
                  <a:pt x="4522" y="805"/>
                  <a:pt x="4004" y="842"/>
                  <a:pt x="3486" y="903"/>
                </a:cubicBezTo>
                <a:cubicBezTo>
                  <a:pt x="3481" y="903"/>
                  <a:pt x="3478" y="907"/>
                  <a:pt x="3453" y="924"/>
                </a:cubicBezTo>
                <a:cubicBezTo>
                  <a:pt x="3719" y="945"/>
                  <a:pt x="3965" y="963"/>
                  <a:pt x="4211" y="982"/>
                </a:cubicBezTo>
                <a:cubicBezTo>
                  <a:pt x="5273" y="1067"/>
                  <a:pt x="6329" y="1187"/>
                  <a:pt x="7365" y="1446"/>
                </a:cubicBezTo>
                <a:cubicBezTo>
                  <a:pt x="8120" y="1635"/>
                  <a:pt x="8792" y="1976"/>
                  <a:pt x="9384" y="2478"/>
                </a:cubicBezTo>
                <a:cubicBezTo>
                  <a:pt x="9413" y="2503"/>
                  <a:pt x="9446" y="2525"/>
                  <a:pt x="9502" y="2567"/>
                </a:cubicBezTo>
                <a:cubicBezTo>
                  <a:pt x="9369" y="2623"/>
                  <a:pt x="9249" y="2675"/>
                  <a:pt x="9128" y="2722"/>
                </a:cubicBezTo>
                <a:cubicBezTo>
                  <a:pt x="9127" y="2722"/>
                  <a:pt x="9125" y="2723"/>
                  <a:pt x="9123" y="2723"/>
                </a:cubicBezTo>
                <a:cubicBezTo>
                  <a:pt x="9107" y="2723"/>
                  <a:pt x="9082" y="2702"/>
                  <a:pt x="9065" y="2688"/>
                </a:cubicBezTo>
                <a:cubicBezTo>
                  <a:pt x="8337" y="2097"/>
                  <a:pt x="7485" y="1879"/>
                  <a:pt x="6570" y="1873"/>
                </a:cubicBezTo>
                <a:cubicBezTo>
                  <a:pt x="6554" y="1873"/>
                  <a:pt x="6539" y="1873"/>
                  <a:pt x="6523" y="1873"/>
                </a:cubicBezTo>
                <a:cubicBezTo>
                  <a:pt x="5239" y="1873"/>
                  <a:pt x="4034" y="2193"/>
                  <a:pt x="2911" y="2817"/>
                </a:cubicBezTo>
                <a:cubicBezTo>
                  <a:pt x="2725" y="2920"/>
                  <a:pt x="2555" y="3052"/>
                  <a:pt x="2377" y="3171"/>
                </a:cubicBezTo>
                <a:cubicBezTo>
                  <a:pt x="2383" y="3179"/>
                  <a:pt x="2389" y="3189"/>
                  <a:pt x="2394" y="3198"/>
                </a:cubicBezTo>
                <a:cubicBezTo>
                  <a:pt x="2674" y="3085"/>
                  <a:pt x="2951" y="2968"/>
                  <a:pt x="3233" y="2861"/>
                </a:cubicBezTo>
                <a:cubicBezTo>
                  <a:pt x="4176" y="2506"/>
                  <a:pt x="5141" y="2255"/>
                  <a:pt x="6154" y="2225"/>
                </a:cubicBezTo>
                <a:cubicBezTo>
                  <a:pt x="6214" y="2223"/>
                  <a:pt x="6273" y="2222"/>
                  <a:pt x="6333" y="2222"/>
                </a:cubicBezTo>
                <a:cubicBezTo>
                  <a:pt x="7137" y="2222"/>
                  <a:pt x="7905" y="2385"/>
                  <a:pt x="8617" y="2789"/>
                </a:cubicBezTo>
                <a:cubicBezTo>
                  <a:pt x="8664" y="2815"/>
                  <a:pt x="8708" y="2849"/>
                  <a:pt x="8770" y="2892"/>
                </a:cubicBezTo>
                <a:cubicBezTo>
                  <a:pt x="8644" y="2957"/>
                  <a:pt x="8540" y="3019"/>
                  <a:pt x="8429" y="3061"/>
                </a:cubicBezTo>
                <a:cubicBezTo>
                  <a:pt x="8421" y="3065"/>
                  <a:pt x="8412" y="3066"/>
                  <a:pt x="8402" y="3066"/>
                </a:cubicBezTo>
                <a:cubicBezTo>
                  <a:pt x="8366" y="3066"/>
                  <a:pt x="8321" y="3046"/>
                  <a:pt x="8287" y="3029"/>
                </a:cubicBezTo>
                <a:cubicBezTo>
                  <a:pt x="7903" y="2831"/>
                  <a:pt x="7503" y="2681"/>
                  <a:pt x="7076" y="2607"/>
                </a:cubicBezTo>
                <a:cubicBezTo>
                  <a:pt x="6876" y="2573"/>
                  <a:pt x="6677" y="2557"/>
                  <a:pt x="6480" y="2557"/>
                </a:cubicBezTo>
                <a:cubicBezTo>
                  <a:pt x="6028" y="2557"/>
                  <a:pt x="5584" y="2645"/>
                  <a:pt x="5150" y="2813"/>
                </a:cubicBezTo>
                <a:cubicBezTo>
                  <a:pt x="4397" y="3105"/>
                  <a:pt x="3689" y="3477"/>
                  <a:pt x="3072" y="4000"/>
                </a:cubicBezTo>
                <a:cubicBezTo>
                  <a:pt x="2736" y="4285"/>
                  <a:pt x="2428" y="4603"/>
                  <a:pt x="2107" y="4905"/>
                </a:cubicBezTo>
                <a:cubicBezTo>
                  <a:pt x="2051" y="4957"/>
                  <a:pt x="1994" y="5005"/>
                  <a:pt x="1937" y="5056"/>
                </a:cubicBezTo>
                <a:cubicBezTo>
                  <a:pt x="1944" y="5065"/>
                  <a:pt x="1951" y="5075"/>
                  <a:pt x="1959" y="5084"/>
                </a:cubicBezTo>
                <a:cubicBezTo>
                  <a:pt x="2198" y="4919"/>
                  <a:pt x="2437" y="4755"/>
                  <a:pt x="2677" y="4591"/>
                </a:cubicBezTo>
                <a:cubicBezTo>
                  <a:pt x="2679" y="4593"/>
                  <a:pt x="2682" y="4596"/>
                  <a:pt x="2684" y="4597"/>
                </a:cubicBezTo>
                <a:cubicBezTo>
                  <a:pt x="2558" y="4724"/>
                  <a:pt x="2430" y="4849"/>
                  <a:pt x="2307" y="4977"/>
                </a:cubicBezTo>
                <a:cubicBezTo>
                  <a:pt x="1983" y="5313"/>
                  <a:pt x="1710" y="5683"/>
                  <a:pt x="1512" y="6110"/>
                </a:cubicBezTo>
                <a:cubicBezTo>
                  <a:pt x="1453" y="6238"/>
                  <a:pt x="1354" y="6347"/>
                  <a:pt x="1285" y="6471"/>
                </a:cubicBezTo>
                <a:cubicBezTo>
                  <a:pt x="1169" y="6675"/>
                  <a:pt x="1069" y="6887"/>
                  <a:pt x="952" y="7088"/>
                </a:cubicBezTo>
                <a:cubicBezTo>
                  <a:pt x="906" y="7168"/>
                  <a:pt x="838" y="7238"/>
                  <a:pt x="772" y="7302"/>
                </a:cubicBezTo>
                <a:cubicBezTo>
                  <a:pt x="645" y="7424"/>
                  <a:pt x="511" y="7540"/>
                  <a:pt x="391" y="7670"/>
                </a:cubicBezTo>
                <a:cubicBezTo>
                  <a:pt x="708" y="7506"/>
                  <a:pt x="1017" y="7315"/>
                  <a:pt x="1348" y="7185"/>
                </a:cubicBezTo>
                <a:cubicBezTo>
                  <a:pt x="1684" y="7053"/>
                  <a:pt x="2039" y="6952"/>
                  <a:pt x="2395" y="6888"/>
                </a:cubicBezTo>
                <a:cubicBezTo>
                  <a:pt x="2755" y="6824"/>
                  <a:pt x="3126" y="6821"/>
                  <a:pt x="3492" y="6791"/>
                </a:cubicBezTo>
                <a:cubicBezTo>
                  <a:pt x="3497" y="6805"/>
                  <a:pt x="3501" y="6819"/>
                  <a:pt x="3507" y="6833"/>
                </a:cubicBezTo>
                <a:cubicBezTo>
                  <a:pt x="3419" y="6924"/>
                  <a:pt x="3334" y="7018"/>
                  <a:pt x="3242" y="7106"/>
                </a:cubicBezTo>
                <a:cubicBezTo>
                  <a:pt x="3226" y="7121"/>
                  <a:pt x="3195" y="7128"/>
                  <a:pt x="3167" y="7128"/>
                </a:cubicBezTo>
                <a:cubicBezTo>
                  <a:pt x="3160" y="7128"/>
                  <a:pt x="3153" y="7128"/>
                  <a:pt x="3147" y="7127"/>
                </a:cubicBezTo>
                <a:cubicBezTo>
                  <a:pt x="3039" y="7114"/>
                  <a:pt x="2932" y="7108"/>
                  <a:pt x="2827" y="7108"/>
                </a:cubicBezTo>
                <a:cubicBezTo>
                  <a:pt x="2264" y="7108"/>
                  <a:pt x="1746" y="7288"/>
                  <a:pt x="1283" y="7626"/>
                </a:cubicBezTo>
                <a:cubicBezTo>
                  <a:pt x="838" y="7950"/>
                  <a:pt x="426" y="8321"/>
                  <a:pt x="0" y="8671"/>
                </a:cubicBezTo>
                <a:cubicBezTo>
                  <a:pt x="11" y="8686"/>
                  <a:pt x="22" y="8701"/>
                  <a:pt x="33" y="8716"/>
                </a:cubicBezTo>
                <a:cubicBezTo>
                  <a:pt x="207" y="8599"/>
                  <a:pt x="384" y="8487"/>
                  <a:pt x="555" y="8365"/>
                </a:cubicBezTo>
                <a:cubicBezTo>
                  <a:pt x="904" y="8114"/>
                  <a:pt x="1259" y="7876"/>
                  <a:pt x="1671" y="7737"/>
                </a:cubicBezTo>
                <a:cubicBezTo>
                  <a:pt x="2016" y="7621"/>
                  <a:pt x="2368" y="7558"/>
                  <a:pt x="2735" y="7558"/>
                </a:cubicBezTo>
                <a:cubicBezTo>
                  <a:pt x="2759" y="7558"/>
                  <a:pt x="2783" y="7558"/>
                  <a:pt x="2807" y="7559"/>
                </a:cubicBezTo>
                <a:cubicBezTo>
                  <a:pt x="1727" y="8086"/>
                  <a:pt x="767" y="8750"/>
                  <a:pt x="154" y="9822"/>
                </a:cubicBezTo>
                <a:cubicBezTo>
                  <a:pt x="570" y="9495"/>
                  <a:pt x="986" y="9167"/>
                  <a:pt x="1402" y="8841"/>
                </a:cubicBezTo>
                <a:lnTo>
                  <a:pt x="1402" y="8841"/>
                </a:lnTo>
                <a:cubicBezTo>
                  <a:pt x="935" y="9482"/>
                  <a:pt x="624" y="10166"/>
                  <a:pt x="678" y="10979"/>
                </a:cubicBezTo>
                <a:cubicBezTo>
                  <a:pt x="922" y="10105"/>
                  <a:pt x="1339" y="9321"/>
                  <a:pt x="1917" y="8621"/>
                </a:cubicBezTo>
                <a:lnTo>
                  <a:pt x="1917" y="8621"/>
                </a:lnTo>
                <a:cubicBezTo>
                  <a:pt x="1240" y="9454"/>
                  <a:pt x="1120" y="10496"/>
                  <a:pt x="839" y="11495"/>
                </a:cubicBezTo>
                <a:cubicBezTo>
                  <a:pt x="871" y="11447"/>
                  <a:pt x="903" y="11412"/>
                  <a:pt x="918" y="11371"/>
                </a:cubicBezTo>
                <a:cubicBezTo>
                  <a:pt x="1051" y="10983"/>
                  <a:pt x="1196" y="10597"/>
                  <a:pt x="1308" y="10203"/>
                </a:cubicBezTo>
                <a:cubicBezTo>
                  <a:pt x="1482" y="9592"/>
                  <a:pt x="1742" y="9025"/>
                  <a:pt x="2093" y="8498"/>
                </a:cubicBezTo>
                <a:cubicBezTo>
                  <a:pt x="2105" y="8480"/>
                  <a:pt x="2119" y="8464"/>
                  <a:pt x="2134" y="8449"/>
                </a:cubicBezTo>
                <a:cubicBezTo>
                  <a:pt x="2166" y="8415"/>
                  <a:pt x="2200" y="8381"/>
                  <a:pt x="2242" y="8353"/>
                </a:cubicBezTo>
                <a:lnTo>
                  <a:pt x="2242" y="8353"/>
                </a:lnTo>
                <a:cubicBezTo>
                  <a:pt x="1685" y="9253"/>
                  <a:pt x="1712" y="10246"/>
                  <a:pt x="1781" y="11245"/>
                </a:cubicBezTo>
                <a:cubicBezTo>
                  <a:pt x="1813" y="11012"/>
                  <a:pt x="1849" y="10778"/>
                  <a:pt x="1878" y="10544"/>
                </a:cubicBezTo>
                <a:cubicBezTo>
                  <a:pt x="1953" y="9950"/>
                  <a:pt x="2048" y="9360"/>
                  <a:pt x="2249" y="8795"/>
                </a:cubicBezTo>
                <a:cubicBezTo>
                  <a:pt x="2421" y="8316"/>
                  <a:pt x="2623" y="7851"/>
                  <a:pt x="3017" y="7502"/>
                </a:cubicBezTo>
                <a:cubicBezTo>
                  <a:pt x="3035" y="7486"/>
                  <a:pt x="3055" y="7471"/>
                  <a:pt x="3081" y="7460"/>
                </a:cubicBezTo>
                <a:lnTo>
                  <a:pt x="3081" y="7460"/>
                </a:lnTo>
                <a:cubicBezTo>
                  <a:pt x="2595" y="8305"/>
                  <a:pt x="2217" y="9183"/>
                  <a:pt x="2211" y="10175"/>
                </a:cubicBezTo>
                <a:cubicBezTo>
                  <a:pt x="2209" y="10443"/>
                  <a:pt x="2263" y="10711"/>
                  <a:pt x="2292" y="10979"/>
                </a:cubicBezTo>
                <a:cubicBezTo>
                  <a:pt x="2306" y="10977"/>
                  <a:pt x="2320" y="10976"/>
                  <a:pt x="2334" y="10975"/>
                </a:cubicBezTo>
                <a:cubicBezTo>
                  <a:pt x="2351" y="10757"/>
                  <a:pt x="2366" y="10539"/>
                  <a:pt x="2384" y="10321"/>
                </a:cubicBezTo>
                <a:cubicBezTo>
                  <a:pt x="2426" y="9831"/>
                  <a:pt x="2546" y="9358"/>
                  <a:pt x="2695" y="8890"/>
                </a:cubicBezTo>
                <a:cubicBezTo>
                  <a:pt x="2906" y="8225"/>
                  <a:pt x="3197" y="7596"/>
                  <a:pt x="3558" y="7001"/>
                </a:cubicBezTo>
                <a:cubicBezTo>
                  <a:pt x="3674" y="6810"/>
                  <a:pt x="3856" y="6657"/>
                  <a:pt x="4032" y="6504"/>
                </a:cubicBezTo>
                <a:lnTo>
                  <a:pt x="4032" y="6504"/>
                </a:lnTo>
                <a:cubicBezTo>
                  <a:pt x="3985" y="6601"/>
                  <a:pt x="3942" y="6699"/>
                  <a:pt x="3891" y="6793"/>
                </a:cubicBezTo>
                <a:cubicBezTo>
                  <a:pt x="3673" y="7195"/>
                  <a:pt x="3460" y="7603"/>
                  <a:pt x="3387" y="8057"/>
                </a:cubicBezTo>
                <a:cubicBezTo>
                  <a:pt x="3335" y="8382"/>
                  <a:pt x="3340" y="8718"/>
                  <a:pt x="3334" y="9050"/>
                </a:cubicBezTo>
                <a:cubicBezTo>
                  <a:pt x="3329" y="9353"/>
                  <a:pt x="3348" y="9656"/>
                  <a:pt x="3347" y="9959"/>
                </a:cubicBezTo>
                <a:cubicBezTo>
                  <a:pt x="3347" y="10216"/>
                  <a:pt x="3328" y="10472"/>
                  <a:pt x="3203" y="10706"/>
                </a:cubicBezTo>
                <a:cubicBezTo>
                  <a:pt x="3357" y="10538"/>
                  <a:pt x="3462" y="10341"/>
                  <a:pt x="3483" y="10117"/>
                </a:cubicBezTo>
                <a:cubicBezTo>
                  <a:pt x="3520" y="9734"/>
                  <a:pt x="3547" y="9350"/>
                  <a:pt x="3554" y="8966"/>
                </a:cubicBezTo>
                <a:cubicBezTo>
                  <a:pt x="3567" y="8231"/>
                  <a:pt x="3754" y="7545"/>
                  <a:pt x="4085" y="6894"/>
                </a:cubicBezTo>
                <a:cubicBezTo>
                  <a:pt x="4218" y="6632"/>
                  <a:pt x="4336" y="6359"/>
                  <a:pt x="4492" y="6110"/>
                </a:cubicBezTo>
                <a:cubicBezTo>
                  <a:pt x="4589" y="5958"/>
                  <a:pt x="4743" y="5844"/>
                  <a:pt x="4871" y="5713"/>
                </a:cubicBezTo>
                <a:cubicBezTo>
                  <a:pt x="4880" y="5721"/>
                  <a:pt x="4888" y="5728"/>
                  <a:pt x="4897" y="5735"/>
                </a:cubicBezTo>
                <a:cubicBezTo>
                  <a:pt x="4863" y="5806"/>
                  <a:pt x="4830" y="5877"/>
                  <a:pt x="4794" y="5946"/>
                </a:cubicBezTo>
                <a:cubicBezTo>
                  <a:pt x="4547" y="6406"/>
                  <a:pt x="4316" y="6874"/>
                  <a:pt x="4207" y="7388"/>
                </a:cubicBezTo>
                <a:cubicBezTo>
                  <a:pt x="4093" y="7919"/>
                  <a:pt x="4120" y="8456"/>
                  <a:pt x="4205" y="8989"/>
                </a:cubicBezTo>
                <a:cubicBezTo>
                  <a:pt x="4278" y="9445"/>
                  <a:pt x="4471" y="9878"/>
                  <a:pt x="4452" y="10352"/>
                </a:cubicBezTo>
                <a:cubicBezTo>
                  <a:pt x="4553" y="10115"/>
                  <a:pt x="4575" y="9868"/>
                  <a:pt x="4563" y="9619"/>
                </a:cubicBezTo>
                <a:cubicBezTo>
                  <a:pt x="4539" y="9143"/>
                  <a:pt x="4513" y="8667"/>
                  <a:pt x="4472" y="8193"/>
                </a:cubicBezTo>
                <a:cubicBezTo>
                  <a:pt x="4409" y="7493"/>
                  <a:pt x="4573" y="6843"/>
                  <a:pt x="4871" y="6218"/>
                </a:cubicBezTo>
                <a:cubicBezTo>
                  <a:pt x="4992" y="5964"/>
                  <a:pt x="5111" y="5707"/>
                  <a:pt x="5249" y="5462"/>
                </a:cubicBezTo>
                <a:cubicBezTo>
                  <a:pt x="5304" y="5363"/>
                  <a:pt x="5409" y="5291"/>
                  <a:pt x="5515" y="5229"/>
                </a:cubicBezTo>
                <a:lnTo>
                  <a:pt x="5515" y="5229"/>
                </a:lnTo>
                <a:cubicBezTo>
                  <a:pt x="5421" y="5453"/>
                  <a:pt x="5327" y="5679"/>
                  <a:pt x="5231" y="5903"/>
                </a:cubicBezTo>
                <a:cubicBezTo>
                  <a:pt x="4817" y="6871"/>
                  <a:pt x="4953" y="7790"/>
                  <a:pt x="5476" y="8675"/>
                </a:cubicBezTo>
                <a:cubicBezTo>
                  <a:pt x="5660" y="8987"/>
                  <a:pt x="5854" y="9296"/>
                  <a:pt x="6041" y="9607"/>
                </a:cubicBezTo>
                <a:cubicBezTo>
                  <a:pt x="6072" y="9661"/>
                  <a:pt x="6090" y="9723"/>
                  <a:pt x="6145" y="9776"/>
                </a:cubicBezTo>
                <a:cubicBezTo>
                  <a:pt x="6119" y="9644"/>
                  <a:pt x="6106" y="9508"/>
                  <a:pt x="6066" y="9380"/>
                </a:cubicBezTo>
                <a:cubicBezTo>
                  <a:pt x="5934" y="8963"/>
                  <a:pt x="5799" y="8546"/>
                  <a:pt x="5655" y="8133"/>
                </a:cubicBezTo>
                <a:cubicBezTo>
                  <a:pt x="5318" y="7165"/>
                  <a:pt x="5340" y="6207"/>
                  <a:pt x="5690" y="5245"/>
                </a:cubicBezTo>
                <a:cubicBezTo>
                  <a:pt x="5760" y="5051"/>
                  <a:pt x="5867" y="4919"/>
                  <a:pt x="6030" y="4811"/>
                </a:cubicBezTo>
                <a:cubicBezTo>
                  <a:pt x="6149" y="4733"/>
                  <a:pt x="6261" y="4649"/>
                  <a:pt x="6404" y="4547"/>
                </a:cubicBezTo>
                <a:lnTo>
                  <a:pt x="6404" y="4547"/>
                </a:lnTo>
                <a:cubicBezTo>
                  <a:pt x="6305" y="4778"/>
                  <a:pt x="6214" y="4977"/>
                  <a:pt x="6135" y="5180"/>
                </a:cubicBezTo>
                <a:cubicBezTo>
                  <a:pt x="5963" y="5620"/>
                  <a:pt x="5810" y="6067"/>
                  <a:pt x="5766" y="6542"/>
                </a:cubicBezTo>
                <a:cubicBezTo>
                  <a:pt x="5703" y="7206"/>
                  <a:pt x="5786" y="7852"/>
                  <a:pt x="5972" y="8493"/>
                </a:cubicBezTo>
                <a:cubicBezTo>
                  <a:pt x="6087" y="8891"/>
                  <a:pt x="6158" y="9303"/>
                  <a:pt x="6249" y="9708"/>
                </a:cubicBezTo>
                <a:cubicBezTo>
                  <a:pt x="6254" y="9723"/>
                  <a:pt x="6259" y="9738"/>
                  <a:pt x="6271" y="9782"/>
                </a:cubicBezTo>
                <a:cubicBezTo>
                  <a:pt x="6363" y="9517"/>
                  <a:pt x="6366" y="9272"/>
                  <a:pt x="6348" y="9028"/>
                </a:cubicBezTo>
                <a:cubicBezTo>
                  <a:pt x="6302" y="8428"/>
                  <a:pt x="6240" y="7829"/>
                  <a:pt x="6202" y="7228"/>
                </a:cubicBezTo>
                <a:cubicBezTo>
                  <a:pt x="6151" y="6416"/>
                  <a:pt x="6275" y="5623"/>
                  <a:pt x="6501" y="4844"/>
                </a:cubicBezTo>
                <a:cubicBezTo>
                  <a:pt x="6523" y="4770"/>
                  <a:pt x="6556" y="4698"/>
                  <a:pt x="6567" y="4621"/>
                </a:cubicBezTo>
                <a:cubicBezTo>
                  <a:pt x="6602" y="4393"/>
                  <a:pt x="6756" y="4279"/>
                  <a:pt x="6976" y="4210"/>
                </a:cubicBezTo>
                <a:lnTo>
                  <a:pt x="6976" y="4210"/>
                </a:lnTo>
                <a:cubicBezTo>
                  <a:pt x="6897" y="4372"/>
                  <a:pt x="6813" y="4532"/>
                  <a:pt x="6741" y="4696"/>
                </a:cubicBezTo>
                <a:cubicBezTo>
                  <a:pt x="6491" y="5260"/>
                  <a:pt x="6430" y="5849"/>
                  <a:pt x="6475" y="6461"/>
                </a:cubicBezTo>
                <a:cubicBezTo>
                  <a:pt x="6544" y="7378"/>
                  <a:pt x="6734" y="8270"/>
                  <a:pt x="6980" y="9152"/>
                </a:cubicBezTo>
                <a:cubicBezTo>
                  <a:pt x="6991" y="9193"/>
                  <a:pt x="7001" y="9235"/>
                  <a:pt x="7011" y="9277"/>
                </a:cubicBezTo>
                <a:cubicBezTo>
                  <a:pt x="7021" y="9276"/>
                  <a:pt x="7032" y="9274"/>
                  <a:pt x="7042" y="9271"/>
                </a:cubicBezTo>
                <a:cubicBezTo>
                  <a:pt x="7027" y="9002"/>
                  <a:pt x="7009" y="8733"/>
                  <a:pt x="6997" y="8464"/>
                </a:cubicBezTo>
                <a:cubicBezTo>
                  <a:pt x="6942" y="7157"/>
                  <a:pt x="6894" y="5850"/>
                  <a:pt x="7096" y="4550"/>
                </a:cubicBezTo>
                <a:cubicBezTo>
                  <a:pt x="7102" y="4507"/>
                  <a:pt x="7115" y="4465"/>
                  <a:pt x="7116" y="4423"/>
                </a:cubicBezTo>
                <a:cubicBezTo>
                  <a:pt x="7125" y="4064"/>
                  <a:pt x="7342" y="3876"/>
                  <a:pt x="7654" y="3769"/>
                </a:cubicBezTo>
                <a:lnTo>
                  <a:pt x="7654" y="3769"/>
                </a:lnTo>
                <a:cubicBezTo>
                  <a:pt x="7612" y="3939"/>
                  <a:pt x="7560" y="4111"/>
                  <a:pt x="7527" y="4287"/>
                </a:cubicBezTo>
                <a:cubicBezTo>
                  <a:pt x="7405" y="4940"/>
                  <a:pt x="7434" y="5599"/>
                  <a:pt x="7498" y="6254"/>
                </a:cubicBezTo>
                <a:cubicBezTo>
                  <a:pt x="7587" y="7175"/>
                  <a:pt x="7763" y="8081"/>
                  <a:pt x="7973" y="8981"/>
                </a:cubicBezTo>
                <a:cubicBezTo>
                  <a:pt x="7979" y="9006"/>
                  <a:pt x="7988" y="9030"/>
                  <a:pt x="8016" y="9057"/>
                </a:cubicBezTo>
                <a:cubicBezTo>
                  <a:pt x="8020" y="8999"/>
                  <a:pt x="8024" y="8940"/>
                  <a:pt x="8029" y="8882"/>
                </a:cubicBezTo>
                <a:cubicBezTo>
                  <a:pt x="8032" y="8817"/>
                  <a:pt x="8040" y="8752"/>
                  <a:pt x="8039" y="8687"/>
                </a:cubicBezTo>
                <a:cubicBezTo>
                  <a:pt x="8018" y="7536"/>
                  <a:pt x="7993" y="6385"/>
                  <a:pt x="7975" y="5234"/>
                </a:cubicBezTo>
                <a:cubicBezTo>
                  <a:pt x="7968" y="4714"/>
                  <a:pt x="7975" y="4196"/>
                  <a:pt x="7973" y="3676"/>
                </a:cubicBezTo>
                <a:cubicBezTo>
                  <a:pt x="7973" y="3601"/>
                  <a:pt x="7995" y="3556"/>
                  <a:pt x="8064" y="3524"/>
                </a:cubicBezTo>
                <a:cubicBezTo>
                  <a:pt x="8169" y="3475"/>
                  <a:pt x="8271" y="3419"/>
                  <a:pt x="8385" y="3361"/>
                </a:cubicBezTo>
                <a:lnTo>
                  <a:pt x="8385" y="3361"/>
                </a:lnTo>
                <a:cubicBezTo>
                  <a:pt x="8368" y="3563"/>
                  <a:pt x="8342" y="3749"/>
                  <a:pt x="8340" y="3936"/>
                </a:cubicBezTo>
                <a:cubicBezTo>
                  <a:pt x="8327" y="4801"/>
                  <a:pt x="8436" y="5656"/>
                  <a:pt x="8557" y="6510"/>
                </a:cubicBezTo>
                <a:cubicBezTo>
                  <a:pt x="8641" y="7098"/>
                  <a:pt x="8740" y="7683"/>
                  <a:pt x="8833" y="8269"/>
                </a:cubicBezTo>
                <a:cubicBezTo>
                  <a:pt x="8838" y="8302"/>
                  <a:pt x="8848" y="8334"/>
                  <a:pt x="8888" y="8368"/>
                </a:cubicBezTo>
                <a:cubicBezTo>
                  <a:pt x="8916" y="8081"/>
                  <a:pt x="8952" y="7796"/>
                  <a:pt x="8971" y="7508"/>
                </a:cubicBezTo>
                <a:cubicBezTo>
                  <a:pt x="9046" y="6346"/>
                  <a:pt x="8938" y="5189"/>
                  <a:pt x="8863" y="4031"/>
                </a:cubicBezTo>
                <a:cubicBezTo>
                  <a:pt x="8847" y="3781"/>
                  <a:pt x="8842" y="3529"/>
                  <a:pt x="8828" y="3279"/>
                </a:cubicBezTo>
                <a:cubicBezTo>
                  <a:pt x="8824" y="3186"/>
                  <a:pt x="8849" y="3123"/>
                  <a:pt x="8947" y="3095"/>
                </a:cubicBezTo>
                <a:cubicBezTo>
                  <a:pt x="9025" y="3072"/>
                  <a:pt x="9098" y="3032"/>
                  <a:pt x="9194" y="2991"/>
                </a:cubicBezTo>
                <a:cubicBezTo>
                  <a:pt x="9203" y="3109"/>
                  <a:pt x="9215" y="3215"/>
                  <a:pt x="9218" y="3322"/>
                </a:cubicBezTo>
                <a:cubicBezTo>
                  <a:pt x="9239" y="4156"/>
                  <a:pt x="9259" y="4990"/>
                  <a:pt x="9276" y="5825"/>
                </a:cubicBezTo>
                <a:cubicBezTo>
                  <a:pt x="9287" y="6344"/>
                  <a:pt x="9273" y="6866"/>
                  <a:pt x="9306" y="7383"/>
                </a:cubicBezTo>
                <a:cubicBezTo>
                  <a:pt x="9328" y="7709"/>
                  <a:pt x="9417" y="8030"/>
                  <a:pt x="9476" y="8353"/>
                </a:cubicBezTo>
                <a:cubicBezTo>
                  <a:pt x="9485" y="8398"/>
                  <a:pt x="9495" y="8443"/>
                  <a:pt x="9504" y="8488"/>
                </a:cubicBezTo>
                <a:lnTo>
                  <a:pt x="9544" y="8479"/>
                </a:lnTo>
                <a:cubicBezTo>
                  <a:pt x="9559" y="8308"/>
                  <a:pt x="9575" y="8137"/>
                  <a:pt x="9592" y="7966"/>
                </a:cubicBezTo>
                <a:cubicBezTo>
                  <a:pt x="9690" y="6963"/>
                  <a:pt x="9804" y="5961"/>
                  <a:pt x="9881" y="4956"/>
                </a:cubicBezTo>
                <a:cubicBezTo>
                  <a:pt x="9931" y="4313"/>
                  <a:pt x="9916" y="3666"/>
                  <a:pt x="9718" y="3039"/>
                </a:cubicBezTo>
                <a:cubicBezTo>
                  <a:pt x="9696" y="2969"/>
                  <a:pt x="9666" y="2902"/>
                  <a:pt x="9638" y="2829"/>
                </a:cubicBezTo>
                <a:cubicBezTo>
                  <a:pt x="9719" y="2804"/>
                  <a:pt x="9787" y="2783"/>
                  <a:pt x="9863" y="2760"/>
                </a:cubicBezTo>
                <a:cubicBezTo>
                  <a:pt x="9992" y="3061"/>
                  <a:pt x="10050" y="3387"/>
                  <a:pt x="10089" y="3719"/>
                </a:cubicBezTo>
                <a:cubicBezTo>
                  <a:pt x="10171" y="4410"/>
                  <a:pt x="10148" y="5101"/>
                  <a:pt x="10092" y="5793"/>
                </a:cubicBezTo>
                <a:cubicBezTo>
                  <a:pt x="10050" y="6317"/>
                  <a:pt x="10017" y="6842"/>
                  <a:pt x="10001" y="7368"/>
                </a:cubicBezTo>
                <a:cubicBezTo>
                  <a:pt x="9993" y="7666"/>
                  <a:pt x="10045" y="7963"/>
                  <a:pt x="10206" y="8265"/>
                </a:cubicBezTo>
                <a:cubicBezTo>
                  <a:pt x="10236" y="7929"/>
                  <a:pt x="10263" y="7624"/>
                  <a:pt x="10289" y="7321"/>
                </a:cubicBezTo>
                <a:cubicBezTo>
                  <a:pt x="10297" y="7321"/>
                  <a:pt x="10305" y="7321"/>
                  <a:pt x="10313" y="7322"/>
                </a:cubicBezTo>
                <a:cubicBezTo>
                  <a:pt x="10349" y="7576"/>
                  <a:pt x="10385" y="7831"/>
                  <a:pt x="10421" y="8086"/>
                </a:cubicBezTo>
                <a:cubicBezTo>
                  <a:pt x="10431" y="8085"/>
                  <a:pt x="10439" y="8085"/>
                  <a:pt x="10448" y="8085"/>
                </a:cubicBezTo>
                <a:cubicBezTo>
                  <a:pt x="10474" y="7830"/>
                  <a:pt x="10489" y="7573"/>
                  <a:pt x="10529" y="7321"/>
                </a:cubicBezTo>
                <a:cubicBezTo>
                  <a:pt x="10645" y="6599"/>
                  <a:pt x="10773" y="5880"/>
                  <a:pt x="10892" y="5160"/>
                </a:cubicBezTo>
                <a:cubicBezTo>
                  <a:pt x="10989" y="4570"/>
                  <a:pt x="11092" y="3980"/>
                  <a:pt x="11065" y="3380"/>
                </a:cubicBezTo>
                <a:cubicBezTo>
                  <a:pt x="11051" y="3072"/>
                  <a:pt x="10992" y="2765"/>
                  <a:pt x="10951" y="2440"/>
                </a:cubicBezTo>
                <a:cubicBezTo>
                  <a:pt x="11091" y="2414"/>
                  <a:pt x="11258" y="2377"/>
                  <a:pt x="11429" y="2353"/>
                </a:cubicBezTo>
                <a:cubicBezTo>
                  <a:pt x="11817" y="2299"/>
                  <a:pt x="12204" y="2265"/>
                  <a:pt x="12589" y="2265"/>
                </a:cubicBezTo>
                <a:cubicBezTo>
                  <a:pt x="13124" y="2265"/>
                  <a:pt x="13656" y="2331"/>
                  <a:pt x="14181" y="2496"/>
                </a:cubicBezTo>
                <a:cubicBezTo>
                  <a:pt x="14547" y="2613"/>
                  <a:pt x="14901" y="2771"/>
                  <a:pt x="15255" y="2923"/>
                </a:cubicBezTo>
                <a:cubicBezTo>
                  <a:pt x="15301" y="2942"/>
                  <a:pt x="15341" y="2954"/>
                  <a:pt x="15378" y="2954"/>
                </a:cubicBezTo>
                <a:cubicBezTo>
                  <a:pt x="15424" y="2954"/>
                  <a:pt x="15466" y="2935"/>
                  <a:pt x="15510" y="2891"/>
                </a:cubicBezTo>
                <a:cubicBezTo>
                  <a:pt x="15593" y="2807"/>
                  <a:pt x="15661" y="2614"/>
                  <a:pt x="15621" y="2546"/>
                </a:cubicBezTo>
                <a:cubicBezTo>
                  <a:pt x="15604" y="2520"/>
                  <a:pt x="15568" y="2503"/>
                  <a:pt x="15538" y="2488"/>
                </a:cubicBezTo>
                <a:cubicBezTo>
                  <a:pt x="14650" y="2078"/>
                  <a:pt x="13719" y="1883"/>
                  <a:pt x="12748" y="1883"/>
                </a:cubicBezTo>
                <a:cubicBezTo>
                  <a:pt x="12677" y="1883"/>
                  <a:pt x="12606" y="1884"/>
                  <a:pt x="12535" y="1886"/>
                </a:cubicBezTo>
                <a:cubicBezTo>
                  <a:pt x="11904" y="1905"/>
                  <a:pt x="11285" y="2010"/>
                  <a:pt x="10677" y="2173"/>
                </a:cubicBezTo>
                <a:cubicBezTo>
                  <a:pt x="10654" y="2179"/>
                  <a:pt x="10635" y="2181"/>
                  <a:pt x="10617" y="2181"/>
                </a:cubicBezTo>
                <a:cubicBezTo>
                  <a:pt x="10571" y="2181"/>
                  <a:pt x="10539" y="2161"/>
                  <a:pt x="10501" y="2119"/>
                </a:cubicBezTo>
                <a:cubicBezTo>
                  <a:pt x="10169" y="1760"/>
                  <a:pt x="9828" y="1409"/>
                  <a:pt x="9428" y="1123"/>
                </a:cubicBezTo>
                <a:cubicBezTo>
                  <a:pt x="8740" y="630"/>
                  <a:pt x="7974" y="331"/>
                  <a:pt x="7146" y="165"/>
                </a:cubicBezTo>
                <a:cubicBezTo>
                  <a:pt x="6554" y="47"/>
                  <a:pt x="5960" y="1"/>
                  <a:pt x="53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3"/>
          <p:cNvSpPr/>
          <p:nvPr/>
        </p:nvSpPr>
        <p:spPr>
          <a:xfrm rot="-2700000">
            <a:off x="-425117" y="-496679"/>
            <a:ext cx="1110876" cy="1332406"/>
          </a:xfrm>
          <a:custGeom>
            <a:avLst/>
            <a:gdLst/>
            <a:ahLst/>
            <a:cxnLst/>
            <a:rect l="l" t="t" r="r" b="b"/>
            <a:pathLst>
              <a:path w="8225" h="9866" extrusionOk="0">
                <a:moveTo>
                  <a:pt x="3637" y="1"/>
                </a:moveTo>
                <a:cubicBezTo>
                  <a:pt x="3586" y="656"/>
                  <a:pt x="3514" y="1308"/>
                  <a:pt x="3492" y="1961"/>
                </a:cubicBezTo>
                <a:cubicBezTo>
                  <a:pt x="3469" y="2611"/>
                  <a:pt x="3497" y="3264"/>
                  <a:pt x="3503" y="3909"/>
                </a:cubicBezTo>
                <a:cubicBezTo>
                  <a:pt x="3169" y="3215"/>
                  <a:pt x="2670" y="3017"/>
                  <a:pt x="2157" y="3017"/>
                </a:cubicBezTo>
                <a:cubicBezTo>
                  <a:pt x="1946" y="3017"/>
                  <a:pt x="1734" y="3050"/>
                  <a:pt x="1529" y="3096"/>
                </a:cubicBezTo>
                <a:cubicBezTo>
                  <a:pt x="1583" y="3267"/>
                  <a:pt x="1625" y="3448"/>
                  <a:pt x="1786" y="3547"/>
                </a:cubicBezTo>
                <a:cubicBezTo>
                  <a:pt x="1933" y="3640"/>
                  <a:pt x="2100" y="3700"/>
                  <a:pt x="2276" y="3783"/>
                </a:cubicBezTo>
                <a:cubicBezTo>
                  <a:pt x="2195" y="3864"/>
                  <a:pt x="2110" y="3892"/>
                  <a:pt x="2029" y="3892"/>
                </a:cubicBezTo>
                <a:cubicBezTo>
                  <a:pt x="1984" y="3892"/>
                  <a:pt x="1940" y="3884"/>
                  <a:pt x="1898" y="3871"/>
                </a:cubicBezTo>
                <a:cubicBezTo>
                  <a:pt x="1838" y="3854"/>
                  <a:pt x="1781" y="3846"/>
                  <a:pt x="1727" y="3846"/>
                </a:cubicBezTo>
                <a:cubicBezTo>
                  <a:pt x="1550" y="3846"/>
                  <a:pt x="1404" y="3933"/>
                  <a:pt x="1276" y="4066"/>
                </a:cubicBezTo>
                <a:cubicBezTo>
                  <a:pt x="1101" y="4248"/>
                  <a:pt x="944" y="4446"/>
                  <a:pt x="776" y="4634"/>
                </a:cubicBezTo>
                <a:cubicBezTo>
                  <a:pt x="624" y="4804"/>
                  <a:pt x="458" y="4942"/>
                  <a:pt x="243" y="4942"/>
                </a:cubicBezTo>
                <a:cubicBezTo>
                  <a:pt x="169" y="4942"/>
                  <a:pt x="89" y="4925"/>
                  <a:pt x="1" y="4889"/>
                </a:cubicBezTo>
                <a:lnTo>
                  <a:pt x="1" y="4889"/>
                </a:lnTo>
                <a:cubicBezTo>
                  <a:pt x="87" y="5024"/>
                  <a:pt x="270" y="5113"/>
                  <a:pt x="488" y="5138"/>
                </a:cubicBezTo>
                <a:cubicBezTo>
                  <a:pt x="553" y="5146"/>
                  <a:pt x="616" y="5149"/>
                  <a:pt x="679" y="5149"/>
                </a:cubicBezTo>
                <a:cubicBezTo>
                  <a:pt x="937" y="5149"/>
                  <a:pt x="1185" y="5090"/>
                  <a:pt x="1426" y="4994"/>
                </a:cubicBezTo>
                <a:cubicBezTo>
                  <a:pt x="1661" y="4902"/>
                  <a:pt x="1882" y="4773"/>
                  <a:pt x="2117" y="4681"/>
                </a:cubicBezTo>
                <a:cubicBezTo>
                  <a:pt x="2166" y="4662"/>
                  <a:pt x="2221" y="4658"/>
                  <a:pt x="2278" y="4658"/>
                </a:cubicBezTo>
                <a:cubicBezTo>
                  <a:pt x="2311" y="4658"/>
                  <a:pt x="2344" y="4659"/>
                  <a:pt x="2377" y="4659"/>
                </a:cubicBezTo>
                <a:cubicBezTo>
                  <a:pt x="2394" y="4659"/>
                  <a:pt x="2411" y="4659"/>
                  <a:pt x="2428" y="4658"/>
                </a:cubicBezTo>
                <a:lnTo>
                  <a:pt x="2428" y="4658"/>
                </a:lnTo>
                <a:cubicBezTo>
                  <a:pt x="2370" y="4751"/>
                  <a:pt x="2331" y="4871"/>
                  <a:pt x="2248" y="4933"/>
                </a:cubicBezTo>
                <a:cubicBezTo>
                  <a:pt x="2007" y="5116"/>
                  <a:pt x="1749" y="5274"/>
                  <a:pt x="1498" y="5444"/>
                </a:cubicBezTo>
                <a:cubicBezTo>
                  <a:pt x="911" y="5838"/>
                  <a:pt x="627" y="6427"/>
                  <a:pt x="473" y="7088"/>
                </a:cubicBezTo>
                <a:cubicBezTo>
                  <a:pt x="422" y="7310"/>
                  <a:pt x="417" y="7544"/>
                  <a:pt x="403" y="7772"/>
                </a:cubicBezTo>
                <a:cubicBezTo>
                  <a:pt x="389" y="7979"/>
                  <a:pt x="365" y="8177"/>
                  <a:pt x="172" y="8316"/>
                </a:cubicBezTo>
                <a:cubicBezTo>
                  <a:pt x="200" y="8313"/>
                  <a:pt x="232" y="8317"/>
                  <a:pt x="256" y="8306"/>
                </a:cubicBezTo>
                <a:cubicBezTo>
                  <a:pt x="739" y="8076"/>
                  <a:pt x="1215" y="7836"/>
                  <a:pt x="1600" y="7455"/>
                </a:cubicBezTo>
                <a:cubicBezTo>
                  <a:pt x="1787" y="7269"/>
                  <a:pt x="1911" y="7050"/>
                  <a:pt x="1959" y="6783"/>
                </a:cubicBezTo>
                <a:cubicBezTo>
                  <a:pt x="1972" y="6709"/>
                  <a:pt x="2042" y="6622"/>
                  <a:pt x="2111" y="6583"/>
                </a:cubicBezTo>
                <a:cubicBezTo>
                  <a:pt x="2246" y="6510"/>
                  <a:pt x="2326" y="6408"/>
                  <a:pt x="2367" y="6266"/>
                </a:cubicBezTo>
                <a:cubicBezTo>
                  <a:pt x="2415" y="6105"/>
                  <a:pt x="2454" y="5941"/>
                  <a:pt x="2515" y="5783"/>
                </a:cubicBezTo>
                <a:cubicBezTo>
                  <a:pt x="2548" y="5699"/>
                  <a:pt x="2607" y="5618"/>
                  <a:pt x="2673" y="5553"/>
                </a:cubicBezTo>
                <a:cubicBezTo>
                  <a:pt x="2690" y="5535"/>
                  <a:pt x="2725" y="5528"/>
                  <a:pt x="2759" y="5528"/>
                </a:cubicBezTo>
                <a:cubicBezTo>
                  <a:pt x="2783" y="5528"/>
                  <a:pt x="2807" y="5531"/>
                  <a:pt x="2826" y="5538"/>
                </a:cubicBezTo>
                <a:cubicBezTo>
                  <a:pt x="2848" y="5547"/>
                  <a:pt x="2865" y="5628"/>
                  <a:pt x="2854" y="5667"/>
                </a:cubicBezTo>
                <a:cubicBezTo>
                  <a:pt x="2794" y="5866"/>
                  <a:pt x="2736" y="6065"/>
                  <a:pt x="2657" y="6258"/>
                </a:cubicBezTo>
                <a:cubicBezTo>
                  <a:pt x="2347" y="7012"/>
                  <a:pt x="2378" y="7765"/>
                  <a:pt x="2636" y="8526"/>
                </a:cubicBezTo>
                <a:cubicBezTo>
                  <a:pt x="2790" y="8979"/>
                  <a:pt x="3039" y="9377"/>
                  <a:pt x="3308" y="9765"/>
                </a:cubicBezTo>
                <a:cubicBezTo>
                  <a:pt x="3329" y="9795"/>
                  <a:pt x="3360" y="9816"/>
                  <a:pt x="3411" y="9865"/>
                </a:cubicBezTo>
                <a:cubicBezTo>
                  <a:pt x="3399" y="9318"/>
                  <a:pt x="3668" y="8881"/>
                  <a:pt x="3833" y="8414"/>
                </a:cubicBezTo>
                <a:cubicBezTo>
                  <a:pt x="3935" y="8127"/>
                  <a:pt x="3928" y="7853"/>
                  <a:pt x="3864" y="7558"/>
                </a:cubicBezTo>
                <a:cubicBezTo>
                  <a:pt x="3769" y="7126"/>
                  <a:pt x="3710" y="6686"/>
                  <a:pt x="3652" y="6248"/>
                </a:cubicBezTo>
                <a:cubicBezTo>
                  <a:pt x="3638" y="6145"/>
                  <a:pt x="3685" y="6034"/>
                  <a:pt x="3710" y="5894"/>
                </a:cubicBezTo>
                <a:cubicBezTo>
                  <a:pt x="3900" y="6011"/>
                  <a:pt x="3901" y="6141"/>
                  <a:pt x="3902" y="6272"/>
                </a:cubicBezTo>
                <a:cubicBezTo>
                  <a:pt x="3906" y="6694"/>
                  <a:pt x="3920" y="7116"/>
                  <a:pt x="4129" y="7499"/>
                </a:cubicBezTo>
                <a:cubicBezTo>
                  <a:pt x="4291" y="7794"/>
                  <a:pt x="4443" y="8097"/>
                  <a:pt x="4635" y="8372"/>
                </a:cubicBezTo>
                <a:cubicBezTo>
                  <a:pt x="4739" y="8522"/>
                  <a:pt x="4900" y="8648"/>
                  <a:pt x="5062" y="8737"/>
                </a:cubicBezTo>
                <a:cubicBezTo>
                  <a:pt x="5380" y="8913"/>
                  <a:pt x="5420" y="8994"/>
                  <a:pt x="5248" y="9314"/>
                </a:cubicBezTo>
                <a:cubicBezTo>
                  <a:pt x="5241" y="9327"/>
                  <a:pt x="5241" y="9343"/>
                  <a:pt x="5237" y="9362"/>
                </a:cubicBezTo>
                <a:cubicBezTo>
                  <a:pt x="5489" y="9286"/>
                  <a:pt x="5607" y="9111"/>
                  <a:pt x="5551" y="8853"/>
                </a:cubicBezTo>
                <a:cubicBezTo>
                  <a:pt x="5510" y="8668"/>
                  <a:pt x="5447" y="8486"/>
                  <a:pt x="5372" y="8311"/>
                </a:cubicBezTo>
                <a:cubicBezTo>
                  <a:pt x="5255" y="8039"/>
                  <a:pt x="5207" y="7769"/>
                  <a:pt x="5289" y="7476"/>
                </a:cubicBezTo>
                <a:cubicBezTo>
                  <a:pt x="5452" y="6889"/>
                  <a:pt x="5201" y="6430"/>
                  <a:pt x="4822" y="6010"/>
                </a:cubicBezTo>
                <a:cubicBezTo>
                  <a:pt x="4734" y="5912"/>
                  <a:pt x="4664" y="5793"/>
                  <a:pt x="4609" y="5673"/>
                </a:cubicBezTo>
                <a:cubicBezTo>
                  <a:pt x="4588" y="5627"/>
                  <a:pt x="4629" y="5551"/>
                  <a:pt x="4642" y="5489"/>
                </a:cubicBezTo>
                <a:cubicBezTo>
                  <a:pt x="4699" y="5513"/>
                  <a:pt x="4780" y="5520"/>
                  <a:pt x="4810" y="5562"/>
                </a:cubicBezTo>
                <a:cubicBezTo>
                  <a:pt x="4946" y="5747"/>
                  <a:pt x="5097" y="5928"/>
                  <a:pt x="5185" y="6135"/>
                </a:cubicBezTo>
                <a:cubicBezTo>
                  <a:pt x="5403" y="6647"/>
                  <a:pt x="5703" y="7084"/>
                  <a:pt x="6203" y="7348"/>
                </a:cubicBezTo>
                <a:cubicBezTo>
                  <a:pt x="6584" y="7551"/>
                  <a:pt x="6975" y="7738"/>
                  <a:pt x="7371" y="7910"/>
                </a:cubicBezTo>
                <a:cubicBezTo>
                  <a:pt x="7512" y="7972"/>
                  <a:pt x="7680" y="7970"/>
                  <a:pt x="7836" y="7998"/>
                </a:cubicBezTo>
                <a:cubicBezTo>
                  <a:pt x="7843" y="7979"/>
                  <a:pt x="7850" y="7960"/>
                  <a:pt x="7857" y="7942"/>
                </a:cubicBezTo>
                <a:cubicBezTo>
                  <a:pt x="7781" y="7874"/>
                  <a:pt x="7704" y="7807"/>
                  <a:pt x="7629" y="7738"/>
                </a:cubicBezTo>
                <a:cubicBezTo>
                  <a:pt x="7460" y="7581"/>
                  <a:pt x="7355" y="7396"/>
                  <a:pt x="7313" y="7161"/>
                </a:cubicBezTo>
                <a:cubicBezTo>
                  <a:pt x="7210" y="6586"/>
                  <a:pt x="7004" y="6043"/>
                  <a:pt x="6530" y="5675"/>
                </a:cubicBezTo>
                <a:cubicBezTo>
                  <a:pt x="6192" y="5413"/>
                  <a:pt x="5796" y="5226"/>
                  <a:pt x="5428" y="5005"/>
                </a:cubicBezTo>
                <a:cubicBezTo>
                  <a:pt x="5356" y="4962"/>
                  <a:pt x="5280" y="4919"/>
                  <a:pt x="5225" y="4860"/>
                </a:cubicBezTo>
                <a:cubicBezTo>
                  <a:pt x="5153" y="4783"/>
                  <a:pt x="5179" y="4703"/>
                  <a:pt x="5283" y="4690"/>
                </a:cubicBezTo>
                <a:cubicBezTo>
                  <a:pt x="5311" y="4687"/>
                  <a:pt x="5341" y="4685"/>
                  <a:pt x="5371" y="4685"/>
                </a:cubicBezTo>
                <a:cubicBezTo>
                  <a:pt x="5436" y="4685"/>
                  <a:pt x="5503" y="4694"/>
                  <a:pt x="5558" y="4718"/>
                </a:cubicBezTo>
                <a:cubicBezTo>
                  <a:pt x="5806" y="4825"/>
                  <a:pt x="6051" y="4931"/>
                  <a:pt x="6326" y="4931"/>
                </a:cubicBezTo>
                <a:cubicBezTo>
                  <a:pt x="6344" y="4931"/>
                  <a:pt x="6363" y="4931"/>
                  <a:pt x="6382" y="4930"/>
                </a:cubicBezTo>
                <a:cubicBezTo>
                  <a:pt x="6385" y="4929"/>
                  <a:pt x="6388" y="4929"/>
                  <a:pt x="6391" y="4929"/>
                </a:cubicBezTo>
                <a:cubicBezTo>
                  <a:pt x="6436" y="4929"/>
                  <a:pt x="6488" y="4948"/>
                  <a:pt x="6524" y="4974"/>
                </a:cubicBezTo>
                <a:cubicBezTo>
                  <a:pt x="6849" y="5220"/>
                  <a:pt x="7224" y="5279"/>
                  <a:pt x="7618" y="5295"/>
                </a:cubicBezTo>
                <a:cubicBezTo>
                  <a:pt x="7813" y="5302"/>
                  <a:pt x="8005" y="5355"/>
                  <a:pt x="8224" y="5391"/>
                </a:cubicBezTo>
                <a:cubicBezTo>
                  <a:pt x="8030" y="5137"/>
                  <a:pt x="7833" y="4878"/>
                  <a:pt x="7634" y="4620"/>
                </a:cubicBezTo>
                <a:cubicBezTo>
                  <a:pt x="7589" y="4562"/>
                  <a:pt x="7534" y="4512"/>
                  <a:pt x="7497" y="4450"/>
                </a:cubicBezTo>
                <a:cubicBezTo>
                  <a:pt x="7365" y="4232"/>
                  <a:pt x="7180" y="4095"/>
                  <a:pt x="6930" y="4036"/>
                </a:cubicBezTo>
                <a:cubicBezTo>
                  <a:pt x="6816" y="4010"/>
                  <a:pt x="6701" y="3971"/>
                  <a:pt x="6599" y="3915"/>
                </a:cubicBezTo>
                <a:cubicBezTo>
                  <a:pt x="6382" y="3795"/>
                  <a:pt x="6158" y="3750"/>
                  <a:pt x="5929" y="3750"/>
                </a:cubicBezTo>
                <a:cubicBezTo>
                  <a:pt x="5789" y="3750"/>
                  <a:pt x="5647" y="3767"/>
                  <a:pt x="5503" y="3794"/>
                </a:cubicBezTo>
                <a:cubicBezTo>
                  <a:pt x="5373" y="3819"/>
                  <a:pt x="5240" y="3824"/>
                  <a:pt x="5078" y="3842"/>
                </a:cubicBezTo>
                <a:cubicBezTo>
                  <a:pt x="5151" y="3676"/>
                  <a:pt x="5249" y="3602"/>
                  <a:pt x="5389" y="3576"/>
                </a:cubicBezTo>
                <a:cubicBezTo>
                  <a:pt x="5681" y="3523"/>
                  <a:pt x="5978" y="3485"/>
                  <a:pt x="6263" y="3409"/>
                </a:cubicBezTo>
                <a:cubicBezTo>
                  <a:pt x="6408" y="3369"/>
                  <a:pt x="6537" y="3263"/>
                  <a:pt x="6666" y="3178"/>
                </a:cubicBezTo>
                <a:cubicBezTo>
                  <a:pt x="6831" y="3071"/>
                  <a:pt x="6989" y="2954"/>
                  <a:pt x="7152" y="2838"/>
                </a:cubicBezTo>
                <a:cubicBezTo>
                  <a:pt x="7018" y="2628"/>
                  <a:pt x="6376" y="2388"/>
                  <a:pt x="5952" y="2388"/>
                </a:cubicBezTo>
                <a:cubicBezTo>
                  <a:pt x="5943" y="2388"/>
                  <a:pt x="5935" y="2389"/>
                  <a:pt x="5927" y="2389"/>
                </a:cubicBezTo>
                <a:cubicBezTo>
                  <a:pt x="5422" y="2401"/>
                  <a:pt x="5101" y="2750"/>
                  <a:pt x="4710" y="3004"/>
                </a:cubicBezTo>
                <a:cubicBezTo>
                  <a:pt x="4741" y="2721"/>
                  <a:pt x="4980" y="2476"/>
                  <a:pt x="4807" y="2160"/>
                </a:cubicBezTo>
                <a:cubicBezTo>
                  <a:pt x="4784" y="2158"/>
                  <a:pt x="4762" y="2157"/>
                  <a:pt x="4740" y="2157"/>
                </a:cubicBezTo>
                <a:cubicBezTo>
                  <a:pt x="4506" y="2157"/>
                  <a:pt x="4290" y="2257"/>
                  <a:pt x="4123" y="2452"/>
                </a:cubicBezTo>
                <a:cubicBezTo>
                  <a:pt x="3826" y="2800"/>
                  <a:pt x="3678" y="3201"/>
                  <a:pt x="3753" y="3667"/>
                </a:cubicBezTo>
                <a:cubicBezTo>
                  <a:pt x="3766" y="3748"/>
                  <a:pt x="3762" y="3833"/>
                  <a:pt x="3731" y="3916"/>
                </a:cubicBezTo>
                <a:cubicBezTo>
                  <a:pt x="3580" y="2604"/>
                  <a:pt x="3545" y="1301"/>
                  <a:pt x="4049" y="16"/>
                </a:cubicBezTo>
                <a:cubicBezTo>
                  <a:pt x="3917" y="11"/>
                  <a:pt x="3798" y="7"/>
                  <a:pt x="36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3" name="Google Shape;293;p23"/>
          <p:cNvGrpSpPr/>
          <p:nvPr/>
        </p:nvGrpSpPr>
        <p:grpSpPr>
          <a:xfrm>
            <a:off x="380438" y="4225350"/>
            <a:ext cx="542775" cy="606000"/>
            <a:chOff x="-5387675" y="628925"/>
            <a:chExt cx="542775" cy="606000"/>
          </a:xfrm>
        </p:grpSpPr>
        <p:sp>
          <p:nvSpPr>
            <p:cNvPr id="294" name="Google Shape;294;p23"/>
            <p:cNvSpPr/>
            <p:nvPr/>
          </p:nvSpPr>
          <p:spPr>
            <a:xfrm>
              <a:off x="-5387675" y="802025"/>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3"/>
            <p:cNvSpPr/>
            <p:nvPr/>
          </p:nvSpPr>
          <p:spPr>
            <a:xfrm>
              <a:off x="-5018000" y="106182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3"/>
            <p:cNvSpPr/>
            <p:nvPr/>
          </p:nvSpPr>
          <p:spPr>
            <a:xfrm>
              <a:off x="-5018000" y="62892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7" name="Google Shape;297;p23"/>
          <p:cNvSpPr/>
          <p:nvPr/>
        </p:nvSpPr>
        <p:spPr>
          <a:xfrm rot="810215">
            <a:off x="7351768" y="313881"/>
            <a:ext cx="1669682" cy="1247280"/>
          </a:xfrm>
          <a:custGeom>
            <a:avLst/>
            <a:gdLst/>
            <a:ahLst/>
            <a:cxnLst/>
            <a:rect l="l" t="t" r="r" b="b"/>
            <a:pathLst>
              <a:path w="13155" h="9827" fill="none" extrusionOk="0">
                <a:moveTo>
                  <a:pt x="0" y="4153"/>
                </a:moveTo>
                <a:cubicBezTo>
                  <a:pt x="3170" y="1"/>
                  <a:pt x="11253" y="1752"/>
                  <a:pt x="10777" y="5789"/>
                </a:cubicBezTo>
                <a:cubicBezTo>
                  <a:pt x="10302" y="9827"/>
                  <a:pt x="2378" y="951"/>
                  <a:pt x="13155" y="317"/>
                </a:cubicBezTo>
              </a:path>
            </a:pathLst>
          </a:custGeom>
          <a:noFill/>
          <a:ln w="19050" cap="flat" cmpd="sng">
            <a:solidFill>
              <a:schemeClr val="accent1"/>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four columns">
  <p:cSld name="CUSTOM_2_1_1_1">
    <p:spTree>
      <p:nvGrpSpPr>
        <p:cNvPr id="1" name="Shape 298"/>
        <p:cNvGrpSpPr/>
        <p:nvPr/>
      </p:nvGrpSpPr>
      <p:grpSpPr>
        <a:xfrm>
          <a:off x="0" y="0"/>
          <a:ext cx="0" cy="0"/>
          <a:chOff x="0" y="0"/>
          <a:chExt cx="0" cy="0"/>
        </a:xfrm>
      </p:grpSpPr>
      <p:sp>
        <p:nvSpPr>
          <p:cNvPr id="299" name="Google Shape;299;p24"/>
          <p:cNvSpPr txBox="1">
            <a:spLocks noGrp="1"/>
          </p:cNvSpPr>
          <p:nvPr>
            <p:ph type="subTitle" idx="1"/>
          </p:nvPr>
        </p:nvSpPr>
        <p:spPr>
          <a:xfrm>
            <a:off x="5935260" y="3590200"/>
            <a:ext cx="2391600" cy="740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300" name="Google Shape;300;p24"/>
          <p:cNvSpPr txBox="1">
            <a:spLocks noGrp="1"/>
          </p:cNvSpPr>
          <p:nvPr>
            <p:ph type="subTitle" idx="2"/>
          </p:nvPr>
        </p:nvSpPr>
        <p:spPr>
          <a:xfrm>
            <a:off x="5936753" y="1976900"/>
            <a:ext cx="2391600" cy="740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301" name="Google Shape;301;p24"/>
          <p:cNvSpPr txBox="1">
            <a:spLocks noGrp="1"/>
          </p:cNvSpPr>
          <p:nvPr>
            <p:ph type="subTitle" idx="3"/>
          </p:nvPr>
        </p:nvSpPr>
        <p:spPr>
          <a:xfrm>
            <a:off x="5935249" y="3155800"/>
            <a:ext cx="2391600" cy="4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2"/>
              </a:buClr>
              <a:buSzPts val="1600"/>
              <a:buFont typeface="Merriweather" panose="000005000000000000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2pPr>
            <a:lvl3pPr lvl="2"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3pPr>
            <a:lvl4pPr lvl="3"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4pPr>
            <a:lvl5pPr lvl="4"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5pPr>
            <a:lvl6pPr lvl="5"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6pPr>
            <a:lvl7pPr lvl="6"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7pPr>
            <a:lvl8pPr lvl="7"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8pPr>
            <a:lvl9pPr lvl="8"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9pPr>
          </a:lstStyle>
          <a:p>
            <a:endParaRPr/>
          </a:p>
        </p:txBody>
      </p:sp>
      <p:sp>
        <p:nvSpPr>
          <p:cNvPr id="302" name="Google Shape;302;p24"/>
          <p:cNvSpPr txBox="1">
            <a:spLocks noGrp="1"/>
          </p:cNvSpPr>
          <p:nvPr>
            <p:ph type="subTitle" idx="4"/>
          </p:nvPr>
        </p:nvSpPr>
        <p:spPr>
          <a:xfrm>
            <a:off x="5936742" y="1542500"/>
            <a:ext cx="2391600" cy="4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2"/>
              </a:buClr>
              <a:buSzPts val="1600"/>
              <a:buFont typeface="Merriweather" panose="000005000000000000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2pPr>
            <a:lvl3pPr lvl="2"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3pPr>
            <a:lvl4pPr lvl="3"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4pPr>
            <a:lvl5pPr lvl="4"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5pPr>
            <a:lvl6pPr lvl="5"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6pPr>
            <a:lvl7pPr lvl="6"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7pPr>
            <a:lvl8pPr lvl="7"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8pPr>
            <a:lvl9pPr lvl="8"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9pPr>
          </a:lstStyle>
          <a:p>
            <a:endParaRPr/>
          </a:p>
        </p:txBody>
      </p:sp>
      <p:sp>
        <p:nvSpPr>
          <p:cNvPr id="303" name="Google Shape;303;p24"/>
          <p:cNvSpPr txBox="1">
            <a:spLocks noGrp="1"/>
          </p:cNvSpPr>
          <p:nvPr>
            <p:ph type="subTitle" idx="5"/>
          </p:nvPr>
        </p:nvSpPr>
        <p:spPr>
          <a:xfrm>
            <a:off x="2023110" y="3590200"/>
            <a:ext cx="2391600" cy="740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304" name="Google Shape;304;p24"/>
          <p:cNvSpPr txBox="1">
            <a:spLocks noGrp="1"/>
          </p:cNvSpPr>
          <p:nvPr>
            <p:ph type="subTitle" idx="6"/>
          </p:nvPr>
        </p:nvSpPr>
        <p:spPr>
          <a:xfrm>
            <a:off x="2024603" y="1976900"/>
            <a:ext cx="2391600" cy="740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305" name="Google Shape;305;p24"/>
          <p:cNvSpPr txBox="1">
            <a:spLocks noGrp="1"/>
          </p:cNvSpPr>
          <p:nvPr>
            <p:ph type="subTitle" idx="7"/>
          </p:nvPr>
        </p:nvSpPr>
        <p:spPr>
          <a:xfrm>
            <a:off x="2023099" y="3155800"/>
            <a:ext cx="2391600" cy="4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2"/>
              </a:buClr>
              <a:buSzPts val="1600"/>
              <a:buFont typeface="Merriweather" panose="000005000000000000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2pPr>
            <a:lvl3pPr lvl="2"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3pPr>
            <a:lvl4pPr lvl="3"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4pPr>
            <a:lvl5pPr lvl="4"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5pPr>
            <a:lvl6pPr lvl="5"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6pPr>
            <a:lvl7pPr lvl="6"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7pPr>
            <a:lvl8pPr lvl="7"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8pPr>
            <a:lvl9pPr lvl="8"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9pPr>
          </a:lstStyle>
          <a:p>
            <a:endParaRPr/>
          </a:p>
        </p:txBody>
      </p:sp>
      <p:sp>
        <p:nvSpPr>
          <p:cNvPr id="306" name="Google Shape;306;p24"/>
          <p:cNvSpPr txBox="1">
            <a:spLocks noGrp="1"/>
          </p:cNvSpPr>
          <p:nvPr>
            <p:ph type="subTitle" idx="8"/>
          </p:nvPr>
        </p:nvSpPr>
        <p:spPr>
          <a:xfrm>
            <a:off x="2024592" y="1542500"/>
            <a:ext cx="2391600" cy="4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2"/>
              </a:buClr>
              <a:buSzPts val="1600"/>
              <a:buFont typeface="Merriweather" panose="000005000000000000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2pPr>
            <a:lvl3pPr lvl="2"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3pPr>
            <a:lvl4pPr lvl="3"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4pPr>
            <a:lvl5pPr lvl="4"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5pPr>
            <a:lvl6pPr lvl="5"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6pPr>
            <a:lvl7pPr lvl="6"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7pPr>
            <a:lvl8pPr lvl="7"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8pPr>
            <a:lvl9pPr lvl="8" algn="ctr" rtl="0">
              <a:spcBef>
                <a:spcPts val="0"/>
              </a:spcBef>
              <a:spcAft>
                <a:spcPts val="0"/>
              </a:spcAft>
              <a:buClr>
                <a:schemeClr val="lt2"/>
              </a:buClr>
              <a:buSzPts val="1600"/>
              <a:buFont typeface="Merriweather" panose="00000500000000000000"/>
              <a:buNone/>
              <a:defRPr sz="1600">
                <a:solidFill>
                  <a:schemeClr val="lt2"/>
                </a:solidFill>
                <a:latin typeface="Merriweather" panose="00000500000000000000"/>
                <a:ea typeface="Merriweather" panose="00000500000000000000"/>
                <a:cs typeface="Merriweather" panose="00000500000000000000"/>
                <a:sym typeface="Merriweather" panose="00000500000000000000"/>
              </a:defRPr>
            </a:lvl9pPr>
          </a:lstStyle>
          <a:p>
            <a:endParaRPr/>
          </a:p>
        </p:txBody>
      </p:sp>
      <p:sp>
        <p:nvSpPr>
          <p:cNvPr id="307" name="Google Shape;307;p24"/>
          <p:cNvSpPr txBox="1">
            <a:spLocks noGrp="1"/>
          </p:cNvSpPr>
          <p:nvPr>
            <p:ph type="title"/>
          </p:nvPr>
        </p:nvSpPr>
        <p:spPr>
          <a:xfrm>
            <a:off x="713225" y="460651"/>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308" name="Google Shape;308;p24"/>
          <p:cNvGrpSpPr/>
          <p:nvPr/>
        </p:nvGrpSpPr>
        <p:grpSpPr>
          <a:xfrm>
            <a:off x="8205100" y="297825"/>
            <a:ext cx="542775" cy="606000"/>
            <a:chOff x="2436988" y="-3298600"/>
            <a:chExt cx="542775" cy="606000"/>
          </a:xfrm>
        </p:grpSpPr>
        <p:sp>
          <p:nvSpPr>
            <p:cNvPr id="309" name="Google Shape;309;p24"/>
            <p:cNvSpPr/>
            <p:nvPr/>
          </p:nvSpPr>
          <p:spPr>
            <a:xfrm>
              <a:off x="2436988" y="-3125500"/>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4"/>
            <p:cNvSpPr/>
            <p:nvPr/>
          </p:nvSpPr>
          <p:spPr>
            <a:xfrm>
              <a:off x="2806663" y="-2865700"/>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4"/>
            <p:cNvSpPr/>
            <p:nvPr/>
          </p:nvSpPr>
          <p:spPr>
            <a:xfrm>
              <a:off x="2806663" y="-3298600"/>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2" name="Google Shape;312;p24"/>
          <p:cNvSpPr/>
          <p:nvPr/>
        </p:nvSpPr>
        <p:spPr>
          <a:xfrm rot="-2700000">
            <a:off x="7753724" y="4051158"/>
            <a:ext cx="1288877" cy="820672"/>
          </a:xfrm>
          <a:custGeom>
            <a:avLst/>
            <a:gdLst/>
            <a:ahLst/>
            <a:cxnLst/>
            <a:rect l="l" t="t" r="r" b="b"/>
            <a:pathLst>
              <a:path w="14978" h="9537" fill="none" extrusionOk="0">
                <a:moveTo>
                  <a:pt x="14977" y="9536"/>
                </a:moveTo>
                <a:cubicBezTo>
                  <a:pt x="5112" y="9536"/>
                  <a:pt x="4977" y="4780"/>
                  <a:pt x="6538" y="4359"/>
                </a:cubicBezTo>
                <a:cubicBezTo>
                  <a:pt x="8598" y="3804"/>
                  <a:pt x="11294" y="7251"/>
                  <a:pt x="5647" y="6894"/>
                </a:cubicBezTo>
                <a:cubicBezTo>
                  <a:pt x="1" y="6538"/>
                  <a:pt x="1" y="0"/>
                  <a:pt x="1" y="0"/>
                </a:cubicBezTo>
              </a:path>
            </a:pathLst>
          </a:custGeom>
          <a:noFill/>
          <a:ln w="19050" cap="flat" cmpd="sng">
            <a:solidFill>
              <a:schemeClr val="dk2"/>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4"/>
          <p:cNvSpPr/>
          <p:nvPr/>
        </p:nvSpPr>
        <p:spPr>
          <a:xfrm rot="-9637334">
            <a:off x="-69332" y="4192873"/>
            <a:ext cx="904692" cy="1105196"/>
          </a:xfrm>
          <a:custGeom>
            <a:avLst/>
            <a:gdLst/>
            <a:ahLst/>
            <a:cxnLst/>
            <a:rect l="l" t="t" r="r" b="b"/>
            <a:pathLst>
              <a:path w="9429" h="11519" extrusionOk="0">
                <a:moveTo>
                  <a:pt x="7085" y="1"/>
                </a:moveTo>
                <a:cubicBezTo>
                  <a:pt x="7042" y="42"/>
                  <a:pt x="6978" y="76"/>
                  <a:pt x="6959" y="127"/>
                </a:cubicBezTo>
                <a:cubicBezTo>
                  <a:pt x="6722" y="760"/>
                  <a:pt x="6487" y="1395"/>
                  <a:pt x="6259" y="2033"/>
                </a:cubicBezTo>
                <a:cubicBezTo>
                  <a:pt x="6187" y="2235"/>
                  <a:pt x="6055" y="2341"/>
                  <a:pt x="5901" y="2341"/>
                </a:cubicBezTo>
                <a:cubicBezTo>
                  <a:pt x="5809" y="2341"/>
                  <a:pt x="5709" y="2304"/>
                  <a:pt x="5608" y="2226"/>
                </a:cubicBezTo>
                <a:cubicBezTo>
                  <a:pt x="5057" y="1802"/>
                  <a:pt x="4461" y="1460"/>
                  <a:pt x="3758" y="1365"/>
                </a:cubicBezTo>
                <a:cubicBezTo>
                  <a:pt x="3685" y="1355"/>
                  <a:pt x="3611" y="1351"/>
                  <a:pt x="3537" y="1351"/>
                </a:cubicBezTo>
                <a:cubicBezTo>
                  <a:pt x="3412" y="1351"/>
                  <a:pt x="3287" y="1362"/>
                  <a:pt x="3164" y="1373"/>
                </a:cubicBezTo>
                <a:cubicBezTo>
                  <a:pt x="3095" y="1379"/>
                  <a:pt x="3034" y="1446"/>
                  <a:pt x="2970" y="1486"/>
                </a:cubicBezTo>
                <a:cubicBezTo>
                  <a:pt x="3010" y="1549"/>
                  <a:pt x="3035" y="1638"/>
                  <a:pt x="3093" y="1670"/>
                </a:cubicBezTo>
                <a:cubicBezTo>
                  <a:pt x="3389" y="1840"/>
                  <a:pt x="3689" y="2001"/>
                  <a:pt x="3994" y="2152"/>
                </a:cubicBezTo>
                <a:cubicBezTo>
                  <a:pt x="4548" y="2426"/>
                  <a:pt x="5160" y="2442"/>
                  <a:pt x="5757" y="2516"/>
                </a:cubicBezTo>
                <a:cubicBezTo>
                  <a:pt x="5774" y="2518"/>
                  <a:pt x="5791" y="2519"/>
                  <a:pt x="5808" y="2519"/>
                </a:cubicBezTo>
                <a:cubicBezTo>
                  <a:pt x="5886" y="2519"/>
                  <a:pt x="5968" y="2502"/>
                  <a:pt x="6063" y="2494"/>
                </a:cubicBezTo>
                <a:lnTo>
                  <a:pt x="6063" y="2494"/>
                </a:lnTo>
                <a:cubicBezTo>
                  <a:pt x="5938" y="2818"/>
                  <a:pt x="5827" y="3127"/>
                  <a:pt x="5701" y="3429"/>
                </a:cubicBezTo>
                <a:cubicBezTo>
                  <a:pt x="5675" y="3490"/>
                  <a:pt x="5601" y="3521"/>
                  <a:pt x="5519" y="3521"/>
                </a:cubicBezTo>
                <a:cubicBezTo>
                  <a:pt x="5434" y="3521"/>
                  <a:pt x="5340" y="3488"/>
                  <a:pt x="5280" y="3424"/>
                </a:cubicBezTo>
                <a:cubicBezTo>
                  <a:pt x="5207" y="3346"/>
                  <a:pt x="5142" y="3257"/>
                  <a:pt x="5083" y="3167"/>
                </a:cubicBezTo>
                <a:cubicBezTo>
                  <a:pt x="4870" y="2847"/>
                  <a:pt x="4595" y="2622"/>
                  <a:pt x="4211" y="2526"/>
                </a:cubicBezTo>
                <a:cubicBezTo>
                  <a:pt x="3817" y="2427"/>
                  <a:pt x="3432" y="2288"/>
                  <a:pt x="3038" y="2186"/>
                </a:cubicBezTo>
                <a:cubicBezTo>
                  <a:pt x="2991" y="2174"/>
                  <a:pt x="2942" y="2170"/>
                  <a:pt x="2891" y="2170"/>
                </a:cubicBezTo>
                <a:cubicBezTo>
                  <a:pt x="2805" y="2170"/>
                  <a:pt x="2714" y="2181"/>
                  <a:pt x="2617" y="2181"/>
                </a:cubicBezTo>
                <a:cubicBezTo>
                  <a:pt x="2924" y="2643"/>
                  <a:pt x="3898" y="3444"/>
                  <a:pt x="5550" y="3681"/>
                </a:cubicBezTo>
                <a:cubicBezTo>
                  <a:pt x="5572" y="4000"/>
                  <a:pt x="5435" y="4170"/>
                  <a:pt x="5133" y="4207"/>
                </a:cubicBezTo>
                <a:cubicBezTo>
                  <a:pt x="5099" y="4211"/>
                  <a:pt x="5065" y="4213"/>
                  <a:pt x="5031" y="4213"/>
                </a:cubicBezTo>
                <a:cubicBezTo>
                  <a:pt x="4856" y="4213"/>
                  <a:pt x="4702" y="4156"/>
                  <a:pt x="4542" y="4051"/>
                </a:cubicBezTo>
                <a:cubicBezTo>
                  <a:pt x="3855" y="3600"/>
                  <a:pt x="3107" y="3353"/>
                  <a:pt x="2296" y="3353"/>
                </a:cubicBezTo>
                <a:cubicBezTo>
                  <a:pt x="2199" y="3353"/>
                  <a:pt x="2101" y="3356"/>
                  <a:pt x="2001" y="3363"/>
                </a:cubicBezTo>
                <a:cubicBezTo>
                  <a:pt x="1877" y="3372"/>
                  <a:pt x="1754" y="3426"/>
                  <a:pt x="1588" y="3472"/>
                </a:cubicBezTo>
                <a:cubicBezTo>
                  <a:pt x="1675" y="3546"/>
                  <a:pt x="1718" y="3602"/>
                  <a:pt x="1774" y="3628"/>
                </a:cubicBezTo>
                <a:cubicBezTo>
                  <a:pt x="2227" y="3840"/>
                  <a:pt x="2676" y="4060"/>
                  <a:pt x="3138" y="4250"/>
                </a:cubicBezTo>
                <a:cubicBezTo>
                  <a:pt x="3411" y="4361"/>
                  <a:pt x="3696" y="4390"/>
                  <a:pt x="3983" y="4390"/>
                </a:cubicBezTo>
                <a:cubicBezTo>
                  <a:pt x="4146" y="4390"/>
                  <a:pt x="4310" y="4381"/>
                  <a:pt x="4472" y="4372"/>
                </a:cubicBezTo>
                <a:cubicBezTo>
                  <a:pt x="4688" y="4360"/>
                  <a:pt x="4904" y="4336"/>
                  <a:pt x="5119" y="4318"/>
                </a:cubicBezTo>
                <a:cubicBezTo>
                  <a:pt x="5147" y="4315"/>
                  <a:pt x="5170" y="4314"/>
                  <a:pt x="5191" y="4314"/>
                </a:cubicBezTo>
                <a:cubicBezTo>
                  <a:pt x="5321" y="4314"/>
                  <a:pt x="5335" y="4362"/>
                  <a:pt x="5292" y="4527"/>
                </a:cubicBezTo>
                <a:cubicBezTo>
                  <a:pt x="5206" y="4858"/>
                  <a:pt x="4983" y="5056"/>
                  <a:pt x="4645" y="5056"/>
                </a:cubicBezTo>
                <a:cubicBezTo>
                  <a:pt x="4634" y="5056"/>
                  <a:pt x="4623" y="5056"/>
                  <a:pt x="4612" y="5055"/>
                </a:cubicBezTo>
                <a:cubicBezTo>
                  <a:pt x="4376" y="5046"/>
                  <a:pt x="4136" y="5003"/>
                  <a:pt x="3908" y="4939"/>
                </a:cubicBezTo>
                <a:cubicBezTo>
                  <a:pt x="3346" y="4782"/>
                  <a:pt x="2782" y="4656"/>
                  <a:pt x="2204" y="4656"/>
                </a:cubicBezTo>
                <a:cubicBezTo>
                  <a:pt x="2027" y="4656"/>
                  <a:pt x="1848" y="4668"/>
                  <a:pt x="1667" y="4695"/>
                </a:cubicBezTo>
                <a:cubicBezTo>
                  <a:pt x="1478" y="4722"/>
                  <a:pt x="1295" y="4795"/>
                  <a:pt x="1115" y="4863"/>
                </a:cubicBezTo>
                <a:cubicBezTo>
                  <a:pt x="1063" y="4883"/>
                  <a:pt x="1001" y="4960"/>
                  <a:pt x="1000" y="5011"/>
                </a:cubicBezTo>
                <a:cubicBezTo>
                  <a:pt x="1000" y="5061"/>
                  <a:pt x="1064" y="5133"/>
                  <a:pt x="1117" y="5156"/>
                </a:cubicBezTo>
                <a:cubicBezTo>
                  <a:pt x="1246" y="5212"/>
                  <a:pt x="1383" y="5254"/>
                  <a:pt x="1521" y="5286"/>
                </a:cubicBezTo>
                <a:cubicBezTo>
                  <a:pt x="2039" y="5407"/>
                  <a:pt x="2559" y="5496"/>
                  <a:pt x="3085" y="5496"/>
                </a:cubicBezTo>
                <a:cubicBezTo>
                  <a:pt x="3314" y="5496"/>
                  <a:pt x="3543" y="5480"/>
                  <a:pt x="3773" y="5441"/>
                </a:cubicBezTo>
                <a:cubicBezTo>
                  <a:pt x="4053" y="5395"/>
                  <a:pt x="4327" y="5316"/>
                  <a:pt x="4606" y="5257"/>
                </a:cubicBezTo>
                <a:cubicBezTo>
                  <a:pt x="4715" y="5234"/>
                  <a:pt x="4829" y="5230"/>
                  <a:pt x="4940" y="5218"/>
                </a:cubicBezTo>
                <a:cubicBezTo>
                  <a:pt x="4951" y="5234"/>
                  <a:pt x="4962" y="5251"/>
                  <a:pt x="4974" y="5268"/>
                </a:cubicBezTo>
                <a:cubicBezTo>
                  <a:pt x="4897" y="5350"/>
                  <a:pt x="4830" y="5445"/>
                  <a:pt x="4741" y="5509"/>
                </a:cubicBezTo>
                <a:cubicBezTo>
                  <a:pt x="4537" y="5656"/>
                  <a:pt x="4311" y="5729"/>
                  <a:pt x="4062" y="5729"/>
                </a:cubicBezTo>
                <a:cubicBezTo>
                  <a:pt x="4031" y="5729"/>
                  <a:pt x="4001" y="5728"/>
                  <a:pt x="3969" y="5726"/>
                </a:cubicBezTo>
                <a:cubicBezTo>
                  <a:pt x="3831" y="5716"/>
                  <a:pt x="3693" y="5711"/>
                  <a:pt x="3555" y="5711"/>
                </a:cubicBezTo>
                <a:cubicBezTo>
                  <a:pt x="2972" y="5711"/>
                  <a:pt x="2400" y="5803"/>
                  <a:pt x="1856" y="6031"/>
                </a:cubicBezTo>
                <a:cubicBezTo>
                  <a:pt x="1409" y="6219"/>
                  <a:pt x="991" y="6481"/>
                  <a:pt x="562" y="6714"/>
                </a:cubicBezTo>
                <a:cubicBezTo>
                  <a:pt x="447" y="6776"/>
                  <a:pt x="338" y="6850"/>
                  <a:pt x="228" y="6919"/>
                </a:cubicBezTo>
                <a:cubicBezTo>
                  <a:pt x="184" y="6946"/>
                  <a:pt x="129" y="6968"/>
                  <a:pt x="105" y="7008"/>
                </a:cubicBezTo>
                <a:cubicBezTo>
                  <a:pt x="60" y="7079"/>
                  <a:pt x="34" y="7163"/>
                  <a:pt x="0" y="7242"/>
                </a:cubicBezTo>
                <a:cubicBezTo>
                  <a:pt x="68" y="7267"/>
                  <a:pt x="137" y="7315"/>
                  <a:pt x="202" y="7315"/>
                </a:cubicBezTo>
                <a:cubicBezTo>
                  <a:pt x="206" y="7315"/>
                  <a:pt x="210" y="7315"/>
                  <a:pt x="213" y="7314"/>
                </a:cubicBezTo>
                <a:cubicBezTo>
                  <a:pt x="775" y="7264"/>
                  <a:pt x="1338" y="7223"/>
                  <a:pt x="1894" y="7140"/>
                </a:cubicBezTo>
                <a:cubicBezTo>
                  <a:pt x="2684" y="7022"/>
                  <a:pt x="3325" y="6580"/>
                  <a:pt x="3964" y="6136"/>
                </a:cubicBezTo>
                <a:cubicBezTo>
                  <a:pt x="4209" y="5967"/>
                  <a:pt x="4479" y="5834"/>
                  <a:pt x="4761" y="5671"/>
                </a:cubicBezTo>
                <a:lnTo>
                  <a:pt x="4761" y="5671"/>
                </a:lnTo>
                <a:cubicBezTo>
                  <a:pt x="4703" y="6327"/>
                  <a:pt x="4320" y="6828"/>
                  <a:pt x="3643" y="6999"/>
                </a:cubicBezTo>
                <a:cubicBezTo>
                  <a:pt x="2567" y="7271"/>
                  <a:pt x="1770" y="7929"/>
                  <a:pt x="1043" y="8709"/>
                </a:cubicBezTo>
                <a:cubicBezTo>
                  <a:pt x="876" y="8888"/>
                  <a:pt x="718" y="9072"/>
                  <a:pt x="524" y="9289"/>
                </a:cubicBezTo>
                <a:cubicBezTo>
                  <a:pt x="1366" y="9148"/>
                  <a:pt x="2070" y="8816"/>
                  <a:pt x="2681" y="8316"/>
                </a:cubicBezTo>
                <a:cubicBezTo>
                  <a:pt x="3115" y="7960"/>
                  <a:pt x="3493" y="7537"/>
                  <a:pt x="3898" y="7146"/>
                </a:cubicBezTo>
                <a:cubicBezTo>
                  <a:pt x="3997" y="7050"/>
                  <a:pt x="4107" y="6963"/>
                  <a:pt x="4212" y="6872"/>
                </a:cubicBezTo>
                <a:cubicBezTo>
                  <a:pt x="4229" y="6886"/>
                  <a:pt x="4244" y="6899"/>
                  <a:pt x="4261" y="6911"/>
                </a:cubicBezTo>
                <a:cubicBezTo>
                  <a:pt x="4148" y="7103"/>
                  <a:pt x="4069" y="7333"/>
                  <a:pt x="3914" y="7481"/>
                </a:cubicBezTo>
                <a:cubicBezTo>
                  <a:pt x="3436" y="7936"/>
                  <a:pt x="3117" y="8489"/>
                  <a:pt x="2847" y="9074"/>
                </a:cubicBezTo>
                <a:cubicBezTo>
                  <a:pt x="2517" y="9788"/>
                  <a:pt x="2316" y="10540"/>
                  <a:pt x="2233" y="11321"/>
                </a:cubicBezTo>
                <a:cubicBezTo>
                  <a:pt x="2228" y="11372"/>
                  <a:pt x="2227" y="11423"/>
                  <a:pt x="2221" y="11518"/>
                </a:cubicBezTo>
                <a:cubicBezTo>
                  <a:pt x="2374" y="11351"/>
                  <a:pt x="2515" y="11221"/>
                  <a:pt x="2627" y="11070"/>
                </a:cubicBezTo>
                <a:cubicBezTo>
                  <a:pt x="3296" y="10160"/>
                  <a:pt x="3752" y="9157"/>
                  <a:pt x="4027" y="8057"/>
                </a:cubicBezTo>
                <a:cubicBezTo>
                  <a:pt x="4160" y="7526"/>
                  <a:pt x="4413" y="7027"/>
                  <a:pt x="4614" y="6514"/>
                </a:cubicBezTo>
                <a:cubicBezTo>
                  <a:pt x="4623" y="6492"/>
                  <a:pt x="4648" y="6475"/>
                  <a:pt x="4665" y="6456"/>
                </a:cubicBezTo>
                <a:cubicBezTo>
                  <a:pt x="4684" y="6458"/>
                  <a:pt x="4701" y="6460"/>
                  <a:pt x="4719" y="6462"/>
                </a:cubicBezTo>
                <a:cubicBezTo>
                  <a:pt x="4719" y="6621"/>
                  <a:pt x="4747" y="6786"/>
                  <a:pt x="4715" y="6940"/>
                </a:cubicBezTo>
                <a:cubicBezTo>
                  <a:pt x="4515" y="7904"/>
                  <a:pt x="4711" y="8818"/>
                  <a:pt x="5043" y="9717"/>
                </a:cubicBezTo>
                <a:cubicBezTo>
                  <a:pt x="5115" y="9914"/>
                  <a:pt x="5196" y="10108"/>
                  <a:pt x="5307" y="10306"/>
                </a:cubicBezTo>
                <a:cubicBezTo>
                  <a:pt x="5356" y="10091"/>
                  <a:pt x="5413" y="9876"/>
                  <a:pt x="5455" y="9659"/>
                </a:cubicBezTo>
                <a:cubicBezTo>
                  <a:pt x="5582" y="8982"/>
                  <a:pt x="5655" y="8301"/>
                  <a:pt x="5436" y="7630"/>
                </a:cubicBezTo>
                <a:cubicBezTo>
                  <a:pt x="5365" y="7413"/>
                  <a:pt x="5253" y="7199"/>
                  <a:pt x="5118" y="7015"/>
                </a:cubicBezTo>
                <a:cubicBezTo>
                  <a:pt x="4861" y="6664"/>
                  <a:pt x="4818" y="6286"/>
                  <a:pt x="4898" y="5879"/>
                </a:cubicBezTo>
                <a:cubicBezTo>
                  <a:pt x="4913" y="5805"/>
                  <a:pt x="4961" y="5738"/>
                  <a:pt x="5017" y="5617"/>
                </a:cubicBezTo>
                <a:cubicBezTo>
                  <a:pt x="5071" y="5721"/>
                  <a:pt x="5109" y="5778"/>
                  <a:pt x="5132" y="5841"/>
                </a:cubicBezTo>
                <a:cubicBezTo>
                  <a:pt x="5255" y="6176"/>
                  <a:pt x="5287" y="6547"/>
                  <a:pt x="5517" y="6837"/>
                </a:cubicBezTo>
                <a:cubicBezTo>
                  <a:pt x="5738" y="7119"/>
                  <a:pt x="5970" y="7394"/>
                  <a:pt x="6204" y="7666"/>
                </a:cubicBezTo>
                <a:cubicBezTo>
                  <a:pt x="6511" y="8024"/>
                  <a:pt x="6825" y="8378"/>
                  <a:pt x="7135" y="8735"/>
                </a:cubicBezTo>
                <a:cubicBezTo>
                  <a:pt x="7164" y="8768"/>
                  <a:pt x="7178" y="8813"/>
                  <a:pt x="7199" y="8853"/>
                </a:cubicBezTo>
                <a:cubicBezTo>
                  <a:pt x="7224" y="8838"/>
                  <a:pt x="7248" y="8824"/>
                  <a:pt x="7273" y="8809"/>
                </a:cubicBezTo>
                <a:cubicBezTo>
                  <a:pt x="7248" y="8634"/>
                  <a:pt x="7244" y="8451"/>
                  <a:pt x="7197" y="8282"/>
                </a:cubicBezTo>
                <a:cubicBezTo>
                  <a:pt x="7023" y="7663"/>
                  <a:pt x="6754" y="7085"/>
                  <a:pt x="6389" y="6558"/>
                </a:cubicBezTo>
                <a:cubicBezTo>
                  <a:pt x="6184" y="6261"/>
                  <a:pt x="5907" y="6041"/>
                  <a:pt x="5544" y="5962"/>
                </a:cubicBezTo>
                <a:cubicBezTo>
                  <a:pt x="5416" y="5934"/>
                  <a:pt x="5353" y="5858"/>
                  <a:pt x="5302" y="5747"/>
                </a:cubicBezTo>
                <a:cubicBezTo>
                  <a:pt x="5119" y="5345"/>
                  <a:pt x="5229" y="4984"/>
                  <a:pt x="5453" y="4599"/>
                </a:cubicBezTo>
                <a:cubicBezTo>
                  <a:pt x="5698" y="5199"/>
                  <a:pt x="6059" y="5690"/>
                  <a:pt x="6522" y="6099"/>
                </a:cubicBezTo>
                <a:cubicBezTo>
                  <a:pt x="6982" y="6505"/>
                  <a:pt x="7458" y="6890"/>
                  <a:pt x="7942" y="7297"/>
                </a:cubicBezTo>
                <a:cubicBezTo>
                  <a:pt x="8026" y="7050"/>
                  <a:pt x="7951" y="6836"/>
                  <a:pt x="7834" y="6652"/>
                </a:cubicBezTo>
                <a:cubicBezTo>
                  <a:pt x="7562" y="6230"/>
                  <a:pt x="7269" y="5818"/>
                  <a:pt x="6865" y="5512"/>
                </a:cubicBezTo>
                <a:cubicBezTo>
                  <a:pt x="6642" y="5344"/>
                  <a:pt x="6387" y="5206"/>
                  <a:pt x="6128" y="5100"/>
                </a:cubicBezTo>
                <a:cubicBezTo>
                  <a:pt x="5683" y="4918"/>
                  <a:pt x="5517" y="4681"/>
                  <a:pt x="5607" y="4201"/>
                </a:cubicBezTo>
                <a:cubicBezTo>
                  <a:pt x="5647" y="3984"/>
                  <a:pt x="5743" y="3776"/>
                  <a:pt x="5821" y="3542"/>
                </a:cubicBezTo>
                <a:cubicBezTo>
                  <a:pt x="6870" y="5200"/>
                  <a:pt x="7529" y="5398"/>
                  <a:pt x="8637" y="5901"/>
                </a:cubicBezTo>
                <a:cubicBezTo>
                  <a:pt x="8611" y="5799"/>
                  <a:pt x="8604" y="5718"/>
                  <a:pt x="8571" y="5649"/>
                </a:cubicBezTo>
                <a:cubicBezTo>
                  <a:pt x="8203" y="4883"/>
                  <a:pt x="7631" y="4360"/>
                  <a:pt x="6791" y="4153"/>
                </a:cubicBezTo>
                <a:cubicBezTo>
                  <a:pt x="6730" y="4138"/>
                  <a:pt x="6669" y="4125"/>
                  <a:pt x="6609" y="4110"/>
                </a:cubicBezTo>
                <a:cubicBezTo>
                  <a:pt x="6166" y="4002"/>
                  <a:pt x="5908" y="3621"/>
                  <a:pt x="5988" y="3168"/>
                </a:cubicBezTo>
                <a:cubicBezTo>
                  <a:pt x="6009" y="3050"/>
                  <a:pt x="6086" y="2942"/>
                  <a:pt x="6134" y="2835"/>
                </a:cubicBezTo>
                <a:cubicBezTo>
                  <a:pt x="6542" y="3231"/>
                  <a:pt x="6908" y="3671"/>
                  <a:pt x="7357" y="3997"/>
                </a:cubicBezTo>
                <a:cubicBezTo>
                  <a:pt x="7802" y="4320"/>
                  <a:pt x="8330" y="4528"/>
                  <a:pt x="8844" y="4800"/>
                </a:cubicBezTo>
                <a:cubicBezTo>
                  <a:pt x="8847" y="4441"/>
                  <a:pt x="8697" y="4183"/>
                  <a:pt x="8479" y="3961"/>
                </a:cubicBezTo>
                <a:cubicBezTo>
                  <a:pt x="8051" y="3524"/>
                  <a:pt x="7507" y="3297"/>
                  <a:pt x="6940" y="3110"/>
                </a:cubicBezTo>
                <a:cubicBezTo>
                  <a:pt x="6770" y="3054"/>
                  <a:pt x="6598" y="2984"/>
                  <a:pt x="6449" y="2886"/>
                </a:cubicBezTo>
                <a:cubicBezTo>
                  <a:pt x="6254" y="2756"/>
                  <a:pt x="6216" y="2546"/>
                  <a:pt x="6307" y="2327"/>
                </a:cubicBezTo>
                <a:cubicBezTo>
                  <a:pt x="6348" y="2226"/>
                  <a:pt x="6386" y="2126"/>
                  <a:pt x="6425" y="2025"/>
                </a:cubicBezTo>
                <a:cubicBezTo>
                  <a:pt x="6471" y="1902"/>
                  <a:pt x="6518" y="1841"/>
                  <a:pt x="6584" y="1841"/>
                </a:cubicBezTo>
                <a:cubicBezTo>
                  <a:pt x="6629" y="1841"/>
                  <a:pt x="6682" y="1868"/>
                  <a:pt x="6750" y="1922"/>
                </a:cubicBezTo>
                <a:cubicBezTo>
                  <a:pt x="6935" y="2070"/>
                  <a:pt x="7114" y="2234"/>
                  <a:pt x="7269" y="2414"/>
                </a:cubicBezTo>
                <a:cubicBezTo>
                  <a:pt x="7704" y="2917"/>
                  <a:pt x="8207" y="3327"/>
                  <a:pt x="8807" y="3615"/>
                </a:cubicBezTo>
                <a:cubicBezTo>
                  <a:pt x="8930" y="3673"/>
                  <a:pt x="9057" y="3728"/>
                  <a:pt x="9188" y="3761"/>
                </a:cubicBezTo>
                <a:cubicBezTo>
                  <a:pt x="9204" y="3765"/>
                  <a:pt x="9221" y="3766"/>
                  <a:pt x="9238" y="3766"/>
                </a:cubicBezTo>
                <a:cubicBezTo>
                  <a:pt x="9299" y="3766"/>
                  <a:pt x="9365" y="3746"/>
                  <a:pt x="9428" y="3739"/>
                </a:cubicBezTo>
                <a:cubicBezTo>
                  <a:pt x="9407" y="3665"/>
                  <a:pt x="9407" y="3574"/>
                  <a:pt x="9363" y="3521"/>
                </a:cubicBezTo>
                <a:cubicBezTo>
                  <a:pt x="9092" y="3208"/>
                  <a:pt x="8826" y="2887"/>
                  <a:pt x="8529" y="2599"/>
                </a:cubicBezTo>
                <a:cubicBezTo>
                  <a:pt x="8175" y="2258"/>
                  <a:pt x="7735" y="2076"/>
                  <a:pt x="7245" y="2013"/>
                </a:cubicBezTo>
                <a:cubicBezTo>
                  <a:pt x="7141" y="1999"/>
                  <a:pt x="7034" y="1962"/>
                  <a:pt x="6939" y="1914"/>
                </a:cubicBezTo>
                <a:cubicBezTo>
                  <a:pt x="6659" y="1772"/>
                  <a:pt x="6590" y="1573"/>
                  <a:pt x="6700" y="1282"/>
                </a:cubicBezTo>
                <a:cubicBezTo>
                  <a:pt x="6838" y="915"/>
                  <a:pt x="6976" y="547"/>
                  <a:pt x="7106" y="177"/>
                </a:cubicBezTo>
                <a:cubicBezTo>
                  <a:pt x="7123" y="127"/>
                  <a:pt x="7093" y="60"/>
                  <a:pt x="70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4"/>
          <p:cNvSpPr/>
          <p:nvPr/>
        </p:nvSpPr>
        <p:spPr>
          <a:xfrm rot="4439524" flipH="1">
            <a:off x="6886047" y="-438248"/>
            <a:ext cx="1124301" cy="1373510"/>
          </a:xfrm>
          <a:custGeom>
            <a:avLst/>
            <a:gdLst/>
            <a:ahLst/>
            <a:cxnLst/>
            <a:rect l="l" t="t" r="r" b="b"/>
            <a:pathLst>
              <a:path w="9429" h="11519" extrusionOk="0">
                <a:moveTo>
                  <a:pt x="7085" y="1"/>
                </a:moveTo>
                <a:cubicBezTo>
                  <a:pt x="7042" y="42"/>
                  <a:pt x="6978" y="76"/>
                  <a:pt x="6959" y="127"/>
                </a:cubicBezTo>
                <a:cubicBezTo>
                  <a:pt x="6722" y="760"/>
                  <a:pt x="6487" y="1395"/>
                  <a:pt x="6259" y="2033"/>
                </a:cubicBezTo>
                <a:cubicBezTo>
                  <a:pt x="6187" y="2235"/>
                  <a:pt x="6055" y="2341"/>
                  <a:pt x="5901" y="2341"/>
                </a:cubicBezTo>
                <a:cubicBezTo>
                  <a:pt x="5809" y="2341"/>
                  <a:pt x="5709" y="2304"/>
                  <a:pt x="5608" y="2226"/>
                </a:cubicBezTo>
                <a:cubicBezTo>
                  <a:pt x="5057" y="1802"/>
                  <a:pt x="4461" y="1460"/>
                  <a:pt x="3758" y="1365"/>
                </a:cubicBezTo>
                <a:cubicBezTo>
                  <a:pt x="3685" y="1355"/>
                  <a:pt x="3611" y="1351"/>
                  <a:pt x="3537" y="1351"/>
                </a:cubicBezTo>
                <a:cubicBezTo>
                  <a:pt x="3412" y="1351"/>
                  <a:pt x="3287" y="1362"/>
                  <a:pt x="3164" y="1373"/>
                </a:cubicBezTo>
                <a:cubicBezTo>
                  <a:pt x="3095" y="1379"/>
                  <a:pt x="3034" y="1446"/>
                  <a:pt x="2970" y="1486"/>
                </a:cubicBezTo>
                <a:cubicBezTo>
                  <a:pt x="3010" y="1549"/>
                  <a:pt x="3035" y="1638"/>
                  <a:pt x="3093" y="1670"/>
                </a:cubicBezTo>
                <a:cubicBezTo>
                  <a:pt x="3389" y="1840"/>
                  <a:pt x="3689" y="2001"/>
                  <a:pt x="3994" y="2152"/>
                </a:cubicBezTo>
                <a:cubicBezTo>
                  <a:pt x="4548" y="2426"/>
                  <a:pt x="5160" y="2442"/>
                  <a:pt x="5757" y="2516"/>
                </a:cubicBezTo>
                <a:cubicBezTo>
                  <a:pt x="5774" y="2518"/>
                  <a:pt x="5791" y="2519"/>
                  <a:pt x="5808" y="2519"/>
                </a:cubicBezTo>
                <a:cubicBezTo>
                  <a:pt x="5886" y="2519"/>
                  <a:pt x="5968" y="2502"/>
                  <a:pt x="6063" y="2494"/>
                </a:cubicBezTo>
                <a:lnTo>
                  <a:pt x="6063" y="2494"/>
                </a:lnTo>
                <a:cubicBezTo>
                  <a:pt x="5938" y="2818"/>
                  <a:pt x="5827" y="3127"/>
                  <a:pt x="5701" y="3429"/>
                </a:cubicBezTo>
                <a:cubicBezTo>
                  <a:pt x="5675" y="3490"/>
                  <a:pt x="5601" y="3521"/>
                  <a:pt x="5519" y="3521"/>
                </a:cubicBezTo>
                <a:cubicBezTo>
                  <a:pt x="5434" y="3521"/>
                  <a:pt x="5340" y="3488"/>
                  <a:pt x="5280" y="3424"/>
                </a:cubicBezTo>
                <a:cubicBezTo>
                  <a:pt x="5207" y="3346"/>
                  <a:pt x="5142" y="3257"/>
                  <a:pt x="5083" y="3167"/>
                </a:cubicBezTo>
                <a:cubicBezTo>
                  <a:pt x="4870" y="2847"/>
                  <a:pt x="4595" y="2622"/>
                  <a:pt x="4211" y="2526"/>
                </a:cubicBezTo>
                <a:cubicBezTo>
                  <a:pt x="3817" y="2427"/>
                  <a:pt x="3432" y="2288"/>
                  <a:pt x="3038" y="2186"/>
                </a:cubicBezTo>
                <a:cubicBezTo>
                  <a:pt x="2991" y="2174"/>
                  <a:pt x="2942" y="2170"/>
                  <a:pt x="2891" y="2170"/>
                </a:cubicBezTo>
                <a:cubicBezTo>
                  <a:pt x="2805" y="2170"/>
                  <a:pt x="2714" y="2181"/>
                  <a:pt x="2617" y="2181"/>
                </a:cubicBezTo>
                <a:cubicBezTo>
                  <a:pt x="2924" y="2643"/>
                  <a:pt x="3898" y="3444"/>
                  <a:pt x="5550" y="3681"/>
                </a:cubicBezTo>
                <a:cubicBezTo>
                  <a:pt x="5572" y="4000"/>
                  <a:pt x="5435" y="4170"/>
                  <a:pt x="5133" y="4207"/>
                </a:cubicBezTo>
                <a:cubicBezTo>
                  <a:pt x="5099" y="4211"/>
                  <a:pt x="5065" y="4213"/>
                  <a:pt x="5031" y="4213"/>
                </a:cubicBezTo>
                <a:cubicBezTo>
                  <a:pt x="4856" y="4213"/>
                  <a:pt x="4702" y="4156"/>
                  <a:pt x="4542" y="4051"/>
                </a:cubicBezTo>
                <a:cubicBezTo>
                  <a:pt x="3855" y="3600"/>
                  <a:pt x="3107" y="3353"/>
                  <a:pt x="2296" y="3353"/>
                </a:cubicBezTo>
                <a:cubicBezTo>
                  <a:pt x="2199" y="3353"/>
                  <a:pt x="2101" y="3356"/>
                  <a:pt x="2001" y="3363"/>
                </a:cubicBezTo>
                <a:cubicBezTo>
                  <a:pt x="1877" y="3372"/>
                  <a:pt x="1754" y="3426"/>
                  <a:pt x="1588" y="3472"/>
                </a:cubicBezTo>
                <a:cubicBezTo>
                  <a:pt x="1675" y="3546"/>
                  <a:pt x="1718" y="3602"/>
                  <a:pt x="1774" y="3628"/>
                </a:cubicBezTo>
                <a:cubicBezTo>
                  <a:pt x="2227" y="3840"/>
                  <a:pt x="2676" y="4060"/>
                  <a:pt x="3138" y="4250"/>
                </a:cubicBezTo>
                <a:cubicBezTo>
                  <a:pt x="3411" y="4361"/>
                  <a:pt x="3696" y="4390"/>
                  <a:pt x="3983" y="4390"/>
                </a:cubicBezTo>
                <a:cubicBezTo>
                  <a:pt x="4146" y="4390"/>
                  <a:pt x="4310" y="4381"/>
                  <a:pt x="4472" y="4372"/>
                </a:cubicBezTo>
                <a:cubicBezTo>
                  <a:pt x="4688" y="4360"/>
                  <a:pt x="4904" y="4336"/>
                  <a:pt x="5119" y="4318"/>
                </a:cubicBezTo>
                <a:cubicBezTo>
                  <a:pt x="5147" y="4315"/>
                  <a:pt x="5170" y="4314"/>
                  <a:pt x="5191" y="4314"/>
                </a:cubicBezTo>
                <a:cubicBezTo>
                  <a:pt x="5321" y="4314"/>
                  <a:pt x="5335" y="4362"/>
                  <a:pt x="5292" y="4527"/>
                </a:cubicBezTo>
                <a:cubicBezTo>
                  <a:pt x="5206" y="4858"/>
                  <a:pt x="4983" y="5056"/>
                  <a:pt x="4645" y="5056"/>
                </a:cubicBezTo>
                <a:cubicBezTo>
                  <a:pt x="4634" y="5056"/>
                  <a:pt x="4623" y="5056"/>
                  <a:pt x="4612" y="5055"/>
                </a:cubicBezTo>
                <a:cubicBezTo>
                  <a:pt x="4376" y="5046"/>
                  <a:pt x="4136" y="5003"/>
                  <a:pt x="3908" y="4939"/>
                </a:cubicBezTo>
                <a:cubicBezTo>
                  <a:pt x="3346" y="4782"/>
                  <a:pt x="2782" y="4656"/>
                  <a:pt x="2204" y="4656"/>
                </a:cubicBezTo>
                <a:cubicBezTo>
                  <a:pt x="2027" y="4656"/>
                  <a:pt x="1848" y="4668"/>
                  <a:pt x="1667" y="4695"/>
                </a:cubicBezTo>
                <a:cubicBezTo>
                  <a:pt x="1478" y="4722"/>
                  <a:pt x="1295" y="4795"/>
                  <a:pt x="1115" y="4863"/>
                </a:cubicBezTo>
                <a:cubicBezTo>
                  <a:pt x="1063" y="4883"/>
                  <a:pt x="1001" y="4960"/>
                  <a:pt x="1000" y="5011"/>
                </a:cubicBezTo>
                <a:cubicBezTo>
                  <a:pt x="1000" y="5061"/>
                  <a:pt x="1064" y="5133"/>
                  <a:pt x="1117" y="5156"/>
                </a:cubicBezTo>
                <a:cubicBezTo>
                  <a:pt x="1246" y="5212"/>
                  <a:pt x="1383" y="5254"/>
                  <a:pt x="1521" y="5286"/>
                </a:cubicBezTo>
                <a:cubicBezTo>
                  <a:pt x="2039" y="5407"/>
                  <a:pt x="2559" y="5496"/>
                  <a:pt x="3085" y="5496"/>
                </a:cubicBezTo>
                <a:cubicBezTo>
                  <a:pt x="3314" y="5496"/>
                  <a:pt x="3543" y="5480"/>
                  <a:pt x="3773" y="5441"/>
                </a:cubicBezTo>
                <a:cubicBezTo>
                  <a:pt x="4053" y="5395"/>
                  <a:pt x="4327" y="5316"/>
                  <a:pt x="4606" y="5257"/>
                </a:cubicBezTo>
                <a:cubicBezTo>
                  <a:pt x="4715" y="5234"/>
                  <a:pt x="4829" y="5230"/>
                  <a:pt x="4940" y="5218"/>
                </a:cubicBezTo>
                <a:cubicBezTo>
                  <a:pt x="4951" y="5234"/>
                  <a:pt x="4962" y="5251"/>
                  <a:pt x="4974" y="5268"/>
                </a:cubicBezTo>
                <a:cubicBezTo>
                  <a:pt x="4897" y="5350"/>
                  <a:pt x="4830" y="5445"/>
                  <a:pt x="4741" y="5509"/>
                </a:cubicBezTo>
                <a:cubicBezTo>
                  <a:pt x="4537" y="5656"/>
                  <a:pt x="4311" y="5729"/>
                  <a:pt x="4062" y="5729"/>
                </a:cubicBezTo>
                <a:cubicBezTo>
                  <a:pt x="4031" y="5729"/>
                  <a:pt x="4001" y="5728"/>
                  <a:pt x="3969" y="5726"/>
                </a:cubicBezTo>
                <a:cubicBezTo>
                  <a:pt x="3831" y="5716"/>
                  <a:pt x="3693" y="5711"/>
                  <a:pt x="3555" y="5711"/>
                </a:cubicBezTo>
                <a:cubicBezTo>
                  <a:pt x="2972" y="5711"/>
                  <a:pt x="2400" y="5803"/>
                  <a:pt x="1856" y="6031"/>
                </a:cubicBezTo>
                <a:cubicBezTo>
                  <a:pt x="1409" y="6219"/>
                  <a:pt x="991" y="6481"/>
                  <a:pt x="562" y="6714"/>
                </a:cubicBezTo>
                <a:cubicBezTo>
                  <a:pt x="447" y="6776"/>
                  <a:pt x="338" y="6850"/>
                  <a:pt x="228" y="6919"/>
                </a:cubicBezTo>
                <a:cubicBezTo>
                  <a:pt x="184" y="6946"/>
                  <a:pt x="129" y="6968"/>
                  <a:pt x="105" y="7008"/>
                </a:cubicBezTo>
                <a:cubicBezTo>
                  <a:pt x="60" y="7079"/>
                  <a:pt x="34" y="7163"/>
                  <a:pt x="0" y="7242"/>
                </a:cubicBezTo>
                <a:cubicBezTo>
                  <a:pt x="68" y="7267"/>
                  <a:pt x="137" y="7315"/>
                  <a:pt x="202" y="7315"/>
                </a:cubicBezTo>
                <a:cubicBezTo>
                  <a:pt x="206" y="7315"/>
                  <a:pt x="210" y="7315"/>
                  <a:pt x="213" y="7314"/>
                </a:cubicBezTo>
                <a:cubicBezTo>
                  <a:pt x="775" y="7264"/>
                  <a:pt x="1338" y="7223"/>
                  <a:pt x="1894" y="7140"/>
                </a:cubicBezTo>
                <a:cubicBezTo>
                  <a:pt x="2684" y="7022"/>
                  <a:pt x="3325" y="6580"/>
                  <a:pt x="3964" y="6136"/>
                </a:cubicBezTo>
                <a:cubicBezTo>
                  <a:pt x="4209" y="5967"/>
                  <a:pt x="4479" y="5834"/>
                  <a:pt x="4761" y="5671"/>
                </a:cubicBezTo>
                <a:lnTo>
                  <a:pt x="4761" y="5671"/>
                </a:lnTo>
                <a:cubicBezTo>
                  <a:pt x="4703" y="6327"/>
                  <a:pt x="4320" y="6828"/>
                  <a:pt x="3643" y="6999"/>
                </a:cubicBezTo>
                <a:cubicBezTo>
                  <a:pt x="2567" y="7271"/>
                  <a:pt x="1770" y="7929"/>
                  <a:pt x="1043" y="8709"/>
                </a:cubicBezTo>
                <a:cubicBezTo>
                  <a:pt x="876" y="8888"/>
                  <a:pt x="718" y="9072"/>
                  <a:pt x="524" y="9289"/>
                </a:cubicBezTo>
                <a:cubicBezTo>
                  <a:pt x="1366" y="9148"/>
                  <a:pt x="2070" y="8816"/>
                  <a:pt x="2681" y="8316"/>
                </a:cubicBezTo>
                <a:cubicBezTo>
                  <a:pt x="3115" y="7960"/>
                  <a:pt x="3493" y="7537"/>
                  <a:pt x="3898" y="7146"/>
                </a:cubicBezTo>
                <a:cubicBezTo>
                  <a:pt x="3997" y="7050"/>
                  <a:pt x="4107" y="6963"/>
                  <a:pt x="4212" y="6872"/>
                </a:cubicBezTo>
                <a:cubicBezTo>
                  <a:pt x="4229" y="6886"/>
                  <a:pt x="4244" y="6899"/>
                  <a:pt x="4261" y="6911"/>
                </a:cubicBezTo>
                <a:cubicBezTo>
                  <a:pt x="4148" y="7103"/>
                  <a:pt x="4069" y="7333"/>
                  <a:pt x="3914" y="7481"/>
                </a:cubicBezTo>
                <a:cubicBezTo>
                  <a:pt x="3436" y="7936"/>
                  <a:pt x="3117" y="8489"/>
                  <a:pt x="2847" y="9074"/>
                </a:cubicBezTo>
                <a:cubicBezTo>
                  <a:pt x="2517" y="9788"/>
                  <a:pt x="2316" y="10540"/>
                  <a:pt x="2233" y="11321"/>
                </a:cubicBezTo>
                <a:cubicBezTo>
                  <a:pt x="2228" y="11372"/>
                  <a:pt x="2227" y="11423"/>
                  <a:pt x="2221" y="11518"/>
                </a:cubicBezTo>
                <a:cubicBezTo>
                  <a:pt x="2374" y="11351"/>
                  <a:pt x="2515" y="11221"/>
                  <a:pt x="2627" y="11070"/>
                </a:cubicBezTo>
                <a:cubicBezTo>
                  <a:pt x="3296" y="10160"/>
                  <a:pt x="3752" y="9157"/>
                  <a:pt x="4027" y="8057"/>
                </a:cubicBezTo>
                <a:cubicBezTo>
                  <a:pt x="4160" y="7526"/>
                  <a:pt x="4413" y="7027"/>
                  <a:pt x="4614" y="6514"/>
                </a:cubicBezTo>
                <a:cubicBezTo>
                  <a:pt x="4623" y="6492"/>
                  <a:pt x="4648" y="6475"/>
                  <a:pt x="4665" y="6456"/>
                </a:cubicBezTo>
                <a:cubicBezTo>
                  <a:pt x="4684" y="6458"/>
                  <a:pt x="4701" y="6460"/>
                  <a:pt x="4719" y="6462"/>
                </a:cubicBezTo>
                <a:cubicBezTo>
                  <a:pt x="4719" y="6621"/>
                  <a:pt x="4747" y="6786"/>
                  <a:pt x="4715" y="6940"/>
                </a:cubicBezTo>
                <a:cubicBezTo>
                  <a:pt x="4515" y="7904"/>
                  <a:pt x="4711" y="8818"/>
                  <a:pt x="5043" y="9717"/>
                </a:cubicBezTo>
                <a:cubicBezTo>
                  <a:pt x="5115" y="9914"/>
                  <a:pt x="5196" y="10108"/>
                  <a:pt x="5307" y="10306"/>
                </a:cubicBezTo>
                <a:cubicBezTo>
                  <a:pt x="5356" y="10091"/>
                  <a:pt x="5413" y="9876"/>
                  <a:pt x="5455" y="9659"/>
                </a:cubicBezTo>
                <a:cubicBezTo>
                  <a:pt x="5582" y="8982"/>
                  <a:pt x="5655" y="8301"/>
                  <a:pt x="5436" y="7630"/>
                </a:cubicBezTo>
                <a:cubicBezTo>
                  <a:pt x="5365" y="7413"/>
                  <a:pt x="5253" y="7199"/>
                  <a:pt x="5118" y="7015"/>
                </a:cubicBezTo>
                <a:cubicBezTo>
                  <a:pt x="4861" y="6664"/>
                  <a:pt x="4818" y="6286"/>
                  <a:pt x="4898" y="5879"/>
                </a:cubicBezTo>
                <a:cubicBezTo>
                  <a:pt x="4913" y="5805"/>
                  <a:pt x="4961" y="5738"/>
                  <a:pt x="5017" y="5617"/>
                </a:cubicBezTo>
                <a:cubicBezTo>
                  <a:pt x="5071" y="5721"/>
                  <a:pt x="5109" y="5778"/>
                  <a:pt x="5132" y="5841"/>
                </a:cubicBezTo>
                <a:cubicBezTo>
                  <a:pt x="5255" y="6176"/>
                  <a:pt x="5287" y="6547"/>
                  <a:pt x="5517" y="6837"/>
                </a:cubicBezTo>
                <a:cubicBezTo>
                  <a:pt x="5738" y="7119"/>
                  <a:pt x="5970" y="7394"/>
                  <a:pt x="6204" y="7666"/>
                </a:cubicBezTo>
                <a:cubicBezTo>
                  <a:pt x="6511" y="8024"/>
                  <a:pt x="6825" y="8378"/>
                  <a:pt x="7135" y="8735"/>
                </a:cubicBezTo>
                <a:cubicBezTo>
                  <a:pt x="7164" y="8768"/>
                  <a:pt x="7178" y="8813"/>
                  <a:pt x="7199" y="8853"/>
                </a:cubicBezTo>
                <a:cubicBezTo>
                  <a:pt x="7224" y="8838"/>
                  <a:pt x="7248" y="8824"/>
                  <a:pt x="7273" y="8809"/>
                </a:cubicBezTo>
                <a:cubicBezTo>
                  <a:pt x="7248" y="8634"/>
                  <a:pt x="7244" y="8451"/>
                  <a:pt x="7197" y="8282"/>
                </a:cubicBezTo>
                <a:cubicBezTo>
                  <a:pt x="7023" y="7663"/>
                  <a:pt x="6754" y="7085"/>
                  <a:pt x="6389" y="6558"/>
                </a:cubicBezTo>
                <a:cubicBezTo>
                  <a:pt x="6184" y="6261"/>
                  <a:pt x="5907" y="6041"/>
                  <a:pt x="5544" y="5962"/>
                </a:cubicBezTo>
                <a:cubicBezTo>
                  <a:pt x="5416" y="5934"/>
                  <a:pt x="5353" y="5858"/>
                  <a:pt x="5302" y="5747"/>
                </a:cubicBezTo>
                <a:cubicBezTo>
                  <a:pt x="5119" y="5345"/>
                  <a:pt x="5229" y="4984"/>
                  <a:pt x="5453" y="4599"/>
                </a:cubicBezTo>
                <a:cubicBezTo>
                  <a:pt x="5698" y="5199"/>
                  <a:pt x="6059" y="5690"/>
                  <a:pt x="6522" y="6099"/>
                </a:cubicBezTo>
                <a:cubicBezTo>
                  <a:pt x="6982" y="6505"/>
                  <a:pt x="7458" y="6890"/>
                  <a:pt x="7942" y="7297"/>
                </a:cubicBezTo>
                <a:cubicBezTo>
                  <a:pt x="8026" y="7050"/>
                  <a:pt x="7951" y="6836"/>
                  <a:pt x="7834" y="6652"/>
                </a:cubicBezTo>
                <a:cubicBezTo>
                  <a:pt x="7562" y="6230"/>
                  <a:pt x="7269" y="5818"/>
                  <a:pt x="6865" y="5512"/>
                </a:cubicBezTo>
                <a:cubicBezTo>
                  <a:pt x="6642" y="5344"/>
                  <a:pt x="6387" y="5206"/>
                  <a:pt x="6128" y="5100"/>
                </a:cubicBezTo>
                <a:cubicBezTo>
                  <a:pt x="5683" y="4918"/>
                  <a:pt x="5517" y="4681"/>
                  <a:pt x="5607" y="4201"/>
                </a:cubicBezTo>
                <a:cubicBezTo>
                  <a:pt x="5647" y="3984"/>
                  <a:pt x="5743" y="3776"/>
                  <a:pt x="5821" y="3542"/>
                </a:cubicBezTo>
                <a:cubicBezTo>
                  <a:pt x="6870" y="5200"/>
                  <a:pt x="7529" y="5398"/>
                  <a:pt x="8637" y="5901"/>
                </a:cubicBezTo>
                <a:cubicBezTo>
                  <a:pt x="8611" y="5799"/>
                  <a:pt x="8604" y="5718"/>
                  <a:pt x="8571" y="5649"/>
                </a:cubicBezTo>
                <a:cubicBezTo>
                  <a:pt x="8203" y="4883"/>
                  <a:pt x="7631" y="4360"/>
                  <a:pt x="6791" y="4153"/>
                </a:cubicBezTo>
                <a:cubicBezTo>
                  <a:pt x="6730" y="4138"/>
                  <a:pt x="6669" y="4125"/>
                  <a:pt x="6609" y="4110"/>
                </a:cubicBezTo>
                <a:cubicBezTo>
                  <a:pt x="6166" y="4002"/>
                  <a:pt x="5908" y="3621"/>
                  <a:pt x="5988" y="3168"/>
                </a:cubicBezTo>
                <a:cubicBezTo>
                  <a:pt x="6009" y="3050"/>
                  <a:pt x="6086" y="2942"/>
                  <a:pt x="6134" y="2835"/>
                </a:cubicBezTo>
                <a:cubicBezTo>
                  <a:pt x="6542" y="3231"/>
                  <a:pt x="6908" y="3671"/>
                  <a:pt x="7357" y="3997"/>
                </a:cubicBezTo>
                <a:cubicBezTo>
                  <a:pt x="7802" y="4320"/>
                  <a:pt x="8330" y="4528"/>
                  <a:pt x="8844" y="4800"/>
                </a:cubicBezTo>
                <a:cubicBezTo>
                  <a:pt x="8847" y="4441"/>
                  <a:pt x="8697" y="4183"/>
                  <a:pt x="8479" y="3961"/>
                </a:cubicBezTo>
                <a:cubicBezTo>
                  <a:pt x="8051" y="3524"/>
                  <a:pt x="7507" y="3297"/>
                  <a:pt x="6940" y="3110"/>
                </a:cubicBezTo>
                <a:cubicBezTo>
                  <a:pt x="6770" y="3054"/>
                  <a:pt x="6598" y="2984"/>
                  <a:pt x="6449" y="2886"/>
                </a:cubicBezTo>
                <a:cubicBezTo>
                  <a:pt x="6254" y="2756"/>
                  <a:pt x="6216" y="2546"/>
                  <a:pt x="6307" y="2327"/>
                </a:cubicBezTo>
                <a:cubicBezTo>
                  <a:pt x="6348" y="2226"/>
                  <a:pt x="6386" y="2126"/>
                  <a:pt x="6425" y="2025"/>
                </a:cubicBezTo>
                <a:cubicBezTo>
                  <a:pt x="6471" y="1902"/>
                  <a:pt x="6518" y="1841"/>
                  <a:pt x="6584" y="1841"/>
                </a:cubicBezTo>
                <a:cubicBezTo>
                  <a:pt x="6629" y="1841"/>
                  <a:pt x="6682" y="1868"/>
                  <a:pt x="6750" y="1922"/>
                </a:cubicBezTo>
                <a:cubicBezTo>
                  <a:pt x="6935" y="2070"/>
                  <a:pt x="7114" y="2234"/>
                  <a:pt x="7269" y="2414"/>
                </a:cubicBezTo>
                <a:cubicBezTo>
                  <a:pt x="7704" y="2917"/>
                  <a:pt x="8207" y="3327"/>
                  <a:pt x="8807" y="3615"/>
                </a:cubicBezTo>
                <a:cubicBezTo>
                  <a:pt x="8930" y="3673"/>
                  <a:pt x="9057" y="3728"/>
                  <a:pt x="9188" y="3761"/>
                </a:cubicBezTo>
                <a:cubicBezTo>
                  <a:pt x="9204" y="3765"/>
                  <a:pt x="9221" y="3766"/>
                  <a:pt x="9238" y="3766"/>
                </a:cubicBezTo>
                <a:cubicBezTo>
                  <a:pt x="9299" y="3766"/>
                  <a:pt x="9365" y="3746"/>
                  <a:pt x="9428" y="3739"/>
                </a:cubicBezTo>
                <a:cubicBezTo>
                  <a:pt x="9407" y="3665"/>
                  <a:pt x="9407" y="3574"/>
                  <a:pt x="9363" y="3521"/>
                </a:cubicBezTo>
                <a:cubicBezTo>
                  <a:pt x="9092" y="3208"/>
                  <a:pt x="8826" y="2887"/>
                  <a:pt x="8529" y="2599"/>
                </a:cubicBezTo>
                <a:cubicBezTo>
                  <a:pt x="8175" y="2258"/>
                  <a:pt x="7735" y="2076"/>
                  <a:pt x="7245" y="2013"/>
                </a:cubicBezTo>
                <a:cubicBezTo>
                  <a:pt x="7141" y="1999"/>
                  <a:pt x="7034" y="1962"/>
                  <a:pt x="6939" y="1914"/>
                </a:cubicBezTo>
                <a:cubicBezTo>
                  <a:pt x="6659" y="1772"/>
                  <a:pt x="6590" y="1573"/>
                  <a:pt x="6700" y="1282"/>
                </a:cubicBezTo>
                <a:cubicBezTo>
                  <a:pt x="6838" y="915"/>
                  <a:pt x="6976" y="547"/>
                  <a:pt x="7106" y="177"/>
                </a:cubicBezTo>
                <a:cubicBezTo>
                  <a:pt x="7123" y="127"/>
                  <a:pt x="7093" y="60"/>
                  <a:pt x="70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six columns">
  <p:cSld name="CUSTOM_6">
    <p:spTree>
      <p:nvGrpSpPr>
        <p:cNvPr id="1" name="Shape 315"/>
        <p:cNvGrpSpPr/>
        <p:nvPr/>
      </p:nvGrpSpPr>
      <p:grpSpPr>
        <a:xfrm>
          <a:off x="0" y="0"/>
          <a:ext cx="0" cy="0"/>
          <a:chOff x="0" y="0"/>
          <a:chExt cx="0" cy="0"/>
        </a:xfrm>
      </p:grpSpPr>
      <p:sp>
        <p:nvSpPr>
          <p:cNvPr id="316" name="Google Shape;316;p25"/>
          <p:cNvSpPr txBox="1"/>
          <p:nvPr/>
        </p:nvSpPr>
        <p:spPr>
          <a:xfrm>
            <a:off x="917775" y="1530250"/>
            <a:ext cx="1794300" cy="32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chemeClr val="dk1"/>
              </a:solidFill>
              <a:latin typeface="Source Sans Pro" panose="020B0503030403020204"/>
              <a:ea typeface="Source Sans Pro" panose="020B0503030403020204"/>
              <a:cs typeface="Source Sans Pro" panose="020B0503030403020204"/>
              <a:sym typeface="Source Sans Pro" panose="020B0503030403020204"/>
            </a:endParaRPr>
          </a:p>
        </p:txBody>
      </p:sp>
      <p:sp>
        <p:nvSpPr>
          <p:cNvPr id="317" name="Google Shape;317;p25"/>
          <p:cNvSpPr txBox="1"/>
          <p:nvPr/>
        </p:nvSpPr>
        <p:spPr>
          <a:xfrm>
            <a:off x="5865425" y="1854550"/>
            <a:ext cx="1877700" cy="47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rgbClr val="364E87"/>
              </a:solidFill>
              <a:latin typeface="Source Sans Pro" panose="020B0503030403020204"/>
              <a:ea typeface="Source Sans Pro" panose="020B0503030403020204"/>
              <a:cs typeface="Source Sans Pro" panose="020B0503030403020204"/>
              <a:sym typeface="Source Sans Pro" panose="020B0503030403020204"/>
            </a:endParaRPr>
          </a:p>
        </p:txBody>
      </p:sp>
      <p:sp>
        <p:nvSpPr>
          <p:cNvPr id="318" name="Google Shape;318;p25"/>
          <p:cNvSpPr txBox="1"/>
          <p:nvPr/>
        </p:nvSpPr>
        <p:spPr>
          <a:xfrm>
            <a:off x="1070175" y="2904600"/>
            <a:ext cx="1794300" cy="32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rgbClr val="364E87"/>
              </a:solidFill>
              <a:latin typeface="Source Sans Pro" panose="020B0503030403020204"/>
              <a:ea typeface="Source Sans Pro" panose="020B0503030403020204"/>
              <a:cs typeface="Source Sans Pro" panose="020B0503030403020204"/>
              <a:sym typeface="Source Sans Pro" panose="020B0503030403020204"/>
            </a:endParaRPr>
          </a:p>
        </p:txBody>
      </p:sp>
      <p:sp>
        <p:nvSpPr>
          <p:cNvPr id="319" name="Google Shape;319;p25"/>
          <p:cNvSpPr txBox="1"/>
          <p:nvPr/>
        </p:nvSpPr>
        <p:spPr>
          <a:xfrm>
            <a:off x="1070175" y="3228900"/>
            <a:ext cx="1794300" cy="47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rgbClr val="364E87"/>
              </a:solidFill>
              <a:latin typeface="Source Sans Pro" panose="020B0503030403020204"/>
              <a:ea typeface="Source Sans Pro" panose="020B0503030403020204"/>
              <a:cs typeface="Source Sans Pro" panose="020B0503030403020204"/>
              <a:sym typeface="Source Sans Pro" panose="020B0503030403020204"/>
            </a:endParaRPr>
          </a:p>
        </p:txBody>
      </p:sp>
      <p:sp>
        <p:nvSpPr>
          <p:cNvPr id="320" name="Google Shape;320;p25"/>
          <p:cNvSpPr txBox="1"/>
          <p:nvPr/>
        </p:nvSpPr>
        <p:spPr>
          <a:xfrm>
            <a:off x="3544000" y="1682650"/>
            <a:ext cx="1794300" cy="32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rgbClr val="364E87"/>
              </a:solidFill>
              <a:latin typeface="Source Sans Pro" panose="020B0503030403020204"/>
              <a:ea typeface="Source Sans Pro" panose="020B0503030403020204"/>
              <a:cs typeface="Source Sans Pro" panose="020B0503030403020204"/>
              <a:sym typeface="Source Sans Pro" panose="020B0503030403020204"/>
            </a:endParaRPr>
          </a:p>
        </p:txBody>
      </p:sp>
      <p:sp>
        <p:nvSpPr>
          <p:cNvPr id="321" name="Google Shape;321;p25"/>
          <p:cNvSpPr txBox="1"/>
          <p:nvPr/>
        </p:nvSpPr>
        <p:spPr>
          <a:xfrm>
            <a:off x="3544000" y="2006950"/>
            <a:ext cx="1794300" cy="47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rgbClr val="364E87"/>
              </a:solidFill>
              <a:latin typeface="Source Sans Pro" panose="020B0503030403020204"/>
              <a:ea typeface="Source Sans Pro" panose="020B0503030403020204"/>
              <a:cs typeface="Source Sans Pro" panose="020B0503030403020204"/>
              <a:sym typeface="Source Sans Pro" panose="020B0503030403020204"/>
            </a:endParaRPr>
          </a:p>
        </p:txBody>
      </p:sp>
      <p:sp>
        <p:nvSpPr>
          <p:cNvPr id="322" name="Google Shape;322;p25"/>
          <p:cNvSpPr txBox="1"/>
          <p:nvPr/>
        </p:nvSpPr>
        <p:spPr>
          <a:xfrm>
            <a:off x="3544000" y="2904600"/>
            <a:ext cx="1794300" cy="32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rgbClr val="364E87"/>
              </a:solidFill>
              <a:latin typeface="Source Sans Pro" panose="020B0503030403020204"/>
              <a:ea typeface="Source Sans Pro" panose="020B0503030403020204"/>
              <a:cs typeface="Source Sans Pro" panose="020B0503030403020204"/>
              <a:sym typeface="Source Sans Pro" panose="020B0503030403020204"/>
            </a:endParaRPr>
          </a:p>
        </p:txBody>
      </p:sp>
      <p:sp>
        <p:nvSpPr>
          <p:cNvPr id="323" name="Google Shape;323;p25"/>
          <p:cNvSpPr txBox="1"/>
          <p:nvPr/>
        </p:nvSpPr>
        <p:spPr>
          <a:xfrm>
            <a:off x="3544000" y="3228900"/>
            <a:ext cx="1794300" cy="47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rgbClr val="364E87"/>
              </a:solidFill>
              <a:latin typeface="Source Sans Pro" panose="020B0503030403020204"/>
              <a:ea typeface="Source Sans Pro" panose="020B0503030403020204"/>
              <a:cs typeface="Source Sans Pro" panose="020B0503030403020204"/>
              <a:sym typeface="Source Sans Pro" panose="020B0503030403020204"/>
            </a:endParaRPr>
          </a:p>
        </p:txBody>
      </p:sp>
      <p:sp>
        <p:nvSpPr>
          <p:cNvPr id="324" name="Google Shape;324;p25"/>
          <p:cNvSpPr txBox="1"/>
          <p:nvPr/>
        </p:nvSpPr>
        <p:spPr>
          <a:xfrm>
            <a:off x="6059500" y="1682650"/>
            <a:ext cx="1794300" cy="32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rgbClr val="364E87"/>
              </a:solidFill>
              <a:latin typeface="Source Sans Pro" panose="020B0503030403020204"/>
              <a:ea typeface="Source Sans Pro" panose="020B0503030403020204"/>
              <a:cs typeface="Source Sans Pro" panose="020B0503030403020204"/>
              <a:sym typeface="Source Sans Pro" panose="020B0503030403020204"/>
            </a:endParaRPr>
          </a:p>
        </p:txBody>
      </p:sp>
      <p:sp>
        <p:nvSpPr>
          <p:cNvPr id="325" name="Google Shape;325;p25"/>
          <p:cNvSpPr txBox="1"/>
          <p:nvPr/>
        </p:nvSpPr>
        <p:spPr>
          <a:xfrm>
            <a:off x="6059500" y="2904600"/>
            <a:ext cx="1794300" cy="32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rgbClr val="364E87"/>
              </a:solidFill>
              <a:latin typeface="Source Sans Pro" panose="020B0503030403020204"/>
              <a:ea typeface="Source Sans Pro" panose="020B0503030403020204"/>
              <a:cs typeface="Source Sans Pro" panose="020B0503030403020204"/>
              <a:sym typeface="Source Sans Pro" panose="020B0503030403020204"/>
            </a:endParaRPr>
          </a:p>
        </p:txBody>
      </p:sp>
      <p:sp>
        <p:nvSpPr>
          <p:cNvPr id="326" name="Google Shape;326;p25"/>
          <p:cNvSpPr txBox="1"/>
          <p:nvPr/>
        </p:nvSpPr>
        <p:spPr>
          <a:xfrm>
            <a:off x="6017825" y="3228900"/>
            <a:ext cx="1877700" cy="47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rgbClr val="364E87"/>
              </a:solidFill>
              <a:latin typeface="Source Sans Pro" panose="020B0503030403020204"/>
              <a:ea typeface="Source Sans Pro" panose="020B0503030403020204"/>
              <a:cs typeface="Source Sans Pro" panose="020B0503030403020204"/>
              <a:sym typeface="Source Sans Pro" panose="020B0503030403020204"/>
            </a:endParaRPr>
          </a:p>
        </p:txBody>
      </p:sp>
      <p:sp>
        <p:nvSpPr>
          <p:cNvPr id="327" name="Google Shape;327;p25"/>
          <p:cNvSpPr txBox="1">
            <a:spLocks noGrp="1"/>
          </p:cNvSpPr>
          <p:nvPr>
            <p:ph type="subTitle" idx="1"/>
          </p:nvPr>
        </p:nvSpPr>
        <p:spPr>
          <a:xfrm>
            <a:off x="1298600" y="1776800"/>
            <a:ext cx="1943400" cy="334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6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algn="ctr" rtl="0">
              <a:spcBef>
                <a:spcPts val="0"/>
              </a:spcBef>
              <a:spcAft>
                <a:spcPts val="0"/>
              </a:spcAft>
              <a:buClr>
                <a:schemeClr val="lt2"/>
              </a:buClr>
              <a:buSzPts val="1600"/>
              <a:buNone/>
              <a:defRPr b="1">
                <a:solidFill>
                  <a:schemeClr val="lt2"/>
                </a:solidFill>
              </a:defRPr>
            </a:lvl2pPr>
            <a:lvl3pPr lvl="2" algn="ctr" rtl="0">
              <a:spcBef>
                <a:spcPts val="0"/>
              </a:spcBef>
              <a:spcAft>
                <a:spcPts val="0"/>
              </a:spcAft>
              <a:buClr>
                <a:schemeClr val="lt2"/>
              </a:buClr>
              <a:buSzPts val="1600"/>
              <a:buNone/>
              <a:defRPr b="1">
                <a:solidFill>
                  <a:schemeClr val="lt2"/>
                </a:solidFill>
              </a:defRPr>
            </a:lvl3pPr>
            <a:lvl4pPr lvl="3" algn="ctr" rtl="0">
              <a:spcBef>
                <a:spcPts val="0"/>
              </a:spcBef>
              <a:spcAft>
                <a:spcPts val="0"/>
              </a:spcAft>
              <a:buClr>
                <a:schemeClr val="lt2"/>
              </a:buClr>
              <a:buSzPts val="1600"/>
              <a:buNone/>
              <a:defRPr b="1">
                <a:solidFill>
                  <a:schemeClr val="lt2"/>
                </a:solidFill>
              </a:defRPr>
            </a:lvl4pPr>
            <a:lvl5pPr lvl="4" algn="ctr" rtl="0">
              <a:spcBef>
                <a:spcPts val="0"/>
              </a:spcBef>
              <a:spcAft>
                <a:spcPts val="0"/>
              </a:spcAft>
              <a:buClr>
                <a:schemeClr val="lt2"/>
              </a:buClr>
              <a:buSzPts val="1600"/>
              <a:buNone/>
              <a:defRPr b="1">
                <a:solidFill>
                  <a:schemeClr val="lt2"/>
                </a:solidFill>
              </a:defRPr>
            </a:lvl5pPr>
            <a:lvl6pPr lvl="5" algn="ctr" rtl="0">
              <a:spcBef>
                <a:spcPts val="0"/>
              </a:spcBef>
              <a:spcAft>
                <a:spcPts val="0"/>
              </a:spcAft>
              <a:buClr>
                <a:schemeClr val="lt2"/>
              </a:buClr>
              <a:buSzPts val="1600"/>
              <a:buNone/>
              <a:defRPr b="1">
                <a:solidFill>
                  <a:schemeClr val="lt2"/>
                </a:solidFill>
              </a:defRPr>
            </a:lvl6pPr>
            <a:lvl7pPr lvl="6" algn="ctr" rtl="0">
              <a:spcBef>
                <a:spcPts val="0"/>
              </a:spcBef>
              <a:spcAft>
                <a:spcPts val="0"/>
              </a:spcAft>
              <a:buClr>
                <a:schemeClr val="lt2"/>
              </a:buClr>
              <a:buSzPts val="1600"/>
              <a:buNone/>
              <a:defRPr b="1">
                <a:solidFill>
                  <a:schemeClr val="lt2"/>
                </a:solidFill>
              </a:defRPr>
            </a:lvl7pPr>
            <a:lvl8pPr lvl="7" algn="ctr" rtl="0">
              <a:spcBef>
                <a:spcPts val="0"/>
              </a:spcBef>
              <a:spcAft>
                <a:spcPts val="0"/>
              </a:spcAft>
              <a:buClr>
                <a:schemeClr val="lt2"/>
              </a:buClr>
              <a:buSzPts val="1600"/>
              <a:buNone/>
              <a:defRPr b="1">
                <a:solidFill>
                  <a:schemeClr val="lt2"/>
                </a:solidFill>
              </a:defRPr>
            </a:lvl8pPr>
            <a:lvl9pPr lvl="8" algn="ctr" rtl="0">
              <a:spcBef>
                <a:spcPts val="0"/>
              </a:spcBef>
              <a:spcAft>
                <a:spcPts val="0"/>
              </a:spcAft>
              <a:buClr>
                <a:schemeClr val="lt2"/>
              </a:buClr>
              <a:buSzPts val="1600"/>
              <a:buNone/>
              <a:defRPr b="1">
                <a:solidFill>
                  <a:schemeClr val="lt2"/>
                </a:solidFill>
              </a:defRPr>
            </a:lvl9pPr>
          </a:lstStyle>
          <a:p>
            <a:endParaRPr/>
          </a:p>
        </p:txBody>
      </p:sp>
      <p:sp>
        <p:nvSpPr>
          <p:cNvPr id="328" name="Google Shape;328;p25"/>
          <p:cNvSpPr txBox="1">
            <a:spLocks noGrp="1"/>
          </p:cNvSpPr>
          <p:nvPr>
            <p:ph type="subTitle" idx="2"/>
          </p:nvPr>
        </p:nvSpPr>
        <p:spPr>
          <a:xfrm>
            <a:off x="1298611" y="2108913"/>
            <a:ext cx="1943400" cy="488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400"/>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329" name="Google Shape;329;p25"/>
          <p:cNvSpPr txBox="1">
            <a:spLocks noGrp="1"/>
          </p:cNvSpPr>
          <p:nvPr>
            <p:ph type="subTitle" idx="3"/>
          </p:nvPr>
        </p:nvSpPr>
        <p:spPr>
          <a:xfrm>
            <a:off x="1298600" y="3174369"/>
            <a:ext cx="1943400" cy="334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6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algn="ctr" rtl="0">
              <a:spcBef>
                <a:spcPts val="0"/>
              </a:spcBef>
              <a:spcAft>
                <a:spcPts val="0"/>
              </a:spcAft>
              <a:buClr>
                <a:schemeClr val="lt2"/>
              </a:buClr>
              <a:buSzPts val="1600"/>
              <a:buNone/>
              <a:defRPr>
                <a:solidFill>
                  <a:schemeClr val="lt2"/>
                </a:solidFill>
              </a:defRPr>
            </a:lvl2pPr>
            <a:lvl3pPr lvl="2" algn="ctr" rtl="0">
              <a:spcBef>
                <a:spcPts val="0"/>
              </a:spcBef>
              <a:spcAft>
                <a:spcPts val="0"/>
              </a:spcAft>
              <a:buClr>
                <a:schemeClr val="lt2"/>
              </a:buClr>
              <a:buSzPts val="1600"/>
              <a:buNone/>
              <a:defRPr>
                <a:solidFill>
                  <a:schemeClr val="lt2"/>
                </a:solidFill>
              </a:defRPr>
            </a:lvl3pPr>
            <a:lvl4pPr lvl="3" algn="ctr" rtl="0">
              <a:spcBef>
                <a:spcPts val="0"/>
              </a:spcBef>
              <a:spcAft>
                <a:spcPts val="0"/>
              </a:spcAft>
              <a:buClr>
                <a:schemeClr val="lt2"/>
              </a:buClr>
              <a:buSzPts val="1600"/>
              <a:buNone/>
              <a:defRPr>
                <a:solidFill>
                  <a:schemeClr val="lt2"/>
                </a:solidFill>
              </a:defRPr>
            </a:lvl4pPr>
            <a:lvl5pPr lvl="4" algn="ctr" rtl="0">
              <a:spcBef>
                <a:spcPts val="0"/>
              </a:spcBef>
              <a:spcAft>
                <a:spcPts val="0"/>
              </a:spcAft>
              <a:buClr>
                <a:schemeClr val="lt2"/>
              </a:buClr>
              <a:buSzPts val="1600"/>
              <a:buNone/>
              <a:defRPr>
                <a:solidFill>
                  <a:schemeClr val="lt2"/>
                </a:solidFill>
              </a:defRPr>
            </a:lvl5pPr>
            <a:lvl6pPr lvl="5" algn="ctr" rtl="0">
              <a:spcBef>
                <a:spcPts val="0"/>
              </a:spcBef>
              <a:spcAft>
                <a:spcPts val="0"/>
              </a:spcAft>
              <a:buClr>
                <a:schemeClr val="lt2"/>
              </a:buClr>
              <a:buSzPts val="1600"/>
              <a:buNone/>
              <a:defRPr>
                <a:solidFill>
                  <a:schemeClr val="lt2"/>
                </a:solidFill>
              </a:defRPr>
            </a:lvl6pPr>
            <a:lvl7pPr lvl="6" algn="ctr" rtl="0">
              <a:spcBef>
                <a:spcPts val="0"/>
              </a:spcBef>
              <a:spcAft>
                <a:spcPts val="0"/>
              </a:spcAft>
              <a:buClr>
                <a:schemeClr val="lt2"/>
              </a:buClr>
              <a:buSzPts val="1600"/>
              <a:buNone/>
              <a:defRPr>
                <a:solidFill>
                  <a:schemeClr val="lt2"/>
                </a:solidFill>
              </a:defRPr>
            </a:lvl7pPr>
            <a:lvl8pPr lvl="7" algn="ctr" rtl="0">
              <a:spcBef>
                <a:spcPts val="0"/>
              </a:spcBef>
              <a:spcAft>
                <a:spcPts val="0"/>
              </a:spcAft>
              <a:buClr>
                <a:schemeClr val="lt2"/>
              </a:buClr>
              <a:buSzPts val="1600"/>
              <a:buNone/>
              <a:defRPr>
                <a:solidFill>
                  <a:schemeClr val="lt2"/>
                </a:solidFill>
              </a:defRPr>
            </a:lvl8pPr>
            <a:lvl9pPr lvl="8" algn="ctr" rtl="0">
              <a:spcBef>
                <a:spcPts val="0"/>
              </a:spcBef>
              <a:spcAft>
                <a:spcPts val="0"/>
              </a:spcAft>
              <a:buClr>
                <a:schemeClr val="lt2"/>
              </a:buClr>
              <a:buSzPts val="1600"/>
              <a:buNone/>
              <a:defRPr>
                <a:solidFill>
                  <a:schemeClr val="lt2"/>
                </a:solidFill>
              </a:defRPr>
            </a:lvl9pPr>
          </a:lstStyle>
          <a:p>
            <a:endParaRPr/>
          </a:p>
        </p:txBody>
      </p:sp>
      <p:sp>
        <p:nvSpPr>
          <p:cNvPr id="330" name="Google Shape;330;p25"/>
          <p:cNvSpPr txBox="1">
            <a:spLocks noGrp="1"/>
          </p:cNvSpPr>
          <p:nvPr>
            <p:ph type="subTitle" idx="4"/>
          </p:nvPr>
        </p:nvSpPr>
        <p:spPr>
          <a:xfrm>
            <a:off x="1298611" y="3508952"/>
            <a:ext cx="1943400" cy="488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400"/>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331" name="Google Shape;331;p25"/>
          <p:cNvSpPr txBox="1">
            <a:spLocks noGrp="1"/>
          </p:cNvSpPr>
          <p:nvPr>
            <p:ph type="subTitle" idx="5"/>
          </p:nvPr>
        </p:nvSpPr>
        <p:spPr>
          <a:xfrm>
            <a:off x="3917587" y="1776800"/>
            <a:ext cx="1943400" cy="334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6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algn="ctr" rtl="0">
              <a:spcBef>
                <a:spcPts val="0"/>
              </a:spcBef>
              <a:spcAft>
                <a:spcPts val="0"/>
              </a:spcAft>
              <a:buClr>
                <a:schemeClr val="lt2"/>
              </a:buClr>
              <a:buSzPts val="1600"/>
              <a:buNone/>
              <a:defRPr>
                <a:solidFill>
                  <a:schemeClr val="lt2"/>
                </a:solidFill>
              </a:defRPr>
            </a:lvl2pPr>
            <a:lvl3pPr lvl="2" algn="ctr" rtl="0">
              <a:spcBef>
                <a:spcPts val="0"/>
              </a:spcBef>
              <a:spcAft>
                <a:spcPts val="0"/>
              </a:spcAft>
              <a:buClr>
                <a:schemeClr val="lt2"/>
              </a:buClr>
              <a:buSzPts val="1600"/>
              <a:buNone/>
              <a:defRPr>
                <a:solidFill>
                  <a:schemeClr val="lt2"/>
                </a:solidFill>
              </a:defRPr>
            </a:lvl3pPr>
            <a:lvl4pPr lvl="3" algn="ctr" rtl="0">
              <a:spcBef>
                <a:spcPts val="0"/>
              </a:spcBef>
              <a:spcAft>
                <a:spcPts val="0"/>
              </a:spcAft>
              <a:buClr>
                <a:schemeClr val="lt2"/>
              </a:buClr>
              <a:buSzPts val="1600"/>
              <a:buNone/>
              <a:defRPr>
                <a:solidFill>
                  <a:schemeClr val="lt2"/>
                </a:solidFill>
              </a:defRPr>
            </a:lvl4pPr>
            <a:lvl5pPr lvl="4" algn="ctr" rtl="0">
              <a:spcBef>
                <a:spcPts val="0"/>
              </a:spcBef>
              <a:spcAft>
                <a:spcPts val="0"/>
              </a:spcAft>
              <a:buClr>
                <a:schemeClr val="lt2"/>
              </a:buClr>
              <a:buSzPts val="1600"/>
              <a:buNone/>
              <a:defRPr>
                <a:solidFill>
                  <a:schemeClr val="lt2"/>
                </a:solidFill>
              </a:defRPr>
            </a:lvl5pPr>
            <a:lvl6pPr lvl="5" algn="ctr" rtl="0">
              <a:spcBef>
                <a:spcPts val="0"/>
              </a:spcBef>
              <a:spcAft>
                <a:spcPts val="0"/>
              </a:spcAft>
              <a:buClr>
                <a:schemeClr val="lt2"/>
              </a:buClr>
              <a:buSzPts val="1600"/>
              <a:buNone/>
              <a:defRPr>
                <a:solidFill>
                  <a:schemeClr val="lt2"/>
                </a:solidFill>
              </a:defRPr>
            </a:lvl6pPr>
            <a:lvl7pPr lvl="6" algn="ctr" rtl="0">
              <a:spcBef>
                <a:spcPts val="0"/>
              </a:spcBef>
              <a:spcAft>
                <a:spcPts val="0"/>
              </a:spcAft>
              <a:buClr>
                <a:schemeClr val="lt2"/>
              </a:buClr>
              <a:buSzPts val="1600"/>
              <a:buNone/>
              <a:defRPr>
                <a:solidFill>
                  <a:schemeClr val="lt2"/>
                </a:solidFill>
              </a:defRPr>
            </a:lvl7pPr>
            <a:lvl8pPr lvl="7" algn="ctr" rtl="0">
              <a:spcBef>
                <a:spcPts val="0"/>
              </a:spcBef>
              <a:spcAft>
                <a:spcPts val="0"/>
              </a:spcAft>
              <a:buClr>
                <a:schemeClr val="lt2"/>
              </a:buClr>
              <a:buSzPts val="1600"/>
              <a:buNone/>
              <a:defRPr>
                <a:solidFill>
                  <a:schemeClr val="lt2"/>
                </a:solidFill>
              </a:defRPr>
            </a:lvl8pPr>
            <a:lvl9pPr lvl="8" algn="ctr" rtl="0">
              <a:spcBef>
                <a:spcPts val="0"/>
              </a:spcBef>
              <a:spcAft>
                <a:spcPts val="0"/>
              </a:spcAft>
              <a:buClr>
                <a:schemeClr val="lt2"/>
              </a:buClr>
              <a:buSzPts val="1600"/>
              <a:buNone/>
              <a:defRPr>
                <a:solidFill>
                  <a:schemeClr val="lt2"/>
                </a:solidFill>
              </a:defRPr>
            </a:lvl9pPr>
          </a:lstStyle>
          <a:p>
            <a:endParaRPr/>
          </a:p>
        </p:txBody>
      </p:sp>
      <p:sp>
        <p:nvSpPr>
          <p:cNvPr id="332" name="Google Shape;332;p25"/>
          <p:cNvSpPr txBox="1">
            <a:spLocks noGrp="1"/>
          </p:cNvSpPr>
          <p:nvPr>
            <p:ph type="subTitle" idx="6"/>
          </p:nvPr>
        </p:nvSpPr>
        <p:spPr>
          <a:xfrm>
            <a:off x="3917594" y="2108913"/>
            <a:ext cx="1943400" cy="488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400"/>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333" name="Google Shape;333;p25"/>
          <p:cNvSpPr txBox="1">
            <a:spLocks noGrp="1"/>
          </p:cNvSpPr>
          <p:nvPr>
            <p:ph type="subTitle" idx="7"/>
          </p:nvPr>
        </p:nvSpPr>
        <p:spPr>
          <a:xfrm>
            <a:off x="3917587" y="3174368"/>
            <a:ext cx="1943400" cy="334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6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algn="ctr" rtl="0">
              <a:spcBef>
                <a:spcPts val="0"/>
              </a:spcBef>
              <a:spcAft>
                <a:spcPts val="0"/>
              </a:spcAft>
              <a:buClr>
                <a:schemeClr val="lt2"/>
              </a:buClr>
              <a:buSzPts val="1600"/>
              <a:buNone/>
              <a:defRPr>
                <a:solidFill>
                  <a:schemeClr val="lt2"/>
                </a:solidFill>
              </a:defRPr>
            </a:lvl2pPr>
            <a:lvl3pPr lvl="2" algn="ctr" rtl="0">
              <a:spcBef>
                <a:spcPts val="0"/>
              </a:spcBef>
              <a:spcAft>
                <a:spcPts val="0"/>
              </a:spcAft>
              <a:buClr>
                <a:schemeClr val="lt2"/>
              </a:buClr>
              <a:buSzPts val="1600"/>
              <a:buNone/>
              <a:defRPr>
                <a:solidFill>
                  <a:schemeClr val="lt2"/>
                </a:solidFill>
              </a:defRPr>
            </a:lvl3pPr>
            <a:lvl4pPr lvl="3" algn="ctr" rtl="0">
              <a:spcBef>
                <a:spcPts val="0"/>
              </a:spcBef>
              <a:spcAft>
                <a:spcPts val="0"/>
              </a:spcAft>
              <a:buClr>
                <a:schemeClr val="lt2"/>
              </a:buClr>
              <a:buSzPts val="1600"/>
              <a:buNone/>
              <a:defRPr>
                <a:solidFill>
                  <a:schemeClr val="lt2"/>
                </a:solidFill>
              </a:defRPr>
            </a:lvl4pPr>
            <a:lvl5pPr lvl="4" algn="ctr" rtl="0">
              <a:spcBef>
                <a:spcPts val="0"/>
              </a:spcBef>
              <a:spcAft>
                <a:spcPts val="0"/>
              </a:spcAft>
              <a:buClr>
                <a:schemeClr val="lt2"/>
              </a:buClr>
              <a:buSzPts val="1600"/>
              <a:buNone/>
              <a:defRPr>
                <a:solidFill>
                  <a:schemeClr val="lt2"/>
                </a:solidFill>
              </a:defRPr>
            </a:lvl5pPr>
            <a:lvl6pPr lvl="5" algn="ctr" rtl="0">
              <a:spcBef>
                <a:spcPts val="0"/>
              </a:spcBef>
              <a:spcAft>
                <a:spcPts val="0"/>
              </a:spcAft>
              <a:buClr>
                <a:schemeClr val="lt2"/>
              </a:buClr>
              <a:buSzPts val="1600"/>
              <a:buNone/>
              <a:defRPr>
                <a:solidFill>
                  <a:schemeClr val="lt2"/>
                </a:solidFill>
              </a:defRPr>
            </a:lvl6pPr>
            <a:lvl7pPr lvl="6" algn="ctr" rtl="0">
              <a:spcBef>
                <a:spcPts val="0"/>
              </a:spcBef>
              <a:spcAft>
                <a:spcPts val="0"/>
              </a:spcAft>
              <a:buClr>
                <a:schemeClr val="lt2"/>
              </a:buClr>
              <a:buSzPts val="1600"/>
              <a:buNone/>
              <a:defRPr>
                <a:solidFill>
                  <a:schemeClr val="lt2"/>
                </a:solidFill>
              </a:defRPr>
            </a:lvl7pPr>
            <a:lvl8pPr lvl="7" algn="ctr" rtl="0">
              <a:spcBef>
                <a:spcPts val="0"/>
              </a:spcBef>
              <a:spcAft>
                <a:spcPts val="0"/>
              </a:spcAft>
              <a:buClr>
                <a:schemeClr val="lt2"/>
              </a:buClr>
              <a:buSzPts val="1600"/>
              <a:buNone/>
              <a:defRPr>
                <a:solidFill>
                  <a:schemeClr val="lt2"/>
                </a:solidFill>
              </a:defRPr>
            </a:lvl8pPr>
            <a:lvl9pPr lvl="8" algn="ctr" rtl="0">
              <a:spcBef>
                <a:spcPts val="0"/>
              </a:spcBef>
              <a:spcAft>
                <a:spcPts val="0"/>
              </a:spcAft>
              <a:buClr>
                <a:schemeClr val="lt2"/>
              </a:buClr>
              <a:buSzPts val="1600"/>
              <a:buNone/>
              <a:defRPr>
                <a:solidFill>
                  <a:schemeClr val="lt2"/>
                </a:solidFill>
              </a:defRPr>
            </a:lvl9pPr>
          </a:lstStyle>
          <a:p>
            <a:endParaRPr/>
          </a:p>
        </p:txBody>
      </p:sp>
      <p:sp>
        <p:nvSpPr>
          <p:cNvPr id="334" name="Google Shape;334;p25"/>
          <p:cNvSpPr txBox="1">
            <a:spLocks noGrp="1"/>
          </p:cNvSpPr>
          <p:nvPr>
            <p:ph type="subTitle" idx="8"/>
          </p:nvPr>
        </p:nvSpPr>
        <p:spPr>
          <a:xfrm>
            <a:off x="3917594" y="3508951"/>
            <a:ext cx="1943400" cy="488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400"/>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335" name="Google Shape;335;p25"/>
          <p:cNvSpPr txBox="1">
            <a:spLocks noGrp="1"/>
          </p:cNvSpPr>
          <p:nvPr>
            <p:ph type="subTitle" idx="9"/>
          </p:nvPr>
        </p:nvSpPr>
        <p:spPr>
          <a:xfrm>
            <a:off x="6536575" y="1776800"/>
            <a:ext cx="1943400" cy="334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6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algn="ctr" rtl="0">
              <a:spcBef>
                <a:spcPts val="0"/>
              </a:spcBef>
              <a:spcAft>
                <a:spcPts val="0"/>
              </a:spcAft>
              <a:buClr>
                <a:schemeClr val="lt2"/>
              </a:buClr>
              <a:buSzPts val="1600"/>
              <a:buNone/>
              <a:defRPr>
                <a:solidFill>
                  <a:schemeClr val="lt2"/>
                </a:solidFill>
              </a:defRPr>
            </a:lvl2pPr>
            <a:lvl3pPr lvl="2" algn="ctr" rtl="0">
              <a:spcBef>
                <a:spcPts val="0"/>
              </a:spcBef>
              <a:spcAft>
                <a:spcPts val="0"/>
              </a:spcAft>
              <a:buClr>
                <a:schemeClr val="lt2"/>
              </a:buClr>
              <a:buSzPts val="1600"/>
              <a:buNone/>
              <a:defRPr>
                <a:solidFill>
                  <a:schemeClr val="lt2"/>
                </a:solidFill>
              </a:defRPr>
            </a:lvl3pPr>
            <a:lvl4pPr lvl="3" algn="ctr" rtl="0">
              <a:spcBef>
                <a:spcPts val="0"/>
              </a:spcBef>
              <a:spcAft>
                <a:spcPts val="0"/>
              </a:spcAft>
              <a:buClr>
                <a:schemeClr val="lt2"/>
              </a:buClr>
              <a:buSzPts val="1600"/>
              <a:buNone/>
              <a:defRPr>
                <a:solidFill>
                  <a:schemeClr val="lt2"/>
                </a:solidFill>
              </a:defRPr>
            </a:lvl4pPr>
            <a:lvl5pPr lvl="4" algn="ctr" rtl="0">
              <a:spcBef>
                <a:spcPts val="0"/>
              </a:spcBef>
              <a:spcAft>
                <a:spcPts val="0"/>
              </a:spcAft>
              <a:buClr>
                <a:schemeClr val="lt2"/>
              </a:buClr>
              <a:buSzPts val="1600"/>
              <a:buNone/>
              <a:defRPr>
                <a:solidFill>
                  <a:schemeClr val="lt2"/>
                </a:solidFill>
              </a:defRPr>
            </a:lvl5pPr>
            <a:lvl6pPr lvl="5" algn="ctr" rtl="0">
              <a:spcBef>
                <a:spcPts val="0"/>
              </a:spcBef>
              <a:spcAft>
                <a:spcPts val="0"/>
              </a:spcAft>
              <a:buClr>
                <a:schemeClr val="lt2"/>
              </a:buClr>
              <a:buSzPts val="1600"/>
              <a:buNone/>
              <a:defRPr>
                <a:solidFill>
                  <a:schemeClr val="lt2"/>
                </a:solidFill>
              </a:defRPr>
            </a:lvl6pPr>
            <a:lvl7pPr lvl="6" algn="ctr" rtl="0">
              <a:spcBef>
                <a:spcPts val="0"/>
              </a:spcBef>
              <a:spcAft>
                <a:spcPts val="0"/>
              </a:spcAft>
              <a:buClr>
                <a:schemeClr val="lt2"/>
              </a:buClr>
              <a:buSzPts val="1600"/>
              <a:buNone/>
              <a:defRPr>
                <a:solidFill>
                  <a:schemeClr val="lt2"/>
                </a:solidFill>
              </a:defRPr>
            </a:lvl7pPr>
            <a:lvl8pPr lvl="7" algn="ctr" rtl="0">
              <a:spcBef>
                <a:spcPts val="0"/>
              </a:spcBef>
              <a:spcAft>
                <a:spcPts val="0"/>
              </a:spcAft>
              <a:buClr>
                <a:schemeClr val="lt2"/>
              </a:buClr>
              <a:buSzPts val="1600"/>
              <a:buNone/>
              <a:defRPr>
                <a:solidFill>
                  <a:schemeClr val="lt2"/>
                </a:solidFill>
              </a:defRPr>
            </a:lvl8pPr>
            <a:lvl9pPr lvl="8" algn="ctr" rtl="0">
              <a:spcBef>
                <a:spcPts val="0"/>
              </a:spcBef>
              <a:spcAft>
                <a:spcPts val="0"/>
              </a:spcAft>
              <a:buClr>
                <a:schemeClr val="lt2"/>
              </a:buClr>
              <a:buSzPts val="1600"/>
              <a:buNone/>
              <a:defRPr>
                <a:solidFill>
                  <a:schemeClr val="lt2"/>
                </a:solidFill>
              </a:defRPr>
            </a:lvl9pPr>
          </a:lstStyle>
          <a:p>
            <a:endParaRPr/>
          </a:p>
        </p:txBody>
      </p:sp>
      <p:sp>
        <p:nvSpPr>
          <p:cNvPr id="336" name="Google Shape;336;p25"/>
          <p:cNvSpPr txBox="1">
            <a:spLocks noGrp="1"/>
          </p:cNvSpPr>
          <p:nvPr>
            <p:ph type="subTitle" idx="13"/>
          </p:nvPr>
        </p:nvSpPr>
        <p:spPr>
          <a:xfrm>
            <a:off x="6536576" y="2108913"/>
            <a:ext cx="1943400" cy="488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400"/>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337" name="Google Shape;337;p25"/>
          <p:cNvSpPr txBox="1">
            <a:spLocks noGrp="1"/>
          </p:cNvSpPr>
          <p:nvPr>
            <p:ph type="subTitle" idx="14"/>
          </p:nvPr>
        </p:nvSpPr>
        <p:spPr>
          <a:xfrm>
            <a:off x="6536575" y="3174370"/>
            <a:ext cx="1943400" cy="334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600"/>
              <a:buNone/>
              <a:defRPr sz="2000">
                <a:solidFill>
                  <a:schemeClr val="lt2"/>
                </a:solidFill>
                <a:latin typeface="Calistoga" panose="00000500000000000000"/>
                <a:ea typeface="Calistoga" panose="00000500000000000000"/>
                <a:cs typeface="Calistoga" panose="00000500000000000000"/>
                <a:sym typeface="Calistoga" panose="00000500000000000000"/>
              </a:defRPr>
            </a:lvl1pPr>
            <a:lvl2pPr lvl="1" algn="ctr" rtl="0">
              <a:spcBef>
                <a:spcPts val="0"/>
              </a:spcBef>
              <a:spcAft>
                <a:spcPts val="0"/>
              </a:spcAft>
              <a:buClr>
                <a:schemeClr val="lt2"/>
              </a:buClr>
              <a:buSzPts val="1600"/>
              <a:buNone/>
              <a:defRPr>
                <a:solidFill>
                  <a:schemeClr val="lt2"/>
                </a:solidFill>
              </a:defRPr>
            </a:lvl2pPr>
            <a:lvl3pPr lvl="2" algn="ctr" rtl="0">
              <a:spcBef>
                <a:spcPts val="0"/>
              </a:spcBef>
              <a:spcAft>
                <a:spcPts val="0"/>
              </a:spcAft>
              <a:buClr>
                <a:schemeClr val="lt2"/>
              </a:buClr>
              <a:buSzPts val="1600"/>
              <a:buNone/>
              <a:defRPr>
                <a:solidFill>
                  <a:schemeClr val="lt2"/>
                </a:solidFill>
              </a:defRPr>
            </a:lvl3pPr>
            <a:lvl4pPr lvl="3" algn="ctr" rtl="0">
              <a:spcBef>
                <a:spcPts val="0"/>
              </a:spcBef>
              <a:spcAft>
                <a:spcPts val="0"/>
              </a:spcAft>
              <a:buClr>
                <a:schemeClr val="lt2"/>
              </a:buClr>
              <a:buSzPts val="1600"/>
              <a:buNone/>
              <a:defRPr>
                <a:solidFill>
                  <a:schemeClr val="lt2"/>
                </a:solidFill>
              </a:defRPr>
            </a:lvl4pPr>
            <a:lvl5pPr lvl="4" algn="ctr" rtl="0">
              <a:spcBef>
                <a:spcPts val="0"/>
              </a:spcBef>
              <a:spcAft>
                <a:spcPts val="0"/>
              </a:spcAft>
              <a:buClr>
                <a:schemeClr val="lt2"/>
              </a:buClr>
              <a:buSzPts val="1600"/>
              <a:buNone/>
              <a:defRPr>
                <a:solidFill>
                  <a:schemeClr val="lt2"/>
                </a:solidFill>
              </a:defRPr>
            </a:lvl5pPr>
            <a:lvl6pPr lvl="5" algn="ctr" rtl="0">
              <a:spcBef>
                <a:spcPts val="0"/>
              </a:spcBef>
              <a:spcAft>
                <a:spcPts val="0"/>
              </a:spcAft>
              <a:buClr>
                <a:schemeClr val="lt2"/>
              </a:buClr>
              <a:buSzPts val="1600"/>
              <a:buNone/>
              <a:defRPr>
                <a:solidFill>
                  <a:schemeClr val="lt2"/>
                </a:solidFill>
              </a:defRPr>
            </a:lvl6pPr>
            <a:lvl7pPr lvl="6" algn="ctr" rtl="0">
              <a:spcBef>
                <a:spcPts val="0"/>
              </a:spcBef>
              <a:spcAft>
                <a:spcPts val="0"/>
              </a:spcAft>
              <a:buClr>
                <a:schemeClr val="lt2"/>
              </a:buClr>
              <a:buSzPts val="1600"/>
              <a:buNone/>
              <a:defRPr>
                <a:solidFill>
                  <a:schemeClr val="lt2"/>
                </a:solidFill>
              </a:defRPr>
            </a:lvl7pPr>
            <a:lvl8pPr lvl="7" algn="ctr" rtl="0">
              <a:spcBef>
                <a:spcPts val="0"/>
              </a:spcBef>
              <a:spcAft>
                <a:spcPts val="0"/>
              </a:spcAft>
              <a:buClr>
                <a:schemeClr val="lt2"/>
              </a:buClr>
              <a:buSzPts val="1600"/>
              <a:buNone/>
              <a:defRPr>
                <a:solidFill>
                  <a:schemeClr val="lt2"/>
                </a:solidFill>
              </a:defRPr>
            </a:lvl8pPr>
            <a:lvl9pPr lvl="8" algn="ctr" rtl="0">
              <a:spcBef>
                <a:spcPts val="0"/>
              </a:spcBef>
              <a:spcAft>
                <a:spcPts val="0"/>
              </a:spcAft>
              <a:buClr>
                <a:schemeClr val="lt2"/>
              </a:buClr>
              <a:buSzPts val="1600"/>
              <a:buNone/>
              <a:defRPr>
                <a:solidFill>
                  <a:schemeClr val="lt2"/>
                </a:solidFill>
              </a:defRPr>
            </a:lvl9pPr>
          </a:lstStyle>
          <a:p>
            <a:endParaRPr/>
          </a:p>
        </p:txBody>
      </p:sp>
      <p:sp>
        <p:nvSpPr>
          <p:cNvPr id="338" name="Google Shape;338;p25"/>
          <p:cNvSpPr txBox="1">
            <a:spLocks noGrp="1"/>
          </p:cNvSpPr>
          <p:nvPr>
            <p:ph type="subTitle" idx="15"/>
          </p:nvPr>
        </p:nvSpPr>
        <p:spPr>
          <a:xfrm>
            <a:off x="6536576" y="3508952"/>
            <a:ext cx="1943400" cy="488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400"/>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339" name="Google Shape;339;p25"/>
          <p:cNvSpPr txBox="1">
            <a:spLocks noGrp="1"/>
          </p:cNvSpPr>
          <p:nvPr>
            <p:ph type="title"/>
          </p:nvPr>
        </p:nvSpPr>
        <p:spPr>
          <a:xfrm>
            <a:off x="713225" y="460651"/>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40" name="Google Shape;340;p25"/>
          <p:cNvSpPr/>
          <p:nvPr/>
        </p:nvSpPr>
        <p:spPr>
          <a:xfrm rot="-6299971">
            <a:off x="8142891" y="4179095"/>
            <a:ext cx="1127464" cy="978909"/>
          </a:xfrm>
          <a:custGeom>
            <a:avLst/>
            <a:gdLst/>
            <a:ahLst/>
            <a:cxnLst/>
            <a:rect l="l" t="t" r="r" b="b"/>
            <a:pathLst>
              <a:path w="10724" h="9311" extrusionOk="0">
                <a:moveTo>
                  <a:pt x="0" y="7667"/>
                </a:moveTo>
                <a:cubicBezTo>
                  <a:pt x="1167" y="7289"/>
                  <a:pt x="1478" y="5922"/>
                  <a:pt x="1446" y="4594"/>
                </a:cubicBezTo>
                <a:cubicBezTo>
                  <a:pt x="1435" y="4132"/>
                  <a:pt x="1439" y="2945"/>
                  <a:pt x="2017" y="2955"/>
                </a:cubicBezTo>
                <a:cubicBezTo>
                  <a:pt x="2244" y="2960"/>
                  <a:pt x="2282" y="3528"/>
                  <a:pt x="2281" y="3679"/>
                </a:cubicBezTo>
                <a:cubicBezTo>
                  <a:pt x="2276" y="4325"/>
                  <a:pt x="2007" y="4812"/>
                  <a:pt x="1915" y="5418"/>
                </a:cubicBezTo>
                <a:cubicBezTo>
                  <a:pt x="1882" y="5638"/>
                  <a:pt x="1808" y="6048"/>
                  <a:pt x="2126" y="5948"/>
                </a:cubicBezTo>
                <a:cubicBezTo>
                  <a:pt x="2463" y="5843"/>
                  <a:pt x="2604" y="5386"/>
                  <a:pt x="2722" y="5042"/>
                </a:cubicBezTo>
                <a:cubicBezTo>
                  <a:pt x="3012" y="4194"/>
                  <a:pt x="2992" y="3246"/>
                  <a:pt x="3405" y="2460"/>
                </a:cubicBezTo>
                <a:cubicBezTo>
                  <a:pt x="3546" y="2193"/>
                  <a:pt x="3709" y="1888"/>
                  <a:pt x="3942" y="1723"/>
                </a:cubicBezTo>
                <a:cubicBezTo>
                  <a:pt x="3982" y="1696"/>
                  <a:pt x="4159" y="1576"/>
                  <a:pt x="4209" y="1633"/>
                </a:cubicBezTo>
                <a:cubicBezTo>
                  <a:pt x="4388" y="1831"/>
                  <a:pt x="4340" y="2271"/>
                  <a:pt x="4305" y="2493"/>
                </a:cubicBezTo>
                <a:cubicBezTo>
                  <a:pt x="4192" y="3204"/>
                  <a:pt x="3839" y="3806"/>
                  <a:pt x="3515" y="4385"/>
                </a:cubicBezTo>
                <a:cubicBezTo>
                  <a:pt x="3438" y="4525"/>
                  <a:pt x="2972" y="5129"/>
                  <a:pt x="3306" y="5170"/>
                </a:cubicBezTo>
                <a:cubicBezTo>
                  <a:pt x="3784" y="5229"/>
                  <a:pt x="4145" y="4779"/>
                  <a:pt x="4395" y="4383"/>
                </a:cubicBezTo>
                <a:cubicBezTo>
                  <a:pt x="4973" y="3469"/>
                  <a:pt x="5210" y="2252"/>
                  <a:pt x="5697" y="1255"/>
                </a:cubicBezTo>
                <a:cubicBezTo>
                  <a:pt x="5879" y="884"/>
                  <a:pt x="6056" y="461"/>
                  <a:pt x="6348" y="198"/>
                </a:cubicBezTo>
                <a:cubicBezTo>
                  <a:pt x="6412" y="140"/>
                  <a:pt x="6615" y="1"/>
                  <a:pt x="6708" y="74"/>
                </a:cubicBezTo>
                <a:cubicBezTo>
                  <a:pt x="6913" y="238"/>
                  <a:pt x="6798" y="732"/>
                  <a:pt x="6753" y="924"/>
                </a:cubicBezTo>
                <a:cubicBezTo>
                  <a:pt x="6570" y="1697"/>
                  <a:pt x="6074" y="2260"/>
                  <a:pt x="5753" y="2935"/>
                </a:cubicBezTo>
                <a:cubicBezTo>
                  <a:pt x="5668" y="3114"/>
                  <a:pt x="5291" y="3694"/>
                  <a:pt x="5593" y="3870"/>
                </a:cubicBezTo>
                <a:cubicBezTo>
                  <a:pt x="5991" y="4102"/>
                  <a:pt x="6472" y="3741"/>
                  <a:pt x="6770" y="3520"/>
                </a:cubicBezTo>
                <a:cubicBezTo>
                  <a:pt x="7593" y="2909"/>
                  <a:pt x="8323" y="2088"/>
                  <a:pt x="9096" y="1393"/>
                </a:cubicBezTo>
                <a:cubicBezTo>
                  <a:pt x="9409" y="1111"/>
                  <a:pt x="10102" y="541"/>
                  <a:pt x="10562" y="966"/>
                </a:cubicBezTo>
                <a:cubicBezTo>
                  <a:pt x="10724" y="1114"/>
                  <a:pt x="10637" y="1412"/>
                  <a:pt x="10568" y="1568"/>
                </a:cubicBezTo>
                <a:cubicBezTo>
                  <a:pt x="10382" y="1997"/>
                  <a:pt x="9968" y="2298"/>
                  <a:pt x="9645" y="2566"/>
                </a:cubicBezTo>
                <a:cubicBezTo>
                  <a:pt x="8617" y="3419"/>
                  <a:pt x="7481" y="3871"/>
                  <a:pt x="6253" y="4242"/>
                </a:cubicBezTo>
                <a:cubicBezTo>
                  <a:pt x="5843" y="4366"/>
                  <a:pt x="5437" y="4496"/>
                  <a:pt x="5051" y="4690"/>
                </a:cubicBezTo>
                <a:cubicBezTo>
                  <a:pt x="4970" y="4731"/>
                  <a:pt x="4712" y="4803"/>
                  <a:pt x="4659" y="4915"/>
                </a:cubicBezTo>
                <a:cubicBezTo>
                  <a:pt x="4648" y="4939"/>
                  <a:pt x="4789" y="5071"/>
                  <a:pt x="4798" y="5079"/>
                </a:cubicBezTo>
                <a:cubicBezTo>
                  <a:pt x="4984" y="5250"/>
                  <a:pt x="5214" y="5304"/>
                  <a:pt x="5432" y="5329"/>
                </a:cubicBezTo>
                <a:cubicBezTo>
                  <a:pt x="6092" y="5405"/>
                  <a:pt x="6730" y="5193"/>
                  <a:pt x="7390" y="5247"/>
                </a:cubicBezTo>
                <a:cubicBezTo>
                  <a:pt x="7609" y="5265"/>
                  <a:pt x="8005" y="5360"/>
                  <a:pt x="8014" y="5715"/>
                </a:cubicBezTo>
                <a:cubicBezTo>
                  <a:pt x="8027" y="6231"/>
                  <a:pt x="7478" y="6529"/>
                  <a:pt x="7134" y="6640"/>
                </a:cubicBezTo>
                <a:cubicBezTo>
                  <a:pt x="6150" y="6954"/>
                  <a:pt x="5197" y="6300"/>
                  <a:pt x="4210" y="6103"/>
                </a:cubicBezTo>
                <a:cubicBezTo>
                  <a:pt x="3867" y="6035"/>
                  <a:pt x="3517" y="6029"/>
                  <a:pt x="3186" y="6099"/>
                </a:cubicBezTo>
                <a:cubicBezTo>
                  <a:pt x="3158" y="6105"/>
                  <a:pt x="2874" y="6157"/>
                  <a:pt x="2878" y="6218"/>
                </a:cubicBezTo>
                <a:cubicBezTo>
                  <a:pt x="2898" y="6452"/>
                  <a:pt x="3237" y="6637"/>
                  <a:pt x="3386" y="6715"/>
                </a:cubicBezTo>
                <a:cubicBezTo>
                  <a:pt x="3941" y="7004"/>
                  <a:pt x="4565" y="7022"/>
                  <a:pt x="5138" y="7216"/>
                </a:cubicBezTo>
                <a:cubicBezTo>
                  <a:pt x="5256" y="7256"/>
                  <a:pt x="5749" y="7362"/>
                  <a:pt x="5792" y="7575"/>
                </a:cubicBezTo>
                <a:cubicBezTo>
                  <a:pt x="5903" y="8110"/>
                  <a:pt x="5200" y="8189"/>
                  <a:pt x="4905" y="8173"/>
                </a:cubicBezTo>
                <a:cubicBezTo>
                  <a:pt x="4138" y="8133"/>
                  <a:pt x="3576" y="7731"/>
                  <a:pt x="2924" y="7224"/>
                </a:cubicBezTo>
                <a:cubicBezTo>
                  <a:pt x="2701" y="7051"/>
                  <a:pt x="2227" y="6622"/>
                  <a:pt x="1960" y="6831"/>
                </a:cubicBezTo>
                <a:cubicBezTo>
                  <a:pt x="1853" y="6916"/>
                  <a:pt x="2281" y="7361"/>
                  <a:pt x="2308" y="7388"/>
                </a:cubicBezTo>
                <a:cubicBezTo>
                  <a:pt x="2722" y="7786"/>
                  <a:pt x="3204" y="8063"/>
                  <a:pt x="3610" y="8476"/>
                </a:cubicBezTo>
                <a:cubicBezTo>
                  <a:pt x="3700" y="8568"/>
                  <a:pt x="3986" y="8820"/>
                  <a:pt x="3886" y="8991"/>
                </a:cubicBezTo>
                <a:cubicBezTo>
                  <a:pt x="3697" y="9310"/>
                  <a:pt x="3171" y="9002"/>
                  <a:pt x="2950" y="8841"/>
                </a:cubicBezTo>
                <a:cubicBezTo>
                  <a:pt x="2255" y="8334"/>
                  <a:pt x="1718" y="7441"/>
                  <a:pt x="865" y="756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5"/>
          <p:cNvSpPr/>
          <p:nvPr/>
        </p:nvSpPr>
        <p:spPr>
          <a:xfrm rot="2645553">
            <a:off x="7511623" y="4621396"/>
            <a:ext cx="1202913" cy="669915"/>
          </a:xfrm>
          <a:custGeom>
            <a:avLst/>
            <a:gdLst/>
            <a:ahLst/>
            <a:cxnLst/>
            <a:rect l="l" t="t" r="r" b="b"/>
            <a:pathLst>
              <a:path w="14180" h="7897" extrusionOk="0">
                <a:moveTo>
                  <a:pt x="7801" y="3343"/>
                </a:moveTo>
                <a:cubicBezTo>
                  <a:pt x="7806" y="3352"/>
                  <a:pt x="7810" y="3363"/>
                  <a:pt x="7815" y="3373"/>
                </a:cubicBezTo>
                <a:cubicBezTo>
                  <a:pt x="7696" y="3466"/>
                  <a:pt x="7576" y="3557"/>
                  <a:pt x="7457" y="3650"/>
                </a:cubicBezTo>
                <a:cubicBezTo>
                  <a:pt x="7450" y="3642"/>
                  <a:pt x="7444" y="3634"/>
                  <a:pt x="7438" y="3626"/>
                </a:cubicBezTo>
                <a:cubicBezTo>
                  <a:pt x="7560" y="3532"/>
                  <a:pt x="7680" y="3437"/>
                  <a:pt x="7801" y="3343"/>
                </a:cubicBezTo>
                <a:close/>
                <a:moveTo>
                  <a:pt x="5760" y="0"/>
                </a:moveTo>
                <a:lnTo>
                  <a:pt x="5760" y="0"/>
                </a:lnTo>
                <a:cubicBezTo>
                  <a:pt x="6219" y="293"/>
                  <a:pt x="6675" y="577"/>
                  <a:pt x="7060" y="956"/>
                </a:cubicBezTo>
                <a:cubicBezTo>
                  <a:pt x="7254" y="1147"/>
                  <a:pt x="7416" y="1370"/>
                  <a:pt x="7595" y="1578"/>
                </a:cubicBezTo>
                <a:cubicBezTo>
                  <a:pt x="7922" y="1960"/>
                  <a:pt x="8343" y="2215"/>
                  <a:pt x="8782" y="2442"/>
                </a:cubicBezTo>
                <a:cubicBezTo>
                  <a:pt x="8934" y="2520"/>
                  <a:pt x="9089" y="2590"/>
                  <a:pt x="9244" y="2663"/>
                </a:cubicBezTo>
                <a:cubicBezTo>
                  <a:pt x="8725" y="2629"/>
                  <a:pt x="8255" y="2463"/>
                  <a:pt x="7820" y="2188"/>
                </a:cubicBezTo>
                <a:cubicBezTo>
                  <a:pt x="7465" y="1964"/>
                  <a:pt x="7207" y="1642"/>
                  <a:pt x="6918" y="1349"/>
                </a:cubicBezTo>
                <a:cubicBezTo>
                  <a:pt x="6570" y="997"/>
                  <a:pt x="6211" y="659"/>
                  <a:pt x="5773" y="419"/>
                </a:cubicBezTo>
                <a:cubicBezTo>
                  <a:pt x="5538" y="291"/>
                  <a:pt x="5295" y="184"/>
                  <a:pt x="4998" y="124"/>
                </a:cubicBezTo>
                <a:lnTo>
                  <a:pt x="4998" y="124"/>
                </a:lnTo>
                <a:cubicBezTo>
                  <a:pt x="5035" y="158"/>
                  <a:pt x="5046" y="171"/>
                  <a:pt x="5059" y="179"/>
                </a:cubicBezTo>
                <a:cubicBezTo>
                  <a:pt x="5736" y="618"/>
                  <a:pt x="6289" y="1181"/>
                  <a:pt x="6785" y="1816"/>
                </a:cubicBezTo>
                <a:cubicBezTo>
                  <a:pt x="7237" y="2396"/>
                  <a:pt x="7850" y="2737"/>
                  <a:pt x="8589" y="2830"/>
                </a:cubicBezTo>
                <a:cubicBezTo>
                  <a:pt x="8635" y="2835"/>
                  <a:pt x="8681" y="2844"/>
                  <a:pt x="8756" y="2855"/>
                </a:cubicBezTo>
                <a:cubicBezTo>
                  <a:pt x="8528" y="2939"/>
                  <a:pt x="8444" y="2991"/>
                  <a:pt x="8361" y="2991"/>
                </a:cubicBezTo>
                <a:cubicBezTo>
                  <a:pt x="8285" y="2991"/>
                  <a:pt x="8210" y="2948"/>
                  <a:pt x="8028" y="2848"/>
                </a:cubicBezTo>
                <a:cubicBezTo>
                  <a:pt x="7680" y="2658"/>
                  <a:pt x="7354" y="2421"/>
                  <a:pt x="7046" y="2169"/>
                </a:cubicBezTo>
                <a:cubicBezTo>
                  <a:pt x="6605" y="1809"/>
                  <a:pt x="6191" y="1416"/>
                  <a:pt x="5764" y="1038"/>
                </a:cubicBezTo>
                <a:cubicBezTo>
                  <a:pt x="5365" y="685"/>
                  <a:pt x="4922" y="415"/>
                  <a:pt x="4391" y="318"/>
                </a:cubicBezTo>
                <a:cubicBezTo>
                  <a:pt x="4245" y="292"/>
                  <a:pt x="4094" y="290"/>
                  <a:pt x="3946" y="277"/>
                </a:cubicBezTo>
                <a:cubicBezTo>
                  <a:pt x="3944" y="288"/>
                  <a:pt x="3942" y="299"/>
                  <a:pt x="3941" y="310"/>
                </a:cubicBezTo>
                <a:cubicBezTo>
                  <a:pt x="4594" y="541"/>
                  <a:pt x="5126" y="953"/>
                  <a:pt x="5575" y="1461"/>
                </a:cubicBezTo>
                <a:cubicBezTo>
                  <a:pt x="5924" y="1857"/>
                  <a:pt x="6336" y="2150"/>
                  <a:pt x="6791" y="2394"/>
                </a:cubicBezTo>
                <a:cubicBezTo>
                  <a:pt x="7216" y="2624"/>
                  <a:pt x="7646" y="2845"/>
                  <a:pt x="8091" y="3078"/>
                </a:cubicBezTo>
                <a:cubicBezTo>
                  <a:pt x="8043" y="3068"/>
                  <a:pt x="8012" y="3064"/>
                  <a:pt x="7982" y="3054"/>
                </a:cubicBezTo>
                <a:cubicBezTo>
                  <a:pt x="7751" y="2977"/>
                  <a:pt x="7518" y="2904"/>
                  <a:pt x="7289" y="2819"/>
                </a:cubicBezTo>
                <a:cubicBezTo>
                  <a:pt x="6660" y="2585"/>
                  <a:pt x="6041" y="2324"/>
                  <a:pt x="5509" y="1912"/>
                </a:cubicBezTo>
                <a:cubicBezTo>
                  <a:pt x="5004" y="1523"/>
                  <a:pt x="4449" y="1269"/>
                  <a:pt x="3831" y="1138"/>
                </a:cubicBezTo>
                <a:cubicBezTo>
                  <a:pt x="3445" y="1056"/>
                  <a:pt x="3056" y="1007"/>
                  <a:pt x="2628" y="1007"/>
                </a:cubicBezTo>
                <a:cubicBezTo>
                  <a:pt x="2673" y="1030"/>
                  <a:pt x="2688" y="1038"/>
                  <a:pt x="2702" y="1045"/>
                </a:cubicBezTo>
                <a:cubicBezTo>
                  <a:pt x="3573" y="1438"/>
                  <a:pt x="4450" y="1816"/>
                  <a:pt x="5311" y="2230"/>
                </a:cubicBezTo>
                <a:cubicBezTo>
                  <a:pt x="5888" y="2507"/>
                  <a:pt x="6478" y="2745"/>
                  <a:pt x="7085" y="2945"/>
                </a:cubicBezTo>
                <a:cubicBezTo>
                  <a:pt x="7318" y="3021"/>
                  <a:pt x="7553" y="3089"/>
                  <a:pt x="7788" y="3161"/>
                </a:cubicBezTo>
                <a:cubicBezTo>
                  <a:pt x="7787" y="3172"/>
                  <a:pt x="7786" y="3182"/>
                  <a:pt x="7785" y="3193"/>
                </a:cubicBezTo>
                <a:cubicBezTo>
                  <a:pt x="7752" y="3194"/>
                  <a:pt x="7717" y="3199"/>
                  <a:pt x="7684" y="3199"/>
                </a:cubicBezTo>
                <a:cubicBezTo>
                  <a:pt x="7669" y="3199"/>
                  <a:pt x="7655" y="3198"/>
                  <a:pt x="7641" y="3195"/>
                </a:cubicBezTo>
                <a:cubicBezTo>
                  <a:pt x="6745" y="2998"/>
                  <a:pt x="5854" y="2786"/>
                  <a:pt x="4982" y="2499"/>
                </a:cubicBezTo>
                <a:cubicBezTo>
                  <a:pt x="4149" y="2226"/>
                  <a:pt x="3308" y="1992"/>
                  <a:pt x="2426" y="1954"/>
                </a:cubicBezTo>
                <a:cubicBezTo>
                  <a:pt x="2350" y="1951"/>
                  <a:pt x="2276" y="1950"/>
                  <a:pt x="2201" y="1950"/>
                </a:cubicBezTo>
                <a:cubicBezTo>
                  <a:pt x="1877" y="1950"/>
                  <a:pt x="1554" y="1981"/>
                  <a:pt x="1221" y="2060"/>
                </a:cubicBezTo>
                <a:cubicBezTo>
                  <a:pt x="1257" y="2087"/>
                  <a:pt x="1275" y="2104"/>
                  <a:pt x="1296" y="2114"/>
                </a:cubicBezTo>
                <a:cubicBezTo>
                  <a:pt x="2047" y="2483"/>
                  <a:pt x="2831" y="2752"/>
                  <a:pt x="3664" y="2856"/>
                </a:cubicBezTo>
                <a:cubicBezTo>
                  <a:pt x="4566" y="2970"/>
                  <a:pt x="5468" y="3075"/>
                  <a:pt x="6370" y="3190"/>
                </a:cubicBezTo>
                <a:cubicBezTo>
                  <a:pt x="6649" y="3226"/>
                  <a:pt x="6925" y="3278"/>
                  <a:pt x="7202" y="3323"/>
                </a:cubicBezTo>
                <a:cubicBezTo>
                  <a:pt x="7202" y="3339"/>
                  <a:pt x="7202" y="3357"/>
                  <a:pt x="7202" y="3373"/>
                </a:cubicBezTo>
                <a:cubicBezTo>
                  <a:pt x="7121" y="3376"/>
                  <a:pt x="7039" y="3388"/>
                  <a:pt x="6959" y="3388"/>
                </a:cubicBezTo>
                <a:cubicBezTo>
                  <a:pt x="6926" y="3388"/>
                  <a:pt x="6894" y="3386"/>
                  <a:pt x="6862" y="3380"/>
                </a:cubicBezTo>
                <a:cubicBezTo>
                  <a:pt x="6397" y="3299"/>
                  <a:pt x="5937" y="3197"/>
                  <a:pt x="5473" y="3117"/>
                </a:cubicBezTo>
                <a:cubicBezTo>
                  <a:pt x="4811" y="3004"/>
                  <a:pt x="4146" y="2933"/>
                  <a:pt x="3480" y="2933"/>
                </a:cubicBezTo>
                <a:cubicBezTo>
                  <a:pt x="3132" y="2933"/>
                  <a:pt x="2785" y="2952"/>
                  <a:pt x="2436" y="2995"/>
                </a:cubicBezTo>
                <a:cubicBezTo>
                  <a:pt x="1818" y="3071"/>
                  <a:pt x="1201" y="3154"/>
                  <a:pt x="585" y="3234"/>
                </a:cubicBezTo>
                <a:cubicBezTo>
                  <a:pt x="571" y="3236"/>
                  <a:pt x="559" y="3246"/>
                  <a:pt x="532" y="3258"/>
                </a:cubicBezTo>
                <a:cubicBezTo>
                  <a:pt x="576" y="3281"/>
                  <a:pt x="605" y="3300"/>
                  <a:pt x="637" y="3311"/>
                </a:cubicBezTo>
                <a:cubicBezTo>
                  <a:pt x="1180" y="3500"/>
                  <a:pt x="1736" y="3613"/>
                  <a:pt x="2310" y="3613"/>
                </a:cubicBezTo>
                <a:cubicBezTo>
                  <a:pt x="2363" y="3613"/>
                  <a:pt x="2415" y="3612"/>
                  <a:pt x="2467" y="3610"/>
                </a:cubicBezTo>
                <a:cubicBezTo>
                  <a:pt x="3231" y="3582"/>
                  <a:pt x="3993" y="3543"/>
                  <a:pt x="4757" y="3518"/>
                </a:cubicBezTo>
                <a:cubicBezTo>
                  <a:pt x="4892" y="3513"/>
                  <a:pt x="5027" y="3512"/>
                  <a:pt x="5162" y="3512"/>
                </a:cubicBezTo>
                <a:cubicBezTo>
                  <a:pt x="5380" y="3512"/>
                  <a:pt x="5598" y="3516"/>
                  <a:pt x="5817" y="3516"/>
                </a:cubicBezTo>
                <a:cubicBezTo>
                  <a:pt x="5778" y="3550"/>
                  <a:pt x="5738" y="3557"/>
                  <a:pt x="5699" y="3562"/>
                </a:cubicBezTo>
                <a:cubicBezTo>
                  <a:pt x="5282" y="3619"/>
                  <a:pt x="4860" y="3649"/>
                  <a:pt x="4450" y="3739"/>
                </a:cubicBezTo>
                <a:cubicBezTo>
                  <a:pt x="3861" y="3869"/>
                  <a:pt x="3280" y="4041"/>
                  <a:pt x="2696" y="4197"/>
                </a:cubicBezTo>
                <a:cubicBezTo>
                  <a:pt x="1863" y="4418"/>
                  <a:pt x="1030" y="4641"/>
                  <a:pt x="197" y="4865"/>
                </a:cubicBezTo>
                <a:cubicBezTo>
                  <a:pt x="131" y="4883"/>
                  <a:pt x="66" y="4908"/>
                  <a:pt x="1" y="4930"/>
                </a:cubicBezTo>
                <a:cubicBezTo>
                  <a:pt x="4" y="4941"/>
                  <a:pt x="8" y="4954"/>
                  <a:pt x="11" y="4965"/>
                </a:cubicBezTo>
                <a:cubicBezTo>
                  <a:pt x="1970" y="4963"/>
                  <a:pt x="3904" y="4797"/>
                  <a:pt x="5764" y="4106"/>
                </a:cubicBezTo>
                <a:lnTo>
                  <a:pt x="5764" y="4106"/>
                </a:lnTo>
                <a:cubicBezTo>
                  <a:pt x="5750" y="4139"/>
                  <a:pt x="5733" y="4158"/>
                  <a:pt x="5711" y="4169"/>
                </a:cubicBezTo>
                <a:cubicBezTo>
                  <a:pt x="5191" y="4421"/>
                  <a:pt x="4687" y="4719"/>
                  <a:pt x="4146" y="4911"/>
                </a:cubicBezTo>
                <a:cubicBezTo>
                  <a:pt x="3386" y="5181"/>
                  <a:pt x="2613" y="5414"/>
                  <a:pt x="1875" y="5739"/>
                </a:cubicBezTo>
                <a:cubicBezTo>
                  <a:pt x="1586" y="5866"/>
                  <a:pt x="1300" y="5995"/>
                  <a:pt x="1012" y="6123"/>
                </a:cubicBezTo>
                <a:cubicBezTo>
                  <a:pt x="1015" y="6137"/>
                  <a:pt x="1019" y="6152"/>
                  <a:pt x="1022" y="6166"/>
                </a:cubicBezTo>
                <a:cubicBezTo>
                  <a:pt x="1387" y="6124"/>
                  <a:pt x="1754" y="6093"/>
                  <a:pt x="2116" y="6037"/>
                </a:cubicBezTo>
                <a:cubicBezTo>
                  <a:pt x="2894" y="5918"/>
                  <a:pt x="3647" y="5715"/>
                  <a:pt x="4319" y="5290"/>
                </a:cubicBezTo>
                <a:cubicBezTo>
                  <a:pt x="5067" y="4816"/>
                  <a:pt x="5802" y="4319"/>
                  <a:pt x="6551" y="3847"/>
                </a:cubicBezTo>
                <a:cubicBezTo>
                  <a:pt x="6745" y="3725"/>
                  <a:pt x="6973" y="3657"/>
                  <a:pt x="7185" y="3564"/>
                </a:cubicBezTo>
                <a:cubicBezTo>
                  <a:pt x="7190" y="3576"/>
                  <a:pt x="7196" y="3587"/>
                  <a:pt x="7202" y="3599"/>
                </a:cubicBezTo>
                <a:cubicBezTo>
                  <a:pt x="7069" y="3727"/>
                  <a:pt x="6937" y="3855"/>
                  <a:pt x="6803" y="3982"/>
                </a:cubicBezTo>
                <a:cubicBezTo>
                  <a:pt x="6322" y="4435"/>
                  <a:pt x="5824" y="4864"/>
                  <a:pt x="5253" y="5206"/>
                </a:cubicBezTo>
                <a:cubicBezTo>
                  <a:pt x="4437" y="5695"/>
                  <a:pt x="3629" y="6195"/>
                  <a:pt x="2818" y="6694"/>
                </a:cubicBezTo>
                <a:cubicBezTo>
                  <a:pt x="2665" y="6788"/>
                  <a:pt x="2519" y="6896"/>
                  <a:pt x="2370" y="6998"/>
                </a:cubicBezTo>
                <a:cubicBezTo>
                  <a:pt x="3679" y="6804"/>
                  <a:pt x="4897" y="6427"/>
                  <a:pt x="5782" y="5357"/>
                </a:cubicBezTo>
                <a:lnTo>
                  <a:pt x="5782" y="5357"/>
                </a:lnTo>
                <a:cubicBezTo>
                  <a:pt x="5285" y="6129"/>
                  <a:pt x="4669" y="6793"/>
                  <a:pt x="4047" y="7461"/>
                </a:cubicBezTo>
                <a:cubicBezTo>
                  <a:pt x="4277" y="7368"/>
                  <a:pt x="4502" y="7265"/>
                  <a:pt x="4713" y="7142"/>
                </a:cubicBezTo>
                <a:cubicBezTo>
                  <a:pt x="5374" y="6757"/>
                  <a:pt x="5838" y="6179"/>
                  <a:pt x="6234" y="5545"/>
                </a:cubicBezTo>
                <a:cubicBezTo>
                  <a:pt x="6609" y="4946"/>
                  <a:pt x="7017" y="4376"/>
                  <a:pt x="7519" y="3877"/>
                </a:cubicBezTo>
                <a:cubicBezTo>
                  <a:pt x="7669" y="3727"/>
                  <a:pt x="7822" y="3580"/>
                  <a:pt x="7974" y="3432"/>
                </a:cubicBezTo>
                <a:lnTo>
                  <a:pt x="7974" y="3432"/>
                </a:lnTo>
                <a:cubicBezTo>
                  <a:pt x="7980" y="3461"/>
                  <a:pt x="7970" y="3474"/>
                  <a:pt x="7959" y="3487"/>
                </a:cubicBezTo>
                <a:cubicBezTo>
                  <a:pt x="7921" y="3528"/>
                  <a:pt x="7884" y="3569"/>
                  <a:pt x="7846" y="3611"/>
                </a:cubicBezTo>
                <a:cubicBezTo>
                  <a:pt x="7365" y="4156"/>
                  <a:pt x="6906" y="4721"/>
                  <a:pt x="6603" y="5387"/>
                </a:cubicBezTo>
                <a:cubicBezTo>
                  <a:pt x="6202" y="6267"/>
                  <a:pt x="5685" y="7072"/>
                  <a:pt x="5087" y="7827"/>
                </a:cubicBezTo>
                <a:cubicBezTo>
                  <a:pt x="5079" y="7838"/>
                  <a:pt x="5076" y="7852"/>
                  <a:pt x="5070" y="7864"/>
                </a:cubicBezTo>
                <a:cubicBezTo>
                  <a:pt x="5079" y="7875"/>
                  <a:pt x="5089" y="7886"/>
                  <a:pt x="5097" y="7897"/>
                </a:cubicBezTo>
                <a:cubicBezTo>
                  <a:pt x="5379" y="7728"/>
                  <a:pt x="5672" y="7575"/>
                  <a:pt x="5942" y="7389"/>
                </a:cubicBezTo>
                <a:cubicBezTo>
                  <a:pt x="6475" y="7020"/>
                  <a:pt x="6915" y="6559"/>
                  <a:pt x="7118" y="5932"/>
                </a:cubicBezTo>
                <a:cubicBezTo>
                  <a:pt x="7431" y="4958"/>
                  <a:pt x="7875" y="4049"/>
                  <a:pt x="8417" y="3185"/>
                </a:cubicBezTo>
                <a:cubicBezTo>
                  <a:pt x="8433" y="3160"/>
                  <a:pt x="8450" y="3129"/>
                  <a:pt x="8475" y="3120"/>
                </a:cubicBezTo>
                <a:cubicBezTo>
                  <a:pt x="8648" y="3054"/>
                  <a:pt x="8825" y="2993"/>
                  <a:pt x="9024" y="2922"/>
                </a:cubicBezTo>
                <a:lnTo>
                  <a:pt x="9024" y="2922"/>
                </a:lnTo>
                <a:cubicBezTo>
                  <a:pt x="8838" y="3256"/>
                  <a:pt x="8647" y="3554"/>
                  <a:pt x="8501" y="3872"/>
                </a:cubicBezTo>
                <a:cubicBezTo>
                  <a:pt x="8204" y="4522"/>
                  <a:pt x="7933" y="5184"/>
                  <a:pt x="7649" y="5840"/>
                </a:cubicBezTo>
                <a:cubicBezTo>
                  <a:pt x="7426" y="6355"/>
                  <a:pt x="7154" y="6840"/>
                  <a:pt x="6746" y="7235"/>
                </a:cubicBezTo>
                <a:cubicBezTo>
                  <a:pt x="6659" y="7320"/>
                  <a:pt x="6567" y="7400"/>
                  <a:pt x="6477" y="7483"/>
                </a:cubicBezTo>
                <a:cubicBezTo>
                  <a:pt x="6484" y="7484"/>
                  <a:pt x="6491" y="7485"/>
                  <a:pt x="6498" y="7485"/>
                </a:cubicBezTo>
                <a:cubicBezTo>
                  <a:pt x="6525" y="7485"/>
                  <a:pt x="6547" y="7476"/>
                  <a:pt x="6567" y="7465"/>
                </a:cubicBezTo>
                <a:cubicBezTo>
                  <a:pt x="6955" y="7251"/>
                  <a:pt x="7316" y="6998"/>
                  <a:pt x="7636" y="6691"/>
                </a:cubicBezTo>
                <a:cubicBezTo>
                  <a:pt x="7965" y="6378"/>
                  <a:pt x="8217" y="6017"/>
                  <a:pt x="8328" y="5567"/>
                </a:cubicBezTo>
                <a:cubicBezTo>
                  <a:pt x="8418" y="5206"/>
                  <a:pt x="8512" y="4845"/>
                  <a:pt x="8614" y="4486"/>
                </a:cubicBezTo>
                <a:cubicBezTo>
                  <a:pt x="8753" y="3995"/>
                  <a:pt x="8902" y="3506"/>
                  <a:pt x="9171" y="3067"/>
                </a:cubicBezTo>
                <a:cubicBezTo>
                  <a:pt x="9233" y="2964"/>
                  <a:pt x="9321" y="2876"/>
                  <a:pt x="9396" y="2781"/>
                </a:cubicBezTo>
                <a:cubicBezTo>
                  <a:pt x="9406" y="2790"/>
                  <a:pt x="9417" y="2799"/>
                  <a:pt x="9427" y="2807"/>
                </a:cubicBezTo>
                <a:cubicBezTo>
                  <a:pt x="9328" y="3070"/>
                  <a:pt x="9220" y="3330"/>
                  <a:pt x="9129" y="3597"/>
                </a:cubicBezTo>
                <a:cubicBezTo>
                  <a:pt x="8973" y="4056"/>
                  <a:pt x="8826" y="4520"/>
                  <a:pt x="8840" y="5013"/>
                </a:cubicBezTo>
                <a:cubicBezTo>
                  <a:pt x="8846" y="5263"/>
                  <a:pt x="8799" y="5498"/>
                  <a:pt x="8705" y="5727"/>
                </a:cubicBezTo>
                <a:cubicBezTo>
                  <a:pt x="8517" y="6180"/>
                  <a:pt x="8241" y="6577"/>
                  <a:pt x="7932" y="6952"/>
                </a:cubicBezTo>
                <a:cubicBezTo>
                  <a:pt x="7906" y="6984"/>
                  <a:pt x="7882" y="7015"/>
                  <a:pt x="7842" y="7065"/>
                </a:cubicBezTo>
                <a:cubicBezTo>
                  <a:pt x="7884" y="7055"/>
                  <a:pt x="7900" y="7054"/>
                  <a:pt x="7915" y="7047"/>
                </a:cubicBezTo>
                <a:cubicBezTo>
                  <a:pt x="7993" y="7012"/>
                  <a:pt x="8072" y="6979"/>
                  <a:pt x="8147" y="6938"/>
                </a:cubicBezTo>
                <a:cubicBezTo>
                  <a:pt x="8654" y="6663"/>
                  <a:pt x="9051" y="6283"/>
                  <a:pt x="9161" y="5697"/>
                </a:cubicBezTo>
                <a:cubicBezTo>
                  <a:pt x="9223" y="5363"/>
                  <a:pt x="9237" y="5015"/>
                  <a:pt x="9232" y="4673"/>
                </a:cubicBezTo>
                <a:cubicBezTo>
                  <a:pt x="9223" y="4028"/>
                  <a:pt x="9304" y="3408"/>
                  <a:pt x="9599" y="2825"/>
                </a:cubicBezTo>
                <a:cubicBezTo>
                  <a:pt x="9639" y="2746"/>
                  <a:pt x="9681" y="2696"/>
                  <a:pt x="9769" y="2669"/>
                </a:cubicBezTo>
                <a:cubicBezTo>
                  <a:pt x="10352" y="2495"/>
                  <a:pt x="10940" y="2336"/>
                  <a:pt x="11513" y="2132"/>
                </a:cubicBezTo>
                <a:cubicBezTo>
                  <a:pt x="12110" y="1919"/>
                  <a:pt x="12696" y="1672"/>
                  <a:pt x="13277" y="1417"/>
                </a:cubicBezTo>
                <a:cubicBezTo>
                  <a:pt x="13553" y="1296"/>
                  <a:pt x="13806" y="1122"/>
                  <a:pt x="14066" y="967"/>
                </a:cubicBezTo>
                <a:cubicBezTo>
                  <a:pt x="14112" y="940"/>
                  <a:pt x="14142" y="885"/>
                  <a:pt x="14180" y="843"/>
                </a:cubicBezTo>
                <a:cubicBezTo>
                  <a:pt x="14173" y="832"/>
                  <a:pt x="14166" y="822"/>
                  <a:pt x="14160" y="811"/>
                </a:cubicBezTo>
                <a:cubicBezTo>
                  <a:pt x="14101" y="814"/>
                  <a:pt x="14041" y="809"/>
                  <a:pt x="13986" y="824"/>
                </a:cubicBezTo>
                <a:cubicBezTo>
                  <a:pt x="13829" y="865"/>
                  <a:pt x="13668" y="901"/>
                  <a:pt x="13519" y="963"/>
                </a:cubicBezTo>
                <a:cubicBezTo>
                  <a:pt x="12763" y="1279"/>
                  <a:pt x="12014" y="1607"/>
                  <a:pt x="11257" y="1919"/>
                </a:cubicBezTo>
                <a:cubicBezTo>
                  <a:pt x="10730" y="2136"/>
                  <a:pt x="10196" y="2335"/>
                  <a:pt x="9662" y="2537"/>
                </a:cubicBezTo>
                <a:cubicBezTo>
                  <a:pt x="9648" y="2542"/>
                  <a:pt x="9632" y="2544"/>
                  <a:pt x="9615" y="2544"/>
                </a:cubicBezTo>
                <a:cubicBezTo>
                  <a:pt x="9582" y="2544"/>
                  <a:pt x="9547" y="2536"/>
                  <a:pt x="9523" y="2521"/>
                </a:cubicBezTo>
                <a:cubicBezTo>
                  <a:pt x="9326" y="2400"/>
                  <a:pt x="9131" y="2274"/>
                  <a:pt x="8940" y="2143"/>
                </a:cubicBezTo>
                <a:cubicBezTo>
                  <a:pt x="8534" y="1863"/>
                  <a:pt x="8138" y="1566"/>
                  <a:pt x="7804" y="1200"/>
                </a:cubicBezTo>
                <a:cubicBezTo>
                  <a:pt x="7389" y="744"/>
                  <a:pt x="6902" y="397"/>
                  <a:pt x="6326" y="178"/>
                </a:cubicBezTo>
                <a:cubicBezTo>
                  <a:pt x="6142" y="109"/>
                  <a:pt x="5949" y="60"/>
                  <a:pt x="57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2" name="Google Shape;342;p25"/>
          <p:cNvGrpSpPr/>
          <p:nvPr/>
        </p:nvGrpSpPr>
        <p:grpSpPr>
          <a:xfrm>
            <a:off x="364963" y="4299375"/>
            <a:ext cx="542775" cy="606000"/>
            <a:chOff x="-5403150" y="702950"/>
            <a:chExt cx="542775" cy="606000"/>
          </a:xfrm>
        </p:grpSpPr>
        <p:sp>
          <p:nvSpPr>
            <p:cNvPr id="343" name="Google Shape;343;p25"/>
            <p:cNvSpPr/>
            <p:nvPr/>
          </p:nvSpPr>
          <p:spPr>
            <a:xfrm>
              <a:off x="-5403150" y="876050"/>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5"/>
            <p:cNvSpPr/>
            <p:nvPr/>
          </p:nvSpPr>
          <p:spPr>
            <a:xfrm>
              <a:off x="-5033475" y="1135850"/>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5"/>
            <p:cNvSpPr/>
            <p:nvPr/>
          </p:nvSpPr>
          <p:spPr>
            <a:xfrm>
              <a:off x="-5033475" y="702950"/>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6" name="Google Shape;346;p25"/>
          <p:cNvSpPr/>
          <p:nvPr/>
        </p:nvSpPr>
        <p:spPr>
          <a:xfrm rot="-5399924" flipH="1">
            <a:off x="8121452" y="65933"/>
            <a:ext cx="1211201" cy="1051491"/>
          </a:xfrm>
          <a:custGeom>
            <a:avLst/>
            <a:gdLst/>
            <a:ahLst/>
            <a:cxnLst/>
            <a:rect l="l" t="t" r="r" b="b"/>
            <a:pathLst>
              <a:path w="10725" h="9311" extrusionOk="0">
                <a:moveTo>
                  <a:pt x="1" y="7667"/>
                </a:moveTo>
                <a:cubicBezTo>
                  <a:pt x="1167" y="7289"/>
                  <a:pt x="1480" y="5923"/>
                  <a:pt x="1448" y="4594"/>
                </a:cubicBezTo>
                <a:cubicBezTo>
                  <a:pt x="1436" y="4133"/>
                  <a:pt x="1441" y="2945"/>
                  <a:pt x="2018" y="2956"/>
                </a:cubicBezTo>
                <a:cubicBezTo>
                  <a:pt x="2245" y="2960"/>
                  <a:pt x="2283" y="3528"/>
                  <a:pt x="2282" y="3679"/>
                </a:cubicBezTo>
                <a:cubicBezTo>
                  <a:pt x="2277" y="4326"/>
                  <a:pt x="2008" y="4812"/>
                  <a:pt x="1917" y="5418"/>
                </a:cubicBezTo>
                <a:cubicBezTo>
                  <a:pt x="1882" y="5638"/>
                  <a:pt x="1809" y="6048"/>
                  <a:pt x="2128" y="5948"/>
                </a:cubicBezTo>
                <a:cubicBezTo>
                  <a:pt x="2464" y="5843"/>
                  <a:pt x="2605" y="5386"/>
                  <a:pt x="2722" y="5042"/>
                </a:cubicBezTo>
                <a:cubicBezTo>
                  <a:pt x="3013" y="4195"/>
                  <a:pt x="2993" y="3246"/>
                  <a:pt x="3407" y="2461"/>
                </a:cubicBezTo>
                <a:cubicBezTo>
                  <a:pt x="3547" y="2193"/>
                  <a:pt x="3711" y="1888"/>
                  <a:pt x="3944" y="1724"/>
                </a:cubicBezTo>
                <a:cubicBezTo>
                  <a:pt x="3983" y="1696"/>
                  <a:pt x="4160" y="1576"/>
                  <a:pt x="4211" y="1633"/>
                </a:cubicBezTo>
                <a:cubicBezTo>
                  <a:pt x="4389" y="1831"/>
                  <a:pt x="4341" y="2271"/>
                  <a:pt x="4306" y="2493"/>
                </a:cubicBezTo>
                <a:cubicBezTo>
                  <a:pt x="4194" y="3204"/>
                  <a:pt x="3840" y="3806"/>
                  <a:pt x="3517" y="4385"/>
                </a:cubicBezTo>
                <a:cubicBezTo>
                  <a:pt x="3438" y="4525"/>
                  <a:pt x="2974" y="5129"/>
                  <a:pt x="3307" y="5170"/>
                </a:cubicBezTo>
                <a:cubicBezTo>
                  <a:pt x="3785" y="5229"/>
                  <a:pt x="4146" y="4779"/>
                  <a:pt x="4396" y="4383"/>
                </a:cubicBezTo>
                <a:cubicBezTo>
                  <a:pt x="4973" y="3469"/>
                  <a:pt x="5212" y="2252"/>
                  <a:pt x="5699" y="1255"/>
                </a:cubicBezTo>
                <a:cubicBezTo>
                  <a:pt x="5880" y="885"/>
                  <a:pt x="6057" y="462"/>
                  <a:pt x="6349" y="198"/>
                </a:cubicBezTo>
                <a:cubicBezTo>
                  <a:pt x="6412" y="141"/>
                  <a:pt x="6617" y="1"/>
                  <a:pt x="6709" y="74"/>
                </a:cubicBezTo>
                <a:cubicBezTo>
                  <a:pt x="6913" y="238"/>
                  <a:pt x="6799" y="733"/>
                  <a:pt x="6755" y="924"/>
                </a:cubicBezTo>
                <a:cubicBezTo>
                  <a:pt x="6570" y="1697"/>
                  <a:pt x="6074" y="2260"/>
                  <a:pt x="5754" y="2935"/>
                </a:cubicBezTo>
                <a:cubicBezTo>
                  <a:pt x="5669" y="3114"/>
                  <a:pt x="5292" y="3694"/>
                  <a:pt x="5593" y="3870"/>
                </a:cubicBezTo>
                <a:cubicBezTo>
                  <a:pt x="5992" y="4102"/>
                  <a:pt x="6473" y="3741"/>
                  <a:pt x="6771" y="3521"/>
                </a:cubicBezTo>
                <a:cubicBezTo>
                  <a:pt x="7594" y="2909"/>
                  <a:pt x="8324" y="2088"/>
                  <a:pt x="9097" y="1394"/>
                </a:cubicBezTo>
                <a:cubicBezTo>
                  <a:pt x="9411" y="1112"/>
                  <a:pt x="10104" y="541"/>
                  <a:pt x="10563" y="966"/>
                </a:cubicBezTo>
                <a:cubicBezTo>
                  <a:pt x="10725" y="1114"/>
                  <a:pt x="10637" y="1412"/>
                  <a:pt x="10569" y="1568"/>
                </a:cubicBezTo>
                <a:cubicBezTo>
                  <a:pt x="10382" y="1997"/>
                  <a:pt x="9969" y="2298"/>
                  <a:pt x="9645" y="2566"/>
                </a:cubicBezTo>
                <a:cubicBezTo>
                  <a:pt x="8619" y="3419"/>
                  <a:pt x="7482" y="3872"/>
                  <a:pt x="6254" y="4243"/>
                </a:cubicBezTo>
                <a:cubicBezTo>
                  <a:pt x="5845" y="4367"/>
                  <a:pt x="5438" y="4496"/>
                  <a:pt x="5053" y="4691"/>
                </a:cubicBezTo>
                <a:cubicBezTo>
                  <a:pt x="4971" y="4732"/>
                  <a:pt x="4713" y="4803"/>
                  <a:pt x="4660" y="4915"/>
                </a:cubicBezTo>
                <a:cubicBezTo>
                  <a:pt x="4649" y="4939"/>
                  <a:pt x="4790" y="5071"/>
                  <a:pt x="4799" y="5079"/>
                </a:cubicBezTo>
                <a:cubicBezTo>
                  <a:pt x="4985" y="5250"/>
                  <a:pt x="5215" y="5304"/>
                  <a:pt x="5433" y="5329"/>
                </a:cubicBezTo>
                <a:cubicBezTo>
                  <a:pt x="6093" y="5405"/>
                  <a:pt x="6732" y="5193"/>
                  <a:pt x="7391" y="5248"/>
                </a:cubicBezTo>
                <a:cubicBezTo>
                  <a:pt x="7609" y="5265"/>
                  <a:pt x="8006" y="5360"/>
                  <a:pt x="8015" y="5715"/>
                </a:cubicBezTo>
                <a:cubicBezTo>
                  <a:pt x="8028" y="6231"/>
                  <a:pt x="7479" y="6529"/>
                  <a:pt x="7134" y="6640"/>
                </a:cubicBezTo>
                <a:cubicBezTo>
                  <a:pt x="6150" y="6955"/>
                  <a:pt x="5198" y="6300"/>
                  <a:pt x="4211" y="6103"/>
                </a:cubicBezTo>
                <a:cubicBezTo>
                  <a:pt x="3869" y="6035"/>
                  <a:pt x="3519" y="6029"/>
                  <a:pt x="3188" y="6099"/>
                </a:cubicBezTo>
                <a:cubicBezTo>
                  <a:pt x="3159" y="6105"/>
                  <a:pt x="2874" y="6157"/>
                  <a:pt x="2880" y="6219"/>
                </a:cubicBezTo>
                <a:cubicBezTo>
                  <a:pt x="2899" y="6452"/>
                  <a:pt x="3238" y="6638"/>
                  <a:pt x="3388" y="6715"/>
                </a:cubicBezTo>
                <a:cubicBezTo>
                  <a:pt x="3942" y="7004"/>
                  <a:pt x="4566" y="7022"/>
                  <a:pt x="5139" y="7217"/>
                </a:cubicBezTo>
                <a:cubicBezTo>
                  <a:pt x="5257" y="7256"/>
                  <a:pt x="5750" y="7362"/>
                  <a:pt x="5794" y="7575"/>
                </a:cubicBezTo>
                <a:cubicBezTo>
                  <a:pt x="5904" y="8111"/>
                  <a:pt x="5200" y="8189"/>
                  <a:pt x="4906" y="8173"/>
                </a:cubicBezTo>
                <a:cubicBezTo>
                  <a:pt x="4139" y="8133"/>
                  <a:pt x="3577" y="7731"/>
                  <a:pt x="2925" y="7224"/>
                </a:cubicBezTo>
                <a:cubicBezTo>
                  <a:pt x="2701" y="7051"/>
                  <a:pt x="2228" y="6622"/>
                  <a:pt x="1962" y="6831"/>
                </a:cubicBezTo>
                <a:cubicBezTo>
                  <a:pt x="1854" y="6916"/>
                  <a:pt x="2282" y="7361"/>
                  <a:pt x="2309" y="7388"/>
                </a:cubicBezTo>
                <a:cubicBezTo>
                  <a:pt x="2722" y="7786"/>
                  <a:pt x="3204" y="8063"/>
                  <a:pt x="3610" y="8476"/>
                </a:cubicBezTo>
                <a:cubicBezTo>
                  <a:pt x="3701" y="8568"/>
                  <a:pt x="3987" y="8820"/>
                  <a:pt x="3886" y="8992"/>
                </a:cubicBezTo>
                <a:cubicBezTo>
                  <a:pt x="3698" y="9310"/>
                  <a:pt x="3172" y="9002"/>
                  <a:pt x="2950" y="8841"/>
                </a:cubicBezTo>
                <a:cubicBezTo>
                  <a:pt x="2255" y="8335"/>
                  <a:pt x="1719" y="7441"/>
                  <a:pt x="866" y="7563"/>
                </a:cubicBezTo>
                <a:close/>
              </a:path>
            </a:pathLst>
          </a:custGeom>
          <a:solidFill>
            <a:srgbClr val="0A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5"/>
          <p:cNvSpPr/>
          <p:nvPr/>
        </p:nvSpPr>
        <p:spPr>
          <a:xfrm rot="-9900023">
            <a:off x="7452386" y="-387170"/>
            <a:ext cx="958067" cy="1178415"/>
          </a:xfrm>
          <a:custGeom>
            <a:avLst/>
            <a:gdLst/>
            <a:ahLst/>
            <a:cxnLst/>
            <a:rect l="l" t="t" r="r" b="b"/>
            <a:pathLst>
              <a:path w="10996" h="13525" extrusionOk="0">
                <a:moveTo>
                  <a:pt x="10427" y="939"/>
                </a:moveTo>
                <a:cubicBezTo>
                  <a:pt x="10433" y="944"/>
                  <a:pt x="10439" y="950"/>
                  <a:pt x="10445" y="955"/>
                </a:cubicBezTo>
                <a:cubicBezTo>
                  <a:pt x="10269" y="1168"/>
                  <a:pt x="10097" y="1384"/>
                  <a:pt x="9917" y="1593"/>
                </a:cubicBezTo>
                <a:cubicBezTo>
                  <a:pt x="9117" y="2525"/>
                  <a:pt x="8201" y="3325"/>
                  <a:pt x="7158" y="3971"/>
                </a:cubicBezTo>
                <a:cubicBezTo>
                  <a:pt x="6592" y="4321"/>
                  <a:pt x="6019" y="4663"/>
                  <a:pt x="5431" y="4974"/>
                </a:cubicBezTo>
                <a:cubicBezTo>
                  <a:pt x="4388" y="5525"/>
                  <a:pt x="3475" y="6239"/>
                  <a:pt x="2688" y="7111"/>
                </a:cubicBezTo>
                <a:cubicBezTo>
                  <a:pt x="2278" y="7565"/>
                  <a:pt x="1907" y="8055"/>
                  <a:pt x="1519" y="8529"/>
                </a:cubicBezTo>
                <a:cubicBezTo>
                  <a:pt x="1502" y="8549"/>
                  <a:pt x="1487" y="8569"/>
                  <a:pt x="1449" y="8576"/>
                </a:cubicBezTo>
                <a:cubicBezTo>
                  <a:pt x="1555" y="8398"/>
                  <a:pt x="1657" y="8217"/>
                  <a:pt x="1767" y="8041"/>
                </a:cubicBezTo>
                <a:cubicBezTo>
                  <a:pt x="2442" y="6961"/>
                  <a:pt x="3297" y="6048"/>
                  <a:pt x="4350" y="5332"/>
                </a:cubicBezTo>
                <a:cubicBezTo>
                  <a:pt x="4878" y="4973"/>
                  <a:pt x="5432" y="4652"/>
                  <a:pt x="5985" y="4331"/>
                </a:cubicBezTo>
                <a:cubicBezTo>
                  <a:pt x="6666" y="3935"/>
                  <a:pt x="7368" y="3574"/>
                  <a:pt x="7999" y="3097"/>
                </a:cubicBezTo>
                <a:cubicBezTo>
                  <a:pt x="8748" y="2531"/>
                  <a:pt x="9450" y="1912"/>
                  <a:pt x="10116" y="1250"/>
                </a:cubicBezTo>
                <a:cubicBezTo>
                  <a:pt x="10219" y="1146"/>
                  <a:pt x="10323" y="1042"/>
                  <a:pt x="10427" y="939"/>
                </a:cubicBezTo>
                <a:close/>
                <a:moveTo>
                  <a:pt x="10867" y="1"/>
                </a:moveTo>
                <a:cubicBezTo>
                  <a:pt x="10836" y="1"/>
                  <a:pt x="10799" y="17"/>
                  <a:pt x="10759" y="49"/>
                </a:cubicBezTo>
                <a:cubicBezTo>
                  <a:pt x="10701" y="96"/>
                  <a:pt x="10647" y="152"/>
                  <a:pt x="10598" y="208"/>
                </a:cubicBezTo>
                <a:cubicBezTo>
                  <a:pt x="10384" y="455"/>
                  <a:pt x="10119" y="602"/>
                  <a:pt x="9796" y="651"/>
                </a:cubicBezTo>
                <a:cubicBezTo>
                  <a:pt x="9450" y="704"/>
                  <a:pt x="9104" y="759"/>
                  <a:pt x="8758" y="821"/>
                </a:cubicBezTo>
                <a:cubicBezTo>
                  <a:pt x="8439" y="876"/>
                  <a:pt x="8118" y="924"/>
                  <a:pt x="7822" y="1068"/>
                </a:cubicBezTo>
                <a:cubicBezTo>
                  <a:pt x="7667" y="1143"/>
                  <a:pt x="7581" y="1264"/>
                  <a:pt x="7571" y="1434"/>
                </a:cubicBezTo>
                <a:cubicBezTo>
                  <a:pt x="7563" y="1598"/>
                  <a:pt x="7560" y="1762"/>
                  <a:pt x="7560" y="1925"/>
                </a:cubicBezTo>
                <a:cubicBezTo>
                  <a:pt x="7561" y="2228"/>
                  <a:pt x="7549" y="2527"/>
                  <a:pt x="7424" y="2810"/>
                </a:cubicBezTo>
                <a:cubicBezTo>
                  <a:pt x="7399" y="2866"/>
                  <a:pt x="7366" y="2918"/>
                  <a:pt x="7337" y="2972"/>
                </a:cubicBezTo>
                <a:cubicBezTo>
                  <a:pt x="7317" y="2943"/>
                  <a:pt x="7321" y="2925"/>
                  <a:pt x="7322" y="2906"/>
                </a:cubicBezTo>
                <a:cubicBezTo>
                  <a:pt x="7340" y="2588"/>
                  <a:pt x="7360" y="2270"/>
                  <a:pt x="7377" y="1950"/>
                </a:cubicBezTo>
                <a:cubicBezTo>
                  <a:pt x="7384" y="1803"/>
                  <a:pt x="7388" y="1655"/>
                  <a:pt x="7390" y="1507"/>
                </a:cubicBezTo>
                <a:cubicBezTo>
                  <a:pt x="7392" y="1419"/>
                  <a:pt x="7386" y="1330"/>
                  <a:pt x="7384" y="1242"/>
                </a:cubicBezTo>
                <a:cubicBezTo>
                  <a:pt x="7294" y="1261"/>
                  <a:pt x="7196" y="1265"/>
                  <a:pt x="7114" y="1303"/>
                </a:cubicBezTo>
                <a:cubicBezTo>
                  <a:pt x="6536" y="1576"/>
                  <a:pt x="5997" y="1915"/>
                  <a:pt x="5489" y="2301"/>
                </a:cubicBezTo>
                <a:cubicBezTo>
                  <a:pt x="5367" y="2394"/>
                  <a:pt x="5295" y="2516"/>
                  <a:pt x="5279" y="2667"/>
                </a:cubicBezTo>
                <a:cubicBezTo>
                  <a:pt x="5254" y="2894"/>
                  <a:pt x="5231" y="3121"/>
                  <a:pt x="5215" y="3348"/>
                </a:cubicBezTo>
                <a:cubicBezTo>
                  <a:pt x="5192" y="3652"/>
                  <a:pt x="5204" y="3960"/>
                  <a:pt x="5089" y="4250"/>
                </a:cubicBezTo>
                <a:cubicBezTo>
                  <a:pt x="5013" y="4441"/>
                  <a:pt x="4907" y="4613"/>
                  <a:pt x="4779" y="4737"/>
                </a:cubicBezTo>
                <a:cubicBezTo>
                  <a:pt x="4828" y="4523"/>
                  <a:pt x="4914" y="4291"/>
                  <a:pt x="4924" y="4057"/>
                </a:cubicBezTo>
                <a:cubicBezTo>
                  <a:pt x="4940" y="3700"/>
                  <a:pt x="5001" y="3353"/>
                  <a:pt x="5073" y="3007"/>
                </a:cubicBezTo>
                <a:cubicBezTo>
                  <a:pt x="5103" y="2866"/>
                  <a:pt x="5125" y="2721"/>
                  <a:pt x="5129" y="2577"/>
                </a:cubicBezTo>
                <a:cubicBezTo>
                  <a:pt x="5132" y="2478"/>
                  <a:pt x="5098" y="2428"/>
                  <a:pt x="5034" y="2428"/>
                </a:cubicBezTo>
                <a:cubicBezTo>
                  <a:pt x="5005" y="2428"/>
                  <a:pt x="4970" y="2439"/>
                  <a:pt x="4929" y="2460"/>
                </a:cubicBezTo>
                <a:cubicBezTo>
                  <a:pt x="4853" y="2500"/>
                  <a:pt x="4782" y="2555"/>
                  <a:pt x="4710" y="2604"/>
                </a:cubicBezTo>
                <a:cubicBezTo>
                  <a:pt x="4391" y="2827"/>
                  <a:pt x="4068" y="3044"/>
                  <a:pt x="3755" y="3275"/>
                </a:cubicBezTo>
                <a:cubicBezTo>
                  <a:pt x="3456" y="3495"/>
                  <a:pt x="3332" y="3792"/>
                  <a:pt x="3402" y="4165"/>
                </a:cubicBezTo>
                <a:cubicBezTo>
                  <a:pt x="3444" y="4390"/>
                  <a:pt x="3484" y="4615"/>
                  <a:pt x="3511" y="4842"/>
                </a:cubicBezTo>
                <a:cubicBezTo>
                  <a:pt x="3541" y="5097"/>
                  <a:pt x="3514" y="5347"/>
                  <a:pt x="3362" y="5574"/>
                </a:cubicBezTo>
                <a:cubicBezTo>
                  <a:pt x="3490" y="4969"/>
                  <a:pt x="3238" y="4383"/>
                  <a:pt x="3295" y="3773"/>
                </a:cubicBezTo>
                <a:lnTo>
                  <a:pt x="3295" y="3773"/>
                </a:lnTo>
                <a:cubicBezTo>
                  <a:pt x="3043" y="3815"/>
                  <a:pt x="2891" y="3974"/>
                  <a:pt x="2779" y="4168"/>
                </a:cubicBezTo>
                <a:cubicBezTo>
                  <a:pt x="2677" y="4345"/>
                  <a:pt x="2535" y="4473"/>
                  <a:pt x="2372" y="4591"/>
                </a:cubicBezTo>
                <a:cubicBezTo>
                  <a:pt x="1702" y="5078"/>
                  <a:pt x="1354" y="5931"/>
                  <a:pt x="1569" y="6773"/>
                </a:cubicBezTo>
                <a:cubicBezTo>
                  <a:pt x="1624" y="6984"/>
                  <a:pt x="1641" y="7207"/>
                  <a:pt x="1658" y="7426"/>
                </a:cubicBezTo>
                <a:cubicBezTo>
                  <a:pt x="1667" y="7553"/>
                  <a:pt x="1641" y="7682"/>
                  <a:pt x="1631" y="7812"/>
                </a:cubicBezTo>
                <a:cubicBezTo>
                  <a:pt x="1622" y="7811"/>
                  <a:pt x="1612" y="7811"/>
                  <a:pt x="1604" y="7810"/>
                </a:cubicBezTo>
                <a:cubicBezTo>
                  <a:pt x="1601" y="7780"/>
                  <a:pt x="1601" y="7751"/>
                  <a:pt x="1596" y="7722"/>
                </a:cubicBezTo>
                <a:cubicBezTo>
                  <a:pt x="1549" y="7471"/>
                  <a:pt x="1523" y="7215"/>
                  <a:pt x="1453" y="6972"/>
                </a:cubicBezTo>
                <a:cubicBezTo>
                  <a:pt x="1337" y="6577"/>
                  <a:pt x="1135" y="6203"/>
                  <a:pt x="1214" y="5760"/>
                </a:cubicBezTo>
                <a:lnTo>
                  <a:pt x="1214" y="5760"/>
                </a:lnTo>
                <a:cubicBezTo>
                  <a:pt x="1182" y="5769"/>
                  <a:pt x="1162" y="5769"/>
                  <a:pt x="1148" y="5778"/>
                </a:cubicBezTo>
                <a:cubicBezTo>
                  <a:pt x="916" y="5923"/>
                  <a:pt x="725" y="6364"/>
                  <a:pt x="793" y="6633"/>
                </a:cubicBezTo>
                <a:cubicBezTo>
                  <a:pt x="837" y="6801"/>
                  <a:pt x="911" y="6962"/>
                  <a:pt x="970" y="7127"/>
                </a:cubicBezTo>
                <a:cubicBezTo>
                  <a:pt x="1031" y="7299"/>
                  <a:pt x="1089" y="7472"/>
                  <a:pt x="1149" y="7645"/>
                </a:cubicBezTo>
                <a:lnTo>
                  <a:pt x="1112" y="7660"/>
                </a:lnTo>
                <a:cubicBezTo>
                  <a:pt x="1008" y="7488"/>
                  <a:pt x="881" y="7325"/>
                  <a:pt x="806" y="7142"/>
                </a:cubicBezTo>
                <a:cubicBezTo>
                  <a:pt x="732" y="6960"/>
                  <a:pt x="713" y="6756"/>
                  <a:pt x="668" y="6556"/>
                </a:cubicBezTo>
                <a:cubicBezTo>
                  <a:pt x="649" y="6569"/>
                  <a:pt x="625" y="6581"/>
                  <a:pt x="609" y="6600"/>
                </a:cubicBezTo>
                <a:cubicBezTo>
                  <a:pt x="425" y="6834"/>
                  <a:pt x="257" y="7079"/>
                  <a:pt x="159" y="7363"/>
                </a:cubicBezTo>
                <a:cubicBezTo>
                  <a:pt x="41" y="7699"/>
                  <a:pt x="61" y="8010"/>
                  <a:pt x="324" y="8285"/>
                </a:cubicBezTo>
                <a:cubicBezTo>
                  <a:pt x="432" y="8396"/>
                  <a:pt x="521" y="8529"/>
                  <a:pt x="598" y="8664"/>
                </a:cubicBezTo>
                <a:cubicBezTo>
                  <a:pt x="797" y="9013"/>
                  <a:pt x="835" y="9373"/>
                  <a:pt x="649" y="9745"/>
                </a:cubicBezTo>
                <a:cubicBezTo>
                  <a:pt x="448" y="10146"/>
                  <a:pt x="284" y="10559"/>
                  <a:pt x="185" y="10997"/>
                </a:cubicBezTo>
                <a:cubicBezTo>
                  <a:pt x="1" y="11809"/>
                  <a:pt x="22" y="12608"/>
                  <a:pt x="323" y="13391"/>
                </a:cubicBezTo>
                <a:cubicBezTo>
                  <a:pt x="340" y="13437"/>
                  <a:pt x="370" y="13480"/>
                  <a:pt x="394" y="13525"/>
                </a:cubicBezTo>
                <a:cubicBezTo>
                  <a:pt x="410" y="13521"/>
                  <a:pt x="427" y="13518"/>
                  <a:pt x="442" y="13514"/>
                </a:cubicBezTo>
                <a:cubicBezTo>
                  <a:pt x="432" y="13341"/>
                  <a:pt x="436" y="13167"/>
                  <a:pt x="410" y="12997"/>
                </a:cubicBezTo>
                <a:cubicBezTo>
                  <a:pt x="302" y="12316"/>
                  <a:pt x="268" y="11639"/>
                  <a:pt x="378" y="10952"/>
                </a:cubicBezTo>
                <a:cubicBezTo>
                  <a:pt x="489" y="10255"/>
                  <a:pt x="1149" y="9560"/>
                  <a:pt x="1916" y="9560"/>
                </a:cubicBezTo>
                <a:cubicBezTo>
                  <a:pt x="2040" y="9560"/>
                  <a:pt x="2167" y="9578"/>
                  <a:pt x="2294" y="9617"/>
                </a:cubicBezTo>
                <a:cubicBezTo>
                  <a:pt x="2414" y="9654"/>
                  <a:pt x="2534" y="9672"/>
                  <a:pt x="2653" y="9672"/>
                </a:cubicBezTo>
                <a:cubicBezTo>
                  <a:pt x="2952" y="9672"/>
                  <a:pt x="3241" y="9560"/>
                  <a:pt x="3491" y="9357"/>
                </a:cubicBezTo>
                <a:cubicBezTo>
                  <a:pt x="3704" y="9184"/>
                  <a:pt x="3889" y="8973"/>
                  <a:pt x="4075" y="8767"/>
                </a:cubicBezTo>
                <a:cubicBezTo>
                  <a:pt x="4178" y="8653"/>
                  <a:pt x="4254" y="8513"/>
                  <a:pt x="4342" y="8384"/>
                </a:cubicBezTo>
                <a:cubicBezTo>
                  <a:pt x="4335" y="8377"/>
                  <a:pt x="4327" y="8369"/>
                  <a:pt x="4320" y="8361"/>
                </a:cubicBezTo>
                <a:cubicBezTo>
                  <a:pt x="4171" y="8426"/>
                  <a:pt x="4019" y="8486"/>
                  <a:pt x="3872" y="8556"/>
                </a:cubicBezTo>
                <a:cubicBezTo>
                  <a:pt x="3785" y="8597"/>
                  <a:pt x="3697" y="8618"/>
                  <a:pt x="3608" y="8618"/>
                </a:cubicBezTo>
                <a:cubicBezTo>
                  <a:pt x="3545" y="8618"/>
                  <a:pt x="3481" y="8607"/>
                  <a:pt x="3416" y="8584"/>
                </a:cubicBezTo>
                <a:cubicBezTo>
                  <a:pt x="3072" y="8463"/>
                  <a:pt x="2729" y="8337"/>
                  <a:pt x="2385" y="8214"/>
                </a:cubicBezTo>
                <a:cubicBezTo>
                  <a:pt x="2387" y="8208"/>
                  <a:pt x="2389" y="8203"/>
                  <a:pt x="2390" y="8197"/>
                </a:cubicBezTo>
                <a:cubicBezTo>
                  <a:pt x="2641" y="8242"/>
                  <a:pt x="2891" y="8301"/>
                  <a:pt x="3143" y="8329"/>
                </a:cubicBezTo>
                <a:cubicBezTo>
                  <a:pt x="3239" y="8339"/>
                  <a:pt x="3336" y="8346"/>
                  <a:pt x="3432" y="8346"/>
                </a:cubicBezTo>
                <a:cubicBezTo>
                  <a:pt x="3686" y="8346"/>
                  <a:pt x="3934" y="8298"/>
                  <a:pt x="4158" y="8149"/>
                </a:cubicBezTo>
                <a:cubicBezTo>
                  <a:pt x="4361" y="8014"/>
                  <a:pt x="4554" y="7865"/>
                  <a:pt x="4745" y="7714"/>
                </a:cubicBezTo>
                <a:cubicBezTo>
                  <a:pt x="4960" y="7544"/>
                  <a:pt x="5168" y="7366"/>
                  <a:pt x="5378" y="7189"/>
                </a:cubicBezTo>
                <a:cubicBezTo>
                  <a:pt x="5411" y="7161"/>
                  <a:pt x="5443" y="7130"/>
                  <a:pt x="5474" y="7099"/>
                </a:cubicBezTo>
                <a:cubicBezTo>
                  <a:pt x="5472" y="7089"/>
                  <a:pt x="5468" y="7078"/>
                  <a:pt x="5465" y="7068"/>
                </a:cubicBezTo>
                <a:cubicBezTo>
                  <a:pt x="5455" y="7068"/>
                  <a:pt x="5445" y="7068"/>
                  <a:pt x="5435" y="7068"/>
                </a:cubicBezTo>
                <a:cubicBezTo>
                  <a:pt x="5409" y="7068"/>
                  <a:pt x="5384" y="7067"/>
                  <a:pt x="5358" y="7067"/>
                </a:cubicBezTo>
                <a:cubicBezTo>
                  <a:pt x="5320" y="7067"/>
                  <a:pt x="5283" y="7069"/>
                  <a:pt x="5247" y="7078"/>
                </a:cubicBezTo>
                <a:cubicBezTo>
                  <a:pt x="5167" y="7098"/>
                  <a:pt x="5088" y="7107"/>
                  <a:pt x="5011" y="7107"/>
                </a:cubicBezTo>
                <a:cubicBezTo>
                  <a:pt x="4804" y="7107"/>
                  <a:pt x="4607" y="7045"/>
                  <a:pt x="4411" y="6969"/>
                </a:cubicBezTo>
                <a:cubicBezTo>
                  <a:pt x="4123" y="6857"/>
                  <a:pt x="3835" y="6748"/>
                  <a:pt x="3559" y="6643"/>
                </a:cubicBezTo>
                <a:cubicBezTo>
                  <a:pt x="3698" y="6602"/>
                  <a:pt x="3838" y="6582"/>
                  <a:pt x="3980" y="6582"/>
                </a:cubicBezTo>
                <a:cubicBezTo>
                  <a:pt x="4181" y="6582"/>
                  <a:pt x="4386" y="6622"/>
                  <a:pt x="4589" y="6699"/>
                </a:cubicBezTo>
                <a:cubicBezTo>
                  <a:pt x="4728" y="6752"/>
                  <a:pt x="4867" y="6805"/>
                  <a:pt x="5011" y="6844"/>
                </a:cubicBezTo>
                <a:cubicBezTo>
                  <a:pt x="5149" y="6883"/>
                  <a:pt x="5290" y="6909"/>
                  <a:pt x="5430" y="6909"/>
                </a:cubicBezTo>
                <a:cubicBezTo>
                  <a:pt x="5550" y="6909"/>
                  <a:pt x="5669" y="6890"/>
                  <a:pt x="5786" y="6844"/>
                </a:cubicBezTo>
                <a:cubicBezTo>
                  <a:pt x="6239" y="6667"/>
                  <a:pt x="6664" y="6437"/>
                  <a:pt x="7030" y="6109"/>
                </a:cubicBezTo>
                <a:cubicBezTo>
                  <a:pt x="7069" y="6074"/>
                  <a:pt x="7095" y="6024"/>
                  <a:pt x="7141" y="5962"/>
                </a:cubicBezTo>
                <a:lnTo>
                  <a:pt x="7141" y="5962"/>
                </a:lnTo>
                <a:cubicBezTo>
                  <a:pt x="6813" y="5964"/>
                  <a:pt x="6506" y="5970"/>
                  <a:pt x="6204" y="5970"/>
                </a:cubicBezTo>
                <a:cubicBezTo>
                  <a:pt x="6124" y="5970"/>
                  <a:pt x="6044" y="5969"/>
                  <a:pt x="5964" y="5969"/>
                </a:cubicBezTo>
                <a:cubicBezTo>
                  <a:pt x="5567" y="5964"/>
                  <a:pt x="5252" y="5692"/>
                  <a:pt x="4854" y="5629"/>
                </a:cubicBezTo>
                <a:cubicBezTo>
                  <a:pt x="4946" y="5599"/>
                  <a:pt x="5062" y="5586"/>
                  <a:pt x="5187" y="5586"/>
                </a:cubicBezTo>
                <a:cubicBezTo>
                  <a:pt x="5390" y="5586"/>
                  <a:pt x="5614" y="5621"/>
                  <a:pt x="5780" y="5680"/>
                </a:cubicBezTo>
                <a:cubicBezTo>
                  <a:pt x="6066" y="5782"/>
                  <a:pt x="6352" y="5839"/>
                  <a:pt x="6636" y="5839"/>
                </a:cubicBezTo>
                <a:cubicBezTo>
                  <a:pt x="6939" y="5839"/>
                  <a:pt x="7240" y="5774"/>
                  <a:pt x="7536" y="5628"/>
                </a:cubicBezTo>
                <a:cubicBezTo>
                  <a:pt x="8083" y="5357"/>
                  <a:pt x="8619" y="5067"/>
                  <a:pt x="9161" y="4785"/>
                </a:cubicBezTo>
                <a:cubicBezTo>
                  <a:pt x="9179" y="4775"/>
                  <a:pt x="9195" y="4760"/>
                  <a:pt x="9211" y="4747"/>
                </a:cubicBezTo>
                <a:cubicBezTo>
                  <a:pt x="9212" y="4735"/>
                  <a:pt x="9213" y="4723"/>
                  <a:pt x="9213" y="4711"/>
                </a:cubicBezTo>
                <a:lnTo>
                  <a:pt x="9213" y="4711"/>
                </a:lnTo>
                <a:cubicBezTo>
                  <a:pt x="9157" y="4714"/>
                  <a:pt x="9101" y="4716"/>
                  <a:pt x="9046" y="4716"/>
                </a:cubicBezTo>
                <a:cubicBezTo>
                  <a:pt x="8375" y="4716"/>
                  <a:pt x="7760" y="4497"/>
                  <a:pt x="7160" y="4218"/>
                </a:cubicBezTo>
                <a:cubicBezTo>
                  <a:pt x="7180" y="4213"/>
                  <a:pt x="7198" y="4211"/>
                  <a:pt x="7216" y="4211"/>
                </a:cubicBezTo>
                <a:cubicBezTo>
                  <a:pt x="7243" y="4211"/>
                  <a:pt x="7269" y="4215"/>
                  <a:pt x="7296" y="4220"/>
                </a:cubicBezTo>
                <a:cubicBezTo>
                  <a:pt x="7729" y="4306"/>
                  <a:pt x="8162" y="4399"/>
                  <a:pt x="8597" y="4475"/>
                </a:cubicBezTo>
                <a:cubicBezTo>
                  <a:pt x="8702" y="4494"/>
                  <a:pt x="8805" y="4503"/>
                  <a:pt x="8905" y="4503"/>
                </a:cubicBezTo>
                <a:cubicBezTo>
                  <a:pt x="9304" y="4503"/>
                  <a:pt x="9662" y="4356"/>
                  <a:pt x="9955" y="4046"/>
                </a:cubicBezTo>
                <a:cubicBezTo>
                  <a:pt x="10179" y="3809"/>
                  <a:pt x="10380" y="3547"/>
                  <a:pt x="10558" y="3274"/>
                </a:cubicBezTo>
                <a:cubicBezTo>
                  <a:pt x="10712" y="3037"/>
                  <a:pt x="10821" y="2769"/>
                  <a:pt x="10943" y="2512"/>
                </a:cubicBezTo>
                <a:cubicBezTo>
                  <a:pt x="10968" y="2460"/>
                  <a:pt x="10961" y="2396"/>
                  <a:pt x="10969" y="2337"/>
                </a:cubicBezTo>
                <a:cubicBezTo>
                  <a:pt x="10957" y="2332"/>
                  <a:pt x="10946" y="2327"/>
                  <a:pt x="10934" y="2321"/>
                </a:cubicBezTo>
                <a:cubicBezTo>
                  <a:pt x="10883" y="2352"/>
                  <a:pt x="10828" y="2378"/>
                  <a:pt x="10783" y="2416"/>
                </a:cubicBezTo>
                <a:cubicBezTo>
                  <a:pt x="10475" y="2663"/>
                  <a:pt x="10125" y="2814"/>
                  <a:pt x="9742" y="2892"/>
                </a:cubicBezTo>
                <a:cubicBezTo>
                  <a:pt x="9609" y="2920"/>
                  <a:pt x="9475" y="2934"/>
                  <a:pt x="9342" y="2934"/>
                </a:cubicBezTo>
                <a:cubicBezTo>
                  <a:pt x="9202" y="2934"/>
                  <a:pt x="9063" y="2918"/>
                  <a:pt x="8923" y="2885"/>
                </a:cubicBezTo>
                <a:cubicBezTo>
                  <a:pt x="8984" y="2863"/>
                  <a:pt x="9045" y="2846"/>
                  <a:pt x="9107" y="2836"/>
                </a:cubicBezTo>
                <a:cubicBezTo>
                  <a:pt x="9677" y="2739"/>
                  <a:pt x="10185" y="2526"/>
                  <a:pt x="10598" y="2101"/>
                </a:cubicBezTo>
                <a:cubicBezTo>
                  <a:pt x="10808" y="1885"/>
                  <a:pt x="10994" y="1678"/>
                  <a:pt x="10983" y="1349"/>
                </a:cubicBezTo>
                <a:cubicBezTo>
                  <a:pt x="10973" y="1083"/>
                  <a:pt x="10996" y="816"/>
                  <a:pt x="10996" y="550"/>
                </a:cubicBezTo>
                <a:cubicBezTo>
                  <a:pt x="10996" y="406"/>
                  <a:pt x="10988" y="260"/>
                  <a:pt x="10965" y="119"/>
                </a:cubicBezTo>
                <a:cubicBezTo>
                  <a:pt x="10953" y="40"/>
                  <a:pt x="10917" y="1"/>
                  <a:pt x="108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Numbers and text">
  <p:cSld name="CUSTOM_5_1">
    <p:spTree>
      <p:nvGrpSpPr>
        <p:cNvPr id="1" name="Shape 348"/>
        <p:cNvGrpSpPr/>
        <p:nvPr/>
      </p:nvGrpSpPr>
      <p:grpSpPr>
        <a:xfrm>
          <a:off x="0" y="0"/>
          <a:ext cx="0" cy="0"/>
          <a:chOff x="0" y="0"/>
          <a:chExt cx="0" cy="0"/>
        </a:xfrm>
      </p:grpSpPr>
      <p:sp>
        <p:nvSpPr>
          <p:cNvPr id="349" name="Google Shape;349;p26"/>
          <p:cNvSpPr txBox="1">
            <a:spLocks noGrp="1"/>
          </p:cNvSpPr>
          <p:nvPr>
            <p:ph type="title" hasCustomPrompt="1"/>
          </p:nvPr>
        </p:nvSpPr>
        <p:spPr>
          <a:xfrm>
            <a:off x="1348825" y="983325"/>
            <a:ext cx="6446400" cy="464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3600"/>
            </a:lvl1pPr>
            <a:lvl2pPr lvl="1" algn="ctr" rtl="0">
              <a:spcBef>
                <a:spcPts val="0"/>
              </a:spcBef>
              <a:spcAft>
                <a:spcPts val="0"/>
              </a:spcAft>
              <a:buClr>
                <a:schemeClr val="lt1"/>
              </a:buClr>
              <a:buSzPts val="12000"/>
              <a:buNone/>
              <a:defRPr sz="12000">
                <a:solidFill>
                  <a:schemeClr val="lt1"/>
                </a:solidFill>
              </a:defRPr>
            </a:lvl2pPr>
            <a:lvl3pPr lvl="2" algn="ctr" rtl="0">
              <a:spcBef>
                <a:spcPts val="0"/>
              </a:spcBef>
              <a:spcAft>
                <a:spcPts val="0"/>
              </a:spcAft>
              <a:buClr>
                <a:schemeClr val="lt1"/>
              </a:buClr>
              <a:buSzPts val="12000"/>
              <a:buNone/>
              <a:defRPr sz="12000">
                <a:solidFill>
                  <a:schemeClr val="lt1"/>
                </a:solidFill>
              </a:defRPr>
            </a:lvl3pPr>
            <a:lvl4pPr lvl="3" algn="ctr" rtl="0">
              <a:spcBef>
                <a:spcPts val="0"/>
              </a:spcBef>
              <a:spcAft>
                <a:spcPts val="0"/>
              </a:spcAft>
              <a:buClr>
                <a:schemeClr val="lt1"/>
              </a:buClr>
              <a:buSzPts val="12000"/>
              <a:buNone/>
              <a:defRPr sz="12000">
                <a:solidFill>
                  <a:schemeClr val="lt1"/>
                </a:solidFill>
              </a:defRPr>
            </a:lvl4pPr>
            <a:lvl5pPr lvl="4" algn="ctr" rtl="0">
              <a:spcBef>
                <a:spcPts val="0"/>
              </a:spcBef>
              <a:spcAft>
                <a:spcPts val="0"/>
              </a:spcAft>
              <a:buClr>
                <a:schemeClr val="lt1"/>
              </a:buClr>
              <a:buSzPts val="12000"/>
              <a:buNone/>
              <a:defRPr sz="12000">
                <a:solidFill>
                  <a:schemeClr val="lt1"/>
                </a:solidFill>
              </a:defRPr>
            </a:lvl5pPr>
            <a:lvl6pPr lvl="5" algn="ctr" rtl="0">
              <a:spcBef>
                <a:spcPts val="0"/>
              </a:spcBef>
              <a:spcAft>
                <a:spcPts val="0"/>
              </a:spcAft>
              <a:buClr>
                <a:schemeClr val="lt1"/>
              </a:buClr>
              <a:buSzPts val="12000"/>
              <a:buNone/>
              <a:defRPr sz="12000">
                <a:solidFill>
                  <a:schemeClr val="lt1"/>
                </a:solidFill>
              </a:defRPr>
            </a:lvl6pPr>
            <a:lvl7pPr lvl="6" algn="ctr" rtl="0">
              <a:spcBef>
                <a:spcPts val="0"/>
              </a:spcBef>
              <a:spcAft>
                <a:spcPts val="0"/>
              </a:spcAft>
              <a:buClr>
                <a:schemeClr val="lt1"/>
              </a:buClr>
              <a:buSzPts val="12000"/>
              <a:buNone/>
              <a:defRPr sz="12000">
                <a:solidFill>
                  <a:schemeClr val="lt1"/>
                </a:solidFill>
              </a:defRPr>
            </a:lvl7pPr>
            <a:lvl8pPr lvl="7" algn="ctr" rtl="0">
              <a:spcBef>
                <a:spcPts val="0"/>
              </a:spcBef>
              <a:spcAft>
                <a:spcPts val="0"/>
              </a:spcAft>
              <a:buClr>
                <a:schemeClr val="lt1"/>
              </a:buClr>
              <a:buSzPts val="12000"/>
              <a:buNone/>
              <a:defRPr sz="12000">
                <a:solidFill>
                  <a:schemeClr val="lt1"/>
                </a:solidFill>
              </a:defRPr>
            </a:lvl8pPr>
            <a:lvl9pPr lvl="8" algn="ctr" rtl="0">
              <a:spcBef>
                <a:spcPts val="0"/>
              </a:spcBef>
              <a:spcAft>
                <a:spcPts val="0"/>
              </a:spcAft>
              <a:buClr>
                <a:schemeClr val="lt1"/>
              </a:buClr>
              <a:buSzPts val="12000"/>
              <a:buNone/>
              <a:defRPr sz="12000">
                <a:solidFill>
                  <a:schemeClr val="lt1"/>
                </a:solidFill>
              </a:defRPr>
            </a:lvl9pPr>
          </a:lstStyle>
          <a:p>
            <a:r>
              <a:t>xx%</a:t>
            </a:r>
          </a:p>
        </p:txBody>
      </p:sp>
      <p:sp>
        <p:nvSpPr>
          <p:cNvPr id="350" name="Google Shape;350;p26"/>
          <p:cNvSpPr txBox="1">
            <a:spLocks noGrp="1"/>
          </p:cNvSpPr>
          <p:nvPr>
            <p:ph type="subTitle" idx="1"/>
          </p:nvPr>
        </p:nvSpPr>
        <p:spPr>
          <a:xfrm>
            <a:off x="1348900" y="1468175"/>
            <a:ext cx="6446400" cy="30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351" name="Google Shape;351;p26"/>
          <p:cNvSpPr txBox="1">
            <a:spLocks noGrp="1"/>
          </p:cNvSpPr>
          <p:nvPr>
            <p:ph type="title" idx="2" hasCustomPrompt="1"/>
          </p:nvPr>
        </p:nvSpPr>
        <p:spPr>
          <a:xfrm>
            <a:off x="1348889" y="2175727"/>
            <a:ext cx="6446400" cy="464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3600"/>
            </a:lvl1pPr>
            <a:lvl2pPr lvl="1" algn="ctr" rtl="0">
              <a:spcBef>
                <a:spcPts val="0"/>
              </a:spcBef>
              <a:spcAft>
                <a:spcPts val="0"/>
              </a:spcAft>
              <a:buClr>
                <a:schemeClr val="lt1"/>
              </a:buClr>
              <a:buSzPts val="12000"/>
              <a:buNone/>
              <a:defRPr sz="12000">
                <a:solidFill>
                  <a:schemeClr val="lt1"/>
                </a:solidFill>
              </a:defRPr>
            </a:lvl2pPr>
            <a:lvl3pPr lvl="2" algn="ctr" rtl="0">
              <a:spcBef>
                <a:spcPts val="0"/>
              </a:spcBef>
              <a:spcAft>
                <a:spcPts val="0"/>
              </a:spcAft>
              <a:buClr>
                <a:schemeClr val="lt1"/>
              </a:buClr>
              <a:buSzPts val="12000"/>
              <a:buNone/>
              <a:defRPr sz="12000">
                <a:solidFill>
                  <a:schemeClr val="lt1"/>
                </a:solidFill>
              </a:defRPr>
            </a:lvl3pPr>
            <a:lvl4pPr lvl="3" algn="ctr" rtl="0">
              <a:spcBef>
                <a:spcPts val="0"/>
              </a:spcBef>
              <a:spcAft>
                <a:spcPts val="0"/>
              </a:spcAft>
              <a:buClr>
                <a:schemeClr val="lt1"/>
              </a:buClr>
              <a:buSzPts val="12000"/>
              <a:buNone/>
              <a:defRPr sz="12000">
                <a:solidFill>
                  <a:schemeClr val="lt1"/>
                </a:solidFill>
              </a:defRPr>
            </a:lvl4pPr>
            <a:lvl5pPr lvl="4" algn="ctr" rtl="0">
              <a:spcBef>
                <a:spcPts val="0"/>
              </a:spcBef>
              <a:spcAft>
                <a:spcPts val="0"/>
              </a:spcAft>
              <a:buClr>
                <a:schemeClr val="lt1"/>
              </a:buClr>
              <a:buSzPts val="12000"/>
              <a:buNone/>
              <a:defRPr sz="12000">
                <a:solidFill>
                  <a:schemeClr val="lt1"/>
                </a:solidFill>
              </a:defRPr>
            </a:lvl5pPr>
            <a:lvl6pPr lvl="5" algn="ctr" rtl="0">
              <a:spcBef>
                <a:spcPts val="0"/>
              </a:spcBef>
              <a:spcAft>
                <a:spcPts val="0"/>
              </a:spcAft>
              <a:buClr>
                <a:schemeClr val="lt1"/>
              </a:buClr>
              <a:buSzPts val="12000"/>
              <a:buNone/>
              <a:defRPr sz="12000">
                <a:solidFill>
                  <a:schemeClr val="lt1"/>
                </a:solidFill>
              </a:defRPr>
            </a:lvl6pPr>
            <a:lvl7pPr lvl="6" algn="ctr" rtl="0">
              <a:spcBef>
                <a:spcPts val="0"/>
              </a:spcBef>
              <a:spcAft>
                <a:spcPts val="0"/>
              </a:spcAft>
              <a:buClr>
                <a:schemeClr val="lt1"/>
              </a:buClr>
              <a:buSzPts val="12000"/>
              <a:buNone/>
              <a:defRPr sz="12000">
                <a:solidFill>
                  <a:schemeClr val="lt1"/>
                </a:solidFill>
              </a:defRPr>
            </a:lvl7pPr>
            <a:lvl8pPr lvl="7" algn="ctr" rtl="0">
              <a:spcBef>
                <a:spcPts val="0"/>
              </a:spcBef>
              <a:spcAft>
                <a:spcPts val="0"/>
              </a:spcAft>
              <a:buClr>
                <a:schemeClr val="lt1"/>
              </a:buClr>
              <a:buSzPts val="12000"/>
              <a:buNone/>
              <a:defRPr sz="12000">
                <a:solidFill>
                  <a:schemeClr val="lt1"/>
                </a:solidFill>
              </a:defRPr>
            </a:lvl8pPr>
            <a:lvl9pPr lvl="8" algn="ctr" rtl="0">
              <a:spcBef>
                <a:spcPts val="0"/>
              </a:spcBef>
              <a:spcAft>
                <a:spcPts val="0"/>
              </a:spcAft>
              <a:buClr>
                <a:schemeClr val="lt1"/>
              </a:buClr>
              <a:buSzPts val="12000"/>
              <a:buNone/>
              <a:defRPr sz="12000">
                <a:solidFill>
                  <a:schemeClr val="lt1"/>
                </a:solidFill>
              </a:defRPr>
            </a:lvl9pPr>
          </a:lstStyle>
          <a:p>
            <a:r>
              <a:t>xx%</a:t>
            </a:r>
          </a:p>
        </p:txBody>
      </p:sp>
      <p:sp>
        <p:nvSpPr>
          <p:cNvPr id="352" name="Google Shape;352;p26"/>
          <p:cNvSpPr txBox="1">
            <a:spLocks noGrp="1"/>
          </p:cNvSpPr>
          <p:nvPr>
            <p:ph type="title" idx="3" hasCustomPrompt="1"/>
          </p:nvPr>
        </p:nvSpPr>
        <p:spPr>
          <a:xfrm>
            <a:off x="1348889" y="3368126"/>
            <a:ext cx="6446400" cy="464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3600"/>
            </a:lvl1pPr>
            <a:lvl2pPr lvl="1" algn="ctr" rtl="0">
              <a:spcBef>
                <a:spcPts val="0"/>
              </a:spcBef>
              <a:spcAft>
                <a:spcPts val="0"/>
              </a:spcAft>
              <a:buClr>
                <a:schemeClr val="lt1"/>
              </a:buClr>
              <a:buSzPts val="12000"/>
              <a:buNone/>
              <a:defRPr sz="12000">
                <a:solidFill>
                  <a:schemeClr val="lt1"/>
                </a:solidFill>
              </a:defRPr>
            </a:lvl2pPr>
            <a:lvl3pPr lvl="2" algn="ctr" rtl="0">
              <a:spcBef>
                <a:spcPts val="0"/>
              </a:spcBef>
              <a:spcAft>
                <a:spcPts val="0"/>
              </a:spcAft>
              <a:buClr>
                <a:schemeClr val="lt1"/>
              </a:buClr>
              <a:buSzPts val="12000"/>
              <a:buNone/>
              <a:defRPr sz="12000">
                <a:solidFill>
                  <a:schemeClr val="lt1"/>
                </a:solidFill>
              </a:defRPr>
            </a:lvl3pPr>
            <a:lvl4pPr lvl="3" algn="ctr" rtl="0">
              <a:spcBef>
                <a:spcPts val="0"/>
              </a:spcBef>
              <a:spcAft>
                <a:spcPts val="0"/>
              </a:spcAft>
              <a:buClr>
                <a:schemeClr val="lt1"/>
              </a:buClr>
              <a:buSzPts val="12000"/>
              <a:buNone/>
              <a:defRPr sz="12000">
                <a:solidFill>
                  <a:schemeClr val="lt1"/>
                </a:solidFill>
              </a:defRPr>
            </a:lvl4pPr>
            <a:lvl5pPr lvl="4" algn="ctr" rtl="0">
              <a:spcBef>
                <a:spcPts val="0"/>
              </a:spcBef>
              <a:spcAft>
                <a:spcPts val="0"/>
              </a:spcAft>
              <a:buClr>
                <a:schemeClr val="lt1"/>
              </a:buClr>
              <a:buSzPts val="12000"/>
              <a:buNone/>
              <a:defRPr sz="12000">
                <a:solidFill>
                  <a:schemeClr val="lt1"/>
                </a:solidFill>
              </a:defRPr>
            </a:lvl5pPr>
            <a:lvl6pPr lvl="5" algn="ctr" rtl="0">
              <a:spcBef>
                <a:spcPts val="0"/>
              </a:spcBef>
              <a:spcAft>
                <a:spcPts val="0"/>
              </a:spcAft>
              <a:buClr>
                <a:schemeClr val="lt1"/>
              </a:buClr>
              <a:buSzPts val="12000"/>
              <a:buNone/>
              <a:defRPr sz="12000">
                <a:solidFill>
                  <a:schemeClr val="lt1"/>
                </a:solidFill>
              </a:defRPr>
            </a:lvl6pPr>
            <a:lvl7pPr lvl="6" algn="ctr" rtl="0">
              <a:spcBef>
                <a:spcPts val="0"/>
              </a:spcBef>
              <a:spcAft>
                <a:spcPts val="0"/>
              </a:spcAft>
              <a:buClr>
                <a:schemeClr val="lt1"/>
              </a:buClr>
              <a:buSzPts val="12000"/>
              <a:buNone/>
              <a:defRPr sz="12000">
                <a:solidFill>
                  <a:schemeClr val="lt1"/>
                </a:solidFill>
              </a:defRPr>
            </a:lvl7pPr>
            <a:lvl8pPr lvl="7" algn="ctr" rtl="0">
              <a:spcBef>
                <a:spcPts val="0"/>
              </a:spcBef>
              <a:spcAft>
                <a:spcPts val="0"/>
              </a:spcAft>
              <a:buClr>
                <a:schemeClr val="lt1"/>
              </a:buClr>
              <a:buSzPts val="12000"/>
              <a:buNone/>
              <a:defRPr sz="12000">
                <a:solidFill>
                  <a:schemeClr val="lt1"/>
                </a:solidFill>
              </a:defRPr>
            </a:lvl8pPr>
            <a:lvl9pPr lvl="8" algn="ctr" rtl="0">
              <a:spcBef>
                <a:spcPts val="0"/>
              </a:spcBef>
              <a:spcAft>
                <a:spcPts val="0"/>
              </a:spcAft>
              <a:buClr>
                <a:schemeClr val="lt1"/>
              </a:buClr>
              <a:buSzPts val="12000"/>
              <a:buNone/>
              <a:defRPr sz="12000">
                <a:solidFill>
                  <a:schemeClr val="lt1"/>
                </a:solidFill>
              </a:defRPr>
            </a:lvl9pPr>
          </a:lstStyle>
          <a:p>
            <a:r>
              <a:t>xx%</a:t>
            </a:r>
          </a:p>
        </p:txBody>
      </p:sp>
      <p:sp>
        <p:nvSpPr>
          <p:cNvPr id="353" name="Google Shape;353;p26"/>
          <p:cNvSpPr txBox="1">
            <a:spLocks noGrp="1"/>
          </p:cNvSpPr>
          <p:nvPr>
            <p:ph type="subTitle" idx="4"/>
          </p:nvPr>
        </p:nvSpPr>
        <p:spPr>
          <a:xfrm>
            <a:off x="1348900" y="3852975"/>
            <a:ext cx="6446400" cy="30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354" name="Google Shape;354;p26"/>
          <p:cNvSpPr txBox="1">
            <a:spLocks noGrp="1"/>
          </p:cNvSpPr>
          <p:nvPr>
            <p:ph type="subTitle" idx="5"/>
          </p:nvPr>
        </p:nvSpPr>
        <p:spPr>
          <a:xfrm>
            <a:off x="1348900" y="2653196"/>
            <a:ext cx="6446400" cy="30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355" name="Google Shape;355;p26"/>
          <p:cNvSpPr/>
          <p:nvPr/>
        </p:nvSpPr>
        <p:spPr>
          <a:xfrm rot="-899949" flipH="1">
            <a:off x="7895941" y="4104430"/>
            <a:ext cx="1211203" cy="1051499"/>
          </a:xfrm>
          <a:custGeom>
            <a:avLst/>
            <a:gdLst/>
            <a:ahLst/>
            <a:cxnLst/>
            <a:rect l="l" t="t" r="r" b="b"/>
            <a:pathLst>
              <a:path w="10725" h="9311" extrusionOk="0">
                <a:moveTo>
                  <a:pt x="1" y="7667"/>
                </a:moveTo>
                <a:cubicBezTo>
                  <a:pt x="1167" y="7289"/>
                  <a:pt x="1480" y="5923"/>
                  <a:pt x="1448" y="4594"/>
                </a:cubicBezTo>
                <a:cubicBezTo>
                  <a:pt x="1436" y="4133"/>
                  <a:pt x="1441" y="2945"/>
                  <a:pt x="2018" y="2956"/>
                </a:cubicBezTo>
                <a:cubicBezTo>
                  <a:pt x="2245" y="2960"/>
                  <a:pt x="2283" y="3528"/>
                  <a:pt x="2282" y="3679"/>
                </a:cubicBezTo>
                <a:cubicBezTo>
                  <a:pt x="2277" y="4326"/>
                  <a:pt x="2008" y="4812"/>
                  <a:pt x="1917" y="5418"/>
                </a:cubicBezTo>
                <a:cubicBezTo>
                  <a:pt x="1882" y="5638"/>
                  <a:pt x="1809" y="6048"/>
                  <a:pt x="2128" y="5948"/>
                </a:cubicBezTo>
                <a:cubicBezTo>
                  <a:pt x="2464" y="5843"/>
                  <a:pt x="2605" y="5386"/>
                  <a:pt x="2722" y="5042"/>
                </a:cubicBezTo>
                <a:cubicBezTo>
                  <a:pt x="3013" y="4195"/>
                  <a:pt x="2993" y="3246"/>
                  <a:pt x="3407" y="2461"/>
                </a:cubicBezTo>
                <a:cubicBezTo>
                  <a:pt x="3547" y="2193"/>
                  <a:pt x="3711" y="1888"/>
                  <a:pt x="3944" y="1724"/>
                </a:cubicBezTo>
                <a:cubicBezTo>
                  <a:pt x="3983" y="1696"/>
                  <a:pt x="4160" y="1576"/>
                  <a:pt x="4211" y="1633"/>
                </a:cubicBezTo>
                <a:cubicBezTo>
                  <a:pt x="4389" y="1831"/>
                  <a:pt x="4341" y="2271"/>
                  <a:pt x="4306" y="2493"/>
                </a:cubicBezTo>
                <a:cubicBezTo>
                  <a:pt x="4194" y="3204"/>
                  <a:pt x="3840" y="3806"/>
                  <a:pt x="3517" y="4385"/>
                </a:cubicBezTo>
                <a:cubicBezTo>
                  <a:pt x="3438" y="4525"/>
                  <a:pt x="2974" y="5129"/>
                  <a:pt x="3307" y="5170"/>
                </a:cubicBezTo>
                <a:cubicBezTo>
                  <a:pt x="3785" y="5229"/>
                  <a:pt x="4146" y="4779"/>
                  <a:pt x="4396" y="4383"/>
                </a:cubicBezTo>
                <a:cubicBezTo>
                  <a:pt x="4973" y="3469"/>
                  <a:pt x="5212" y="2252"/>
                  <a:pt x="5699" y="1255"/>
                </a:cubicBezTo>
                <a:cubicBezTo>
                  <a:pt x="5880" y="885"/>
                  <a:pt x="6057" y="462"/>
                  <a:pt x="6349" y="198"/>
                </a:cubicBezTo>
                <a:cubicBezTo>
                  <a:pt x="6412" y="141"/>
                  <a:pt x="6617" y="1"/>
                  <a:pt x="6709" y="74"/>
                </a:cubicBezTo>
                <a:cubicBezTo>
                  <a:pt x="6913" y="238"/>
                  <a:pt x="6799" y="733"/>
                  <a:pt x="6755" y="924"/>
                </a:cubicBezTo>
                <a:cubicBezTo>
                  <a:pt x="6570" y="1697"/>
                  <a:pt x="6074" y="2260"/>
                  <a:pt x="5754" y="2935"/>
                </a:cubicBezTo>
                <a:cubicBezTo>
                  <a:pt x="5669" y="3114"/>
                  <a:pt x="5292" y="3694"/>
                  <a:pt x="5593" y="3870"/>
                </a:cubicBezTo>
                <a:cubicBezTo>
                  <a:pt x="5992" y="4102"/>
                  <a:pt x="6473" y="3741"/>
                  <a:pt x="6771" y="3521"/>
                </a:cubicBezTo>
                <a:cubicBezTo>
                  <a:pt x="7594" y="2909"/>
                  <a:pt x="8324" y="2088"/>
                  <a:pt x="9097" y="1394"/>
                </a:cubicBezTo>
                <a:cubicBezTo>
                  <a:pt x="9411" y="1112"/>
                  <a:pt x="10104" y="541"/>
                  <a:pt x="10563" y="966"/>
                </a:cubicBezTo>
                <a:cubicBezTo>
                  <a:pt x="10725" y="1114"/>
                  <a:pt x="10637" y="1412"/>
                  <a:pt x="10569" y="1568"/>
                </a:cubicBezTo>
                <a:cubicBezTo>
                  <a:pt x="10382" y="1997"/>
                  <a:pt x="9969" y="2298"/>
                  <a:pt x="9645" y="2566"/>
                </a:cubicBezTo>
                <a:cubicBezTo>
                  <a:pt x="8619" y="3419"/>
                  <a:pt x="7482" y="3872"/>
                  <a:pt x="6254" y="4243"/>
                </a:cubicBezTo>
                <a:cubicBezTo>
                  <a:pt x="5845" y="4367"/>
                  <a:pt x="5438" y="4496"/>
                  <a:pt x="5053" y="4691"/>
                </a:cubicBezTo>
                <a:cubicBezTo>
                  <a:pt x="4971" y="4732"/>
                  <a:pt x="4713" y="4803"/>
                  <a:pt x="4660" y="4915"/>
                </a:cubicBezTo>
                <a:cubicBezTo>
                  <a:pt x="4649" y="4939"/>
                  <a:pt x="4790" y="5071"/>
                  <a:pt x="4799" y="5079"/>
                </a:cubicBezTo>
                <a:cubicBezTo>
                  <a:pt x="4985" y="5250"/>
                  <a:pt x="5215" y="5304"/>
                  <a:pt x="5433" y="5329"/>
                </a:cubicBezTo>
                <a:cubicBezTo>
                  <a:pt x="6093" y="5405"/>
                  <a:pt x="6732" y="5193"/>
                  <a:pt x="7391" y="5248"/>
                </a:cubicBezTo>
                <a:cubicBezTo>
                  <a:pt x="7609" y="5265"/>
                  <a:pt x="8006" y="5360"/>
                  <a:pt x="8015" y="5715"/>
                </a:cubicBezTo>
                <a:cubicBezTo>
                  <a:pt x="8028" y="6231"/>
                  <a:pt x="7479" y="6529"/>
                  <a:pt x="7134" y="6640"/>
                </a:cubicBezTo>
                <a:cubicBezTo>
                  <a:pt x="6150" y="6955"/>
                  <a:pt x="5198" y="6300"/>
                  <a:pt x="4211" y="6103"/>
                </a:cubicBezTo>
                <a:cubicBezTo>
                  <a:pt x="3869" y="6035"/>
                  <a:pt x="3519" y="6029"/>
                  <a:pt x="3188" y="6099"/>
                </a:cubicBezTo>
                <a:cubicBezTo>
                  <a:pt x="3159" y="6105"/>
                  <a:pt x="2874" y="6157"/>
                  <a:pt x="2880" y="6219"/>
                </a:cubicBezTo>
                <a:cubicBezTo>
                  <a:pt x="2899" y="6452"/>
                  <a:pt x="3238" y="6638"/>
                  <a:pt x="3388" y="6715"/>
                </a:cubicBezTo>
                <a:cubicBezTo>
                  <a:pt x="3942" y="7004"/>
                  <a:pt x="4566" y="7022"/>
                  <a:pt x="5139" y="7217"/>
                </a:cubicBezTo>
                <a:cubicBezTo>
                  <a:pt x="5257" y="7256"/>
                  <a:pt x="5750" y="7362"/>
                  <a:pt x="5794" y="7575"/>
                </a:cubicBezTo>
                <a:cubicBezTo>
                  <a:pt x="5904" y="8111"/>
                  <a:pt x="5200" y="8189"/>
                  <a:pt x="4906" y="8173"/>
                </a:cubicBezTo>
                <a:cubicBezTo>
                  <a:pt x="4139" y="8133"/>
                  <a:pt x="3577" y="7731"/>
                  <a:pt x="2925" y="7224"/>
                </a:cubicBezTo>
                <a:cubicBezTo>
                  <a:pt x="2701" y="7051"/>
                  <a:pt x="2228" y="6622"/>
                  <a:pt x="1962" y="6831"/>
                </a:cubicBezTo>
                <a:cubicBezTo>
                  <a:pt x="1854" y="6916"/>
                  <a:pt x="2282" y="7361"/>
                  <a:pt x="2309" y="7388"/>
                </a:cubicBezTo>
                <a:cubicBezTo>
                  <a:pt x="2722" y="7786"/>
                  <a:pt x="3204" y="8063"/>
                  <a:pt x="3610" y="8476"/>
                </a:cubicBezTo>
                <a:cubicBezTo>
                  <a:pt x="3701" y="8568"/>
                  <a:pt x="3987" y="8820"/>
                  <a:pt x="3886" y="8992"/>
                </a:cubicBezTo>
                <a:cubicBezTo>
                  <a:pt x="3698" y="9310"/>
                  <a:pt x="3172" y="9002"/>
                  <a:pt x="2950" y="8841"/>
                </a:cubicBezTo>
                <a:cubicBezTo>
                  <a:pt x="2255" y="8335"/>
                  <a:pt x="1719" y="7441"/>
                  <a:pt x="866" y="756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6"/>
          <p:cNvSpPr/>
          <p:nvPr/>
        </p:nvSpPr>
        <p:spPr>
          <a:xfrm flipH="1">
            <a:off x="342900" y="-26225"/>
            <a:ext cx="883889" cy="1009562"/>
          </a:xfrm>
          <a:custGeom>
            <a:avLst/>
            <a:gdLst/>
            <a:ahLst/>
            <a:cxnLst/>
            <a:rect l="l" t="t" r="r" b="b"/>
            <a:pathLst>
              <a:path w="9101" h="10395" extrusionOk="0">
                <a:moveTo>
                  <a:pt x="3485" y="845"/>
                </a:moveTo>
                <a:lnTo>
                  <a:pt x="3485" y="845"/>
                </a:lnTo>
                <a:cubicBezTo>
                  <a:pt x="4180" y="996"/>
                  <a:pt x="4605" y="1500"/>
                  <a:pt x="4530" y="2229"/>
                </a:cubicBezTo>
                <a:cubicBezTo>
                  <a:pt x="4495" y="2187"/>
                  <a:pt x="4464" y="2165"/>
                  <a:pt x="4454" y="2135"/>
                </a:cubicBezTo>
                <a:cubicBezTo>
                  <a:pt x="4338" y="1767"/>
                  <a:pt x="4048" y="1529"/>
                  <a:pt x="3798" y="1262"/>
                </a:cubicBezTo>
                <a:cubicBezTo>
                  <a:pt x="3701" y="1157"/>
                  <a:pt x="3606" y="1051"/>
                  <a:pt x="3515" y="942"/>
                </a:cubicBezTo>
                <a:cubicBezTo>
                  <a:pt x="3498" y="922"/>
                  <a:pt x="3497" y="889"/>
                  <a:pt x="3485" y="845"/>
                </a:cubicBezTo>
                <a:close/>
                <a:moveTo>
                  <a:pt x="7494" y="2957"/>
                </a:moveTo>
                <a:cubicBezTo>
                  <a:pt x="7496" y="2957"/>
                  <a:pt x="7498" y="2957"/>
                  <a:pt x="7500" y="2957"/>
                </a:cubicBezTo>
                <a:cubicBezTo>
                  <a:pt x="7535" y="2957"/>
                  <a:pt x="7569" y="2980"/>
                  <a:pt x="7603" y="2993"/>
                </a:cubicBezTo>
                <a:cubicBezTo>
                  <a:pt x="7589" y="3027"/>
                  <a:pt x="7583" y="3071"/>
                  <a:pt x="7558" y="3095"/>
                </a:cubicBezTo>
                <a:cubicBezTo>
                  <a:pt x="7329" y="3313"/>
                  <a:pt x="7074" y="3472"/>
                  <a:pt x="6757" y="3472"/>
                </a:cubicBezTo>
                <a:cubicBezTo>
                  <a:pt x="6716" y="3472"/>
                  <a:pt x="6675" y="3469"/>
                  <a:pt x="6632" y="3464"/>
                </a:cubicBezTo>
                <a:cubicBezTo>
                  <a:pt x="6573" y="3456"/>
                  <a:pt x="6520" y="3412"/>
                  <a:pt x="6464" y="3385"/>
                </a:cubicBezTo>
                <a:cubicBezTo>
                  <a:pt x="6500" y="3335"/>
                  <a:pt x="6525" y="3271"/>
                  <a:pt x="6572" y="3236"/>
                </a:cubicBezTo>
                <a:cubicBezTo>
                  <a:pt x="6794" y="3074"/>
                  <a:pt x="7053" y="3010"/>
                  <a:pt x="7321" y="2974"/>
                </a:cubicBezTo>
                <a:cubicBezTo>
                  <a:pt x="7379" y="2968"/>
                  <a:pt x="7437" y="2957"/>
                  <a:pt x="7494" y="2957"/>
                </a:cubicBezTo>
                <a:close/>
                <a:moveTo>
                  <a:pt x="1110" y="3824"/>
                </a:moveTo>
                <a:cubicBezTo>
                  <a:pt x="1364" y="3824"/>
                  <a:pt x="1645" y="3928"/>
                  <a:pt x="1788" y="4093"/>
                </a:cubicBezTo>
                <a:cubicBezTo>
                  <a:pt x="1856" y="4173"/>
                  <a:pt x="1830" y="4235"/>
                  <a:pt x="1744" y="4265"/>
                </a:cubicBezTo>
                <a:cubicBezTo>
                  <a:pt x="1614" y="4308"/>
                  <a:pt x="1478" y="4337"/>
                  <a:pt x="1293" y="4386"/>
                </a:cubicBezTo>
                <a:cubicBezTo>
                  <a:pt x="1159" y="4366"/>
                  <a:pt x="974" y="4361"/>
                  <a:pt x="807" y="4304"/>
                </a:cubicBezTo>
                <a:cubicBezTo>
                  <a:pt x="718" y="4273"/>
                  <a:pt x="659" y="4152"/>
                  <a:pt x="586" y="4072"/>
                </a:cubicBezTo>
                <a:cubicBezTo>
                  <a:pt x="658" y="4010"/>
                  <a:pt x="721" y="3929"/>
                  <a:pt x="803" y="3888"/>
                </a:cubicBezTo>
                <a:cubicBezTo>
                  <a:pt x="890" y="3844"/>
                  <a:pt x="997" y="3824"/>
                  <a:pt x="1110" y="3824"/>
                </a:cubicBezTo>
                <a:close/>
                <a:moveTo>
                  <a:pt x="3791" y="3603"/>
                </a:moveTo>
                <a:cubicBezTo>
                  <a:pt x="3810" y="3603"/>
                  <a:pt x="3832" y="3612"/>
                  <a:pt x="3854" y="3629"/>
                </a:cubicBezTo>
                <a:cubicBezTo>
                  <a:pt x="4065" y="3790"/>
                  <a:pt x="4252" y="3977"/>
                  <a:pt x="4343" y="4234"/>
                </a:cubicBezTo>
                <a:cubicBezTo>
                  <a:pt x="4376" y="4327"/>
                  <a:pt x="4390" y="4431"/>
                  <a:pt x="4280" y="4499"/>
                </a:cubicBezTo>
                <a:cubicBezTo>
                  <a:pt x="4238" y="4526"/>
                  <a:pt x="4190" y="4540"/>
                  <a:pt x="4142" y="4540"/>
                </a:cubicBezTo>
                <a:cubicBezTo>
                  <a:pt x="4074" y="4540"/>
                  <a:pt x="4005" y="4513"/>
                  <a:pt x="3946" y="4460"/>
                </a:cubicBezTo>
                <a:cubicBezTo>
                  <a:pt x="3811" y="4339"/>
                  <a:pt x="3761" y="4173"/>
                  <a:pt x="3724" y="4003"/>
                </a:cubicBezTo>
                <a:cubicBezTo>
                  <a:pt x="3719" y="3977"/>
                  <a:pt x="3719" y="3951"/>
                  <a:pt x="3715" y="3926"/>
                </a:cubicBezTo>
                <a:lnTo>
                  <a:pt x="3706" y="3926"/>
                </a:lnTo>
                <a:cubicBezTo>
                  <a:pt x="3709" y="3848"/>
                  <a:pt x="3708" y="3770"/>
                  <a:pt x="3716" y="3694"/>
                </a:cubicBezTo>
                <a:cubicBezTo>
                  <a:pt x="3723" y="3635"/>
                  <a:pt x="3753" y="3603"/>
                  <a:pt x="3791" y="3603"/>
                </a:cubicBezTo>
                <a:close/>
                <a:moveTo>
                  <a:pt x="5280" y="4472"/>
                </a:moveTo>
                <a:cubicBezTo>
                  <a:pt x="5644" y="4499"/>
                  <a:pt x="5993" y="4593"/>
                  <a:pt x="6329" y="4735"/>
                </a:cubicBezTo>
                <a:cubicBezTo>
                  <a:pt x="6338" y="4740"/>
                  <a:pt x="6342" y="4756"/>
                  <a:pt x="6368" y="4797"/>
                </a:cubicBezTo>
                <a:cubicBezTo>
                  <a:pt x="6258" y="4828"/>
                  <a:pt x="6166" y="4867"/>
                  <a:pt x="6071" y="4878"/>
                </a:cubicBezTo>
                <a:cubicBezTo>
                  <a:pt x="5876" y="4898"/>
                  <a:pt x="5678" y="4920"/>
                  <a:pt x="5482" y="4920"/>
                </a:cubicBezTo>
                <a:cubicBezTo>
                  <a:pt x="5456" y="4920"/>
                  <a:pt x="5431" y="4919"/>
                  <a:pt x="5405" y="4919"/>
                </a:cubicBezTo>
                <a:cubicBezTo>
                  <a:pt x="5250" y="4914"/>
                  <a:pt x="5168" y="4788"/>
                  <a:pt x="5138" y="4641"/>
                </a:cubicBezTo>
                <a:cubicBezTo>
                  <a:pt x="5119" y="4547"/>
                  <a:pt x="5158" y="4490"/>
                  <a:pt x="5254" y="4475"/>
                </a:cubicBezTo>
                <a:cubicBezTo>
                  <a:pt x="5263" y="4474"/>
                  <a:pt x="5271" y="4472"/>
                  <a:pt x="5280" y="4472"/>
                </a:cubicBezTo>
                <a:close/>
                <a:moveTo>
                  <a:pt x="3013" y="4642"/>
                </a:moveTo>
                <a:cubicBezTo>
                  <a:pt x="3026" y="4642"/>
                  <a:pt x="3037" y="4644"/>
                  <a:pt x="3048" y="4649"/>
                </a:cubicBezTo>
                <a:cubicBezTo>
                  <a:pt x="3270" y="4754"/>
                  <a:pt x="3496" y="4857"/>
                  <a:pt x="3708" y="4981"/>
                </a:cubicBezTo>
                <a:cubicBezTo>
                  <a:pt x="3793" y="5030"/>
                  <a:pt x="3846" y="5134"/>
                  <a:pt x="3914" y="5214"/>
                </a:cubicBezTo>
                <a:cubicBezTo>
                  <a:pt x="3903" y="5339"/>
                  <a:pt x="3864" y="5402"/>
                  <a:pt x="3785" y="5402"/>
                </a:cubicBezTo>
                <a:cubicBezTo>
                  <a:pt x="3763" y="5402"/>
                  <a:pt x="3738" y="5397"/>
                  <a:pt x="3710" y="5387"/>
                </a:cubicBezTo>
                <a:cubicBezTo>
                  <a:pt x="3378" y="5277"/>
                  <a:pt x="3126" y="5061"/>
                  <a:pt x="2951" y="4757"/>
                </a:cubicBezTo>
                <a:cubicBezTo>
                  <a:pt x="2934" y="4728"/>
                  <a:pt x="2942" y="4685"/>
                  <a:pt x="2939" y="4649"/>
                </a:cubicBezTo>
                <a:cubicBezTo>
                  <a:pt x="2963" y="4648"/>
                  <a:pt x="2989" y="4642"/>
                  <a:pt x="3013" y="4642"/>
                </a:cubicBezTo>
                <a:close/>
                <a:moveTo>
                  <a:pt x="5129" y="5466"/>
                </a:moveTo>
                <a:cubicBezTo>
                  <a:pt x="5169" y="5466"/>
                  <a:pt x="5216" y="5478"/>
                  <a:pt x="5248" y="5496"/>
                </a:cubicBezTo>
                <a:cubicBezTo>
                  <a:pt x="5395" y="5580"/>
                  <a:pt x="5498" y="5710"/>
                  <a:pt x="5546" y="5873"/>
                </a:cubicBezTo>
                <a:cubicBezTo>
                  <a:pt x="5558" y="5909"/>
                  <a:pt x="5535" y="5984"/>
                  <a:pt x="5507" y="5997"/>
                </a:cubicBezTo>
                <a:cubicBezTo>
                  <a:pt x="5487" y="6006"/>
                  <a:pt x="5463" y="6011"/>
                  <a:pt x="5437" y="6011"/>
                </a:cubicBezTo>
                <a:cubicBezTo>
                  <a:pt x="5265" y="6011"/>
                  <a:pt x="4996" y="5816"/>
                  <a:pt x="4979" y="5632"/>
                </a:cubicBezTo>
                <a:cubicBezTo>
                  <a:pt x="4997" y="5598"/>
                  <a:pt x="5017" y="5515"/>
                  <a:pt x="5069" y="5480"/>
                </a:cubicBezTo>
                <a:cubicBezTo>
                  <a:pt x="5083" y="5470"/>
                  <a:pt x="5105" y="5466"/>
                  <a:pt x="5129" y="5466"/>
                </a:cubicBezTo>
                <a:close/>
                <a:moveTo>
                  <a:pt x="3416" y="6046"/>
                </a:moveTo>
                <a:cubicBezTo>
                  <a:pt x="3492" y="6046"/>
                  <a:pt x="3565" y="6085"/>
                  <a:pt x="3605" y="6165"/>
                </a:cubicBezTo>
                <a:cubicBezTo>
                  <a:pt x="3653" y="6263"/>
                  <a:pt x="3614" y="6361"/>
                  <a:pt x="3537" y="6422"/>
                </a:cubicBezTo>
                <a:cubicBezTo>
                  <a:pt x="3454" y="6488"/>
                  <a:pt x="3350" y="6530"/>
                  <a:pt x="3244" y="6589"/>
                </a:cubicBezTo>
                <a:cubicBezTo>
                  <a:pt x="3110" y="6549"/>
                  <a:pt x="2982" y="6527"/>
                  <a:pt x="2869" y="6472"/>
                </a:cubicBezTo>
                <a:cubicBezTo>
                  <a:pt x="2760" y="6418"/>
                  <a:pt x="2755" y="6306"/>
                  <a:pt x="2863" y="6249"/>
                </a:cubicBezTo>
                <a:cubicBezTo>
                  <a:pt x="3018" y="6168"/>
                  <a:pt x="3184" y="6104"/>
                  <a:pt x="3351" y="6055"/>
                </a:cubicBezTo>
                <a:cubicBezTo>
                  <a:pt x="3373" y="6049"/>
                  <a:pt x="3395" y="6046"/>
                  <a:pt x="3416" y="6046"/>
                </a:cubicBezTo>
                <a:close/>
                <a:moveTo>
                  <a:pt x="1633" y="6324"/>
                </a:moveTo>
                <a:cubicBezTo>
                  <a:pt x="1771" y="6324"/>
                  <a:pt x="1909" y="6353"/>
                  <a:pt x="2045" y="6406"/>
                </a:cubicBezTo>
                <a:cubicBezTo>
                  <a:pt x="2032" y="6432"/>
                  <a:pt x="2029" y="6449"/>
                  <a:pt x="2021" y="6453"/>
                </a:cubicBezTo>
                <a:cubicBezTo>
                  <a:pt x="1733" y="6568"/>
                  <a:pt x="1449" y="6691"/>
                  <a:pt x="1156" y="6791"/>
                </a:cubicBezTo>
                <a:cubicBezTo>
                  <a:pt x="1141" y="6796"/>
                  <a:pt x="1128" y="6799"/>
                  <a:pt x="1115" y="6799"/>
                </a:cubicBezTo>
                <a:cubicBezTo>
                  <a:pt x="1043" y="6799"/>
                  <a:pt x="1016" y="6719"/>
                  <a:pt x="1064" y="6624"/>
                </a:cubicBezTo>
                <a:cubicBezTo>
                  <a:pt x="1160" y="6435"/>
                  <a:pt x="1331" y="6350"/>
                  <a:pt x="1527" y="6330"/>
                </a:cubicBezTo>
                <a:cubicBezTo>
                  <a:pt x="1562" y="6326"/>
                  <a:pt x="1597" y="6324"/>
                  <a:pt x="1633" y="6324"/>
                </a:cubicBezTo>
                <a:close/>
                <a:moveTo>
                  <a:pt x="6442" y="6278"/>
                </a:moveTo>
                <a:cubicBezTo>
                  <a:pt x="6681" y="6292"/>
                  <a:pt x="6905" y="6350"/>
                  <a:pt x="7062" y="6548"/>
                </a:cubicBezTo>
                <a:cubicBezTo>
                  <a:pt x="7110" y="6609"/>
                  <a:pt x="7135" y="6692"/>
                  <a:pt x="7156" y="6770"/>
                </a:cubicBezTo>
                <a:cubicBezTo>
                  <a:pt x="7163" y="6797"/>
                  <a:pt x="7136" y="6851"/>
                  <a:pt x="7110" y="6864"/>
                </a:cubicBezTo>
                <a:cubicBezTo>
                  <a:pt x="7104" y="6867"/>
                  <a:pt x="7097" y="6868"/>
                  <a:pt x="7089" y="6868"/>
                </a:cubicBezTo>
                <a:cubicBezTo>
                  <a:pt x="7064" y="6868"/>
                  <a:pt x="7031" y="6854"/>
                  <a:pt x="7005" y="6843"/>
                </a:cubicBezTo>
                <a:cubicBezTo>
                  <a:pt x="6984" y="6833"/>
                  <a:pt x="6971" y="6805"/>
                  <a:pt x="6953" y="6787"/>
                </a:cubicBezTo>
                <a:cubicBezTo>
                  <a:pt x="6800" y="6643"/>
                  <a:pt x="6647" y="6498"/>
                  <a:pt x="6494" y="6354"/>
                </a:cubicBezTo>
                <a:cubicBezTo>
                  <a:pt x="6473" y="6335"/>
                  <a:pt x="6444" y="6324"/>
                  <a:pt x="6419" y="6309"/>
                </a:cubicBezTo>
                <a:cubicBezTo>
                  <a:pt x="6427" y="6299"/>
                  <a:pt x="6434" y="6289"/>
                  <a:pt x="6442" y="6278"/>
                </a:cubicBezTo>
                <a:close/>
                <a:moveTo>
                  <a:pt x="4500" y="6217"/>
                </a:moveTo>
                <a:cubicBezTo>
                  <a:pt x="4577" y="6217"/>
                  <a:pt x="4634" y="6302"/>
                  <a:pt x="4673" y="6376"/>
                </a:cubicBezTo>
                <a:cubicBezTo>
                  <a:pt x="4784" y="6582"/>
                  <a:pt x="4890" y="6791"/>
                  <a:pt x="4992" y="7001"/>
                </a:cubicBezTo>
                <a:cubicBezTo>
                  <a:pt x="5009" y="7035"/>
                  <a:pt x="4999" y="7081"/>
                  <a:pt x="5001" y="7122"/>
                </a:cubicBezTo>
                <a:cubicBezTo>
                  <a:pt x="4970" y="7124"/>
                  <a:pt x="4939" y="7130"/>
                  <a:pt x="4909" y="7130"/>
                </a:cubicBezTo>
                <a:cubicBezTo>
                  <a:pt x="4898" y="7130"/>
                  <a:pt x="4887" y="7129"/>
                  <a:pt x="4876" y="7127"/>
                </a:cubicBezTo>
                <a:cubicBezTo>
                  <a:pt x="4618" y="7065"/>
                  <a:pt x="4396" y="6784"/>
                  <a:pt x="4328" y="6470"/>
                </a:cubicBezTo>
                <a:cubicBezTo>
                  <a:pt x="4366" y="6386"/>
                  <a:pt x="4384" y="6260"/>
                  <a:pt x="4448" y="6229"/>
                </a:cubicBezTo>
                <a:cubicBezTo>
                  <a:pt x="4466" y="6220"/>
                  <a:pt x="4484" y="6217"/>
                  <a:pt x="4500" y="6217"/>
                </a:cubicBezTo>
                <a:close/>
                <a:moveTo>
                  <a:pt x="7074" y="1"/>
                </a:moveTo>
                <a:cubicBezTo>
                  <a:pt x="7041" y="1"/>
                  <a:pt x="7005" y="9"/>
                  <a:pt x="6984" y="23"/>
                </a:cubicBezTo>
                <a:cubicBezTo>
                  <a:pt x="6866" y="101"/>
                  <a:pt x="6743" y="183"/>
                  <a:pt x="6649" y="287"/>
                </a:cubicBezTo>
                <a:cubicBezTo>
                  <a:pt x="6265" y="715"/>
                  <a:pt x="6006" y="1223"/>
                  <a:pt x="5787" y="1748"/>
                </a:cubicBezTo>
                <a:cubicBezTo>
                  <a:pt x="5630" y="2124"/>
                  <a:pt x="5511" y="2514"/>
                  <a:pt x="5371" y="2896"/>
                </a:cubicBezTo>
                <a:cubicBezTo>
                  <a:pt x="5346" y="2964"/>
                  <a:pt x="5300" y="3024"/>
                  <a:pt x="5264" y="3087"/>
                </a:cubicBezTo>
                <a:lnTo>
                  <a:pt x="5223" y="3068"/>
                </a:lnTo>
                <a:cubicBezTo>
                  <a:pt x="5214" y="3034"/>
                  <a:pt x="5201" y="3002"/>
                  <a:pt x="5195" y="2969"/>
                </a:cubicBezTo>
                <a:cubicBezTo>
                  <a:pt x="5188" y="2935"/>
                  <a:pt x="5188" y="2900"/>
                  <a:pt x="5188" y="2865"/>
                </a:cubicBezTo>
                <a:cubicBezTo>
                  <a:pt x="5181" y="2414"/>
                  <a:pt x="5180" y="1964"/>
                  <a:pt x="5082" y="1519"/>
                </a:cubicBezTo>
                <a:cubicBezTo>
                  <a:pt x="4962" y="968"/>
                  <a:pt x="4681" y="553"/>
                  <a:pt x="4142" y="348"/>
                </a:cubicBezTo>
                <a:cubicBezTo>
                  <a:pt x="3993" y="292"/>
                  <a:pt x="3845" y="253"/>
                  <a:pt x="3698" y="253"/>
                </a:cubicBezTo>
                <a:cubicBezTo>
                  <a:pt x="3554" y="253"/>
                  <a:pt x="3411" y="290"/>
                  <a:pt x="3268" y="381"/>
                </a:cubicBezTo>
                <a:cubicBezTo>
                  <a:pt x="3165" y="448"/>
                  <a:pt x="3041" y="487"/>
                  <a:pt x="2920" y="519"/>
                </a:cubicBezTo>
                <a:cubicBezTo>
                  <a:pt x="2703" y="577"/>
                  <a:pt x="2479" y="616"/>
                  <a:pt x="2263" y="676"/>
                </a:cubicBezTo>
                <a:cubicBezTo>
                  <a:pt x="2201" y="693"/>
                  <a:pt x="2153" y="759"/>
                  <a:pt x="2098" y="803"/>
                </a:cubicBezTo>
                <a:cubicBezTo>
                  <a:pt x="2156" y="833"/>
                  <a:pt x="2211" y="880"/>
                  <a:pt x="2272" y="891"/>
                </a:cubicBezTo>
                <a:cubicBezTo>
                  <a:pt x="2426" y="915"/>
                  <a:pt x="2583" y="917"/>
                  <a:pt x="2737" y="940"/>
                </a:cubicBezTo>
                <a:cubicBezTo>
                  <a:pt x="3087" y="992"/>
                  <a:pt x="3364" y="1183"/>
                  <a:pt x="3612" y="1421"/>
                </a:cubicBezTo>
                <a:cubicBezTo>
                  <a:pt x="3990" y="1782"/>
                  <a:pt x="4295" y="2194"/>
                  <a:pt x="4432" y="2710"/>
                </a:cubicBezTo>
                <a:cubicBezTo>
                  <a:pt x="4486" y="2912"/>
                  <a:pt x="4462" y="3116"/>
                  <a:pt x="4377" y="3308"/>
                </a:cubicBezTo>
                <a:cubicBezTo>
                  <a:pt x="4335" y="3403"/>
                  <a:pt x="4276" y="3451"/>
                  <a:pt x="4210" y="3451"/>
                </a:cubicBezTo>
                <a:cubicBezTo>
                  <a:pt x="4157" y="3451"/>
                  <a:pt x="4100" y="3420"/>
                  <a:pt x="4045" y="3356"/>
                </a:cubicBezTo>
                <a:cubicBezTo>
                  <a:pt x="3994" y="3297"/>
                  <a:pt x="3957" y="3226"/>
                  <a:pt x="3917" y="3160"/>
                </a:cubicBezTo>
                <a:cubicBezTo>
                  <a:pt x="3663" y="2742"/>
                  <a:pt x="3422" y="2315"/>
                  <a:pt x="3153" y="1907"/>
                </a:cubicBezTo>
                <a:cubicBezTo>
                  <a:pt x="2962" y="1618"/>
                  <a:pt x="2734" y="1352"/>
                  <a:pt x="2425" y="1175"/>
                </a:cubicBezTo>
                <a:cubicBezTo>
                  <a:pt x="2294" y="1101"/>
                  <a:pt x="2173" y="1064"/>
                  <a:pt x="2060" y="1064"/>
                </a:cubicBezTo>
                <a:cubicBezTo>
                  <a:pt x="1879" y="1064"/>
                  <a:pt x="1717" y="1158"/>
                  <a:pt x="1564" y="1343"/>
                </a:cubicBezTo>
                <a:cubicBezTo>
                  <a:pt x="1346" y="1606"/>
                  <a:pt x="1112" y="1856"/>
                  <a:pt x="893" y="2118"/>
                </a:cubicBezTo>
                <a:cubicBezTo>
                  <a:pt x="755" y="2284"/>
                  <a:pt x="626" y="2459"/>
                  <a:pt x="508" y="2639"/>
                </a:cubicBezTo>
                <a:cubicBezTo>
                  <a:pt x="474" y="2690"/>
                  <a:pt x="487" y="2774"/>
                  <a:pt x="480" y="2844"/>
                </a:cubicBezTo>
                <a:cubicBezTo>
                  <a:pt x="484" y="2844"/>
                  <a:pt x="489" y="2844"/>
                  <a:pt x="493" y="2844"/>
                </a:cubicBezTo>
                <a:cubicBezTo>
                  <a:pt x="531" y="2844"/>
                  <a:pt x="570" y="2847"/>
                  <a:pt x="607" y="2847"/>
                </a:cubicBezTo>
                <a:cubicBezTo>
                  <a:pt x="639" y="2847"/>
                  <a:pt x="670" y="2845"/>
                  <a:pt x="700" y="2836"/>
                </a:cubicBezTo>
                <a:cubicBezTo>
                  <a:pt x="816" y="2803"/>
                  <a:pt x="921" y="2736"/>
                  <a:pt x="1038" y="2705"/>
                </a:cubicBezTo>
                <a:cubicBezTo>
                  <a:pt x="1204" y="2661"/>
                  <a:pt x="1368" y="2640"/>
                  <a:pt x="1532" y="2640"/>
                </a:cubicBezTo>
                <a:cubicBezTo>
                  <a:pt x="1814" y="2640"/>
                  <a:pt x="2092" y="2701"/>
                  <a:pt x="2365" y="2804"/>
                </a:cubicBezTo>
                <a:cubicBezTo>
                  <a:pt x="2975" y="3033"/>
                  <a:pt x="3337" y="3466"/>
                  <a:pt x="3404" y="4126"/>
                </a:cubicBezTo>
                <a:cubicBezTo>
                  <a:pt x="3410" y="4187"/>
                  <a:pt x="3406" y="4249"/>
                  <a:pt x="3407" y="4310"/>
                </a:cubicBezTo>
                <a:cubicBezTo>
                  <a:pt x="3395" y="4315"/>
                  <a:pt x="3383" y="4320"/>
                  <a:pt x="3371" y="4326"/>
                </a:cubicBezTo>
                <a:cubicBezTo>
                  <a:pt x="3323" y="4286"/>
                  <a:pt x="3273" y="4250"/>
                  <a:pt x="3231" y="4204"/>
                </a:cubicBezTo>
                <a:cubicBezTo>
                  <a:pt x="3090" y="4051"/>
                  <a:pt x="2954" y="3893"/>
                  <a:pt x="2814" y="3739"/>
                </a:cubicBezTo>
                <a:cubicBezTo>
                  <a:pt x="2503" y="3396"/>
                  <a:pt x="2125" y="3185"/>
                  <a:pt x="1653" y="3183"/>
                </a:cubicBezTo>
                <a:cubicBezTo>
                  <a:pt x="1647" y="3183"/>
                  <a:pt x="1642" y="3183"/>
                  <a:pt x="1636" y="3183"/>
                </a:cubicBezTo>
                <a:cubicBezTo>
                  <a:pt x="1402" y="3183"/>
                  <a:pt x="1169" y="3216"/>
                  <a:pt x="935" y="3216"/>
                </a:cubicBezTo>
                <a:cubicBezTo>
                  <a:pt x="932" y="3216"/>
                  <a:pt x="929" y="3216"/>
                  <a:pt x="926" y="3216"/>
                </a:cubicBezTo>
                <a:cubicBezTo>
                  <a:pt x="783" y="3215"/>
                  <a:pt x="636" y="3189"/>
                  <a:pt x="499" y="3146"/>
                </a:cubicBezTo>
                <a:cubicBezTo>
                  <a:pt x="448" y="3130"/>
                  <a:pt x="412" y="3119"/>
                  <a:pt x="386" y="3119"/>
                </a:cubicBezTo>
                <a:cubicBezTo>
                  <a:pt x="340" y="3119"/>
                  <a:pt x="320" y="3151"/>
                  <a:pt x="297" y="3240"/>
                </a:cubicBezTo>
                <a:cubicBezTo>
                  <a:pt x="236" y="3474"/>
                  <a:pt x="168" y="3709"/>
                  <a:pt x="130" y="3948"/>
                </a:cubicBezTo>
                <a:cubicBezTo>
                  <a:pt x="83" y="4242"/>
                  <a:pt x="29" y="4541"/>
                  <a:pt x="42" y="4836"/>
                </a:cubicBezTo>
                <a:cubicBezTo>
                  <a:pt x="55" y="5122"/>
                  <a:pt x="96" y="5402"/>
                  <a:pt x="23" y="5686"/>
                </a:cubicBezTo>
                <a:cubicBezTo>
                  <a:pt x="0" y="5772"/>
                  <a:pt x="16" y="5812"/>
                  <a:pt x="72" y="5812"/>
                </a:cubicBezTo>
                <a:cubicBezTo>
                  <a:pt x="94" y="5812"/>
                  <a:pt x="122" y="5805"/>
                  <a:pt x="157" y="5793"/>
                </a:cubicBezTo>
                <a:cubicBezTo>
                  <a:pt x="205" y="5776"/>
                  <a:pt x="253" y="5755"/>
                  <a:pt x="299" y="5731"/>
                </a:cubicBezTo>
                <a:cubicBezTo>
                  <a:pt x="508" y="5625"/>
                  <a:pt x="712" y="5509"/>
                  <a:pt x="924" y="5412"/>
                </a:cubicBezTo>
                <a:cubicBezTo>
                  <a:pt x="1273" y="5253"/>
                  <a:pt x="1631" y="5127"/>
                  <a:pt x="2020" y="5127"/>
                </a:cubicBezTo>
                <a:cubicBezTo>
                  <a:pt x="2051" y="5127"/>
                  <a:pt x="2083" y="5128"/>
                  <a:pt x="2115" y="5130"/>
                </a:cubicBezTo>
                <a:cubicBezTo>
                  <a:pt x="2378" y="5143"/>
                  <a:pt x="2607" y="5233"/>
                  <a:pt x="2779" y="5437"/>
                </a:cubicBezTo>
                <a:cubicBezTo>
                  <a:pt x="2965" y="5658"/>
                  <a:pt x="2883" y="5917"/>
                  <a:pt x="2600" y="5966"/>
                </a:cubicBezTo>
                <a:cubicBezTo>
                  <a:pt x="2544" y="5976"/>
                  <a:pt x="2485" y="5981"/>
                  <a:pt x="2426" y="5981"/>
                </a:cubicBezTo>
                <a:cubicBezTo>
                  <a:pt x="2333" y="5981"/>
                  <a:pt x="2240" y="5969"/>
                  <a:pt x="2153" y="5945"/>
                </a:cubicBezTo>
                <a:cubicBezTo>
                  <a:pt x="1909" y="5878"/>
                  <a:pt x="1664" y="5831"/>
                  <a:pt x="1414" y="5831"/>
                </a:cubicBezTo>
                <a:cubicBezTo>
                  <a:pt x="1361" y="5831"/>
                  <a:pt x="1308" y="5834"/>
                  <a:pt x="1255" y="5838"/>
                </a:cubicBezTo>
                <a:cubicBezTo>
                  <a:pt x="941" y="5864"/>
                  <a:pt x="634" y="5918"/>
                  <a:pt x="387" y="6138"/>
                </a:cubicBezTo>
                <a:cubicBezTo>
                  <a:pt x="284" y="6230"/>
                  <a:pt x="205" y="6344"/>
                  <a:pt x="248" y="6482"/>
                </a:cubicBezTo>
                <a:cubicBezTo>
                  <a:pt x="349" y="6802"/>
                  <a:pt x="463" y="7117"/>
                  <a:pt x="774" y="7307"/>
                </a:cubicBezTo>
                <a:cubicBezTo>
                  <a:pt x="906" y="7387"/>
                  <a:pt x="980" y="7502"/>
                  <a:pt x="970" y="7663"/>
                </a:cubicBezTo>
                <a:cubicBezTo>
                  <a:pt x="969" y="7684"/>
                  <a:pt x="972" y="7706"/>
                  <a:pt x="976" y="7727"/>
                </a:cubicBezTo>
                <a:cubicBezTo>
                  <a:pt x="991" y="7818"/>
                  <a:pt x="1031" y="7866"/>
                  <a:pt x="1088" y="7866"/>
                </a:cubicBezTo>
                <a:cubicBezTo>
                  <a:pt x="1119" y="7866"/>
                  <a:pt x="1155" y="7851"/>
                  <a:pt x="1195" y="7822"/>
                </a:cubicBezTo>
                <a:cubicBezTo>
                  <a:pt x="1267" y="7768"/>
                  <a:pt x="1327" y="7698"/>
                  <a:pt x="1394" y="7635"/>
                </a:cubicBezTo>
                <a:cubicBezTo>
                  <a:pt x="1582" y="7458"/>
                  <a:pt x="1754" y="7255"/>
                  <a:pt x="1963" y="7108"/>
                </a:cubicBezTo>
                <a:cubicBezTo>
                  <a:pt x="2174" y="6962"/>
                  <a:pt x="2417" y="6860"/>
                  <a:pt x="2655" y="6760"/>
                </a:cubicBezTo>
                <a:cubicBezTo>
                  <a:pt x="2688" y="6746"/>
                  <a:pt x="2724" y="6740"/>
                  <a:pt x="2759" y="6740"/>
                </a:cubicBezTo>
                <a:cubicBezTo>
                  <a:pt x="2862" y="6740"/>
                  <a:pt x="2961" y="6793"/>
                  <a:pt x="2990" y="6862"/>
                </a:cubicBezTo>
                <a:cubicBezTo>
                  <a:pt x="3044" y="6990"/>
                  <a:pt x="2958" y="7074"/>
                  <a:pt x="2885" y="7161"/>
                </a:cubicBezTo>
                <a:cubicBezTo>
                  <a:pt x="2879" y="7167"/>
                  <a:pt x="2873" y="7174"/>
                  <a:pt x="2865" y="7177"/>
                </a:cubicBezTo>
                <a:cubicBezTo>
                  <a:pt x="2687" y="7281"/>
                  <a:pt x="2514" y="7397"/>
                  <a:pt x="2328" y="7485"/>
                </a:cubicBezTo>
                <a:cubicBezTo>
                  <a:pt x="2072" y="7604"/>
                  <a:pt x="1811" y="7711"/>
                  <a:pt x="1613" y="7922"/>
                </a:cubicBezTo>
                <a:cubicBezTo>
                  <a:pt x="1456" y="8090"/>
                  <a:pt x="1416" y="8289"/>
                  <a:pt x="1529" y="8484"/>
                </a:cubicBezTo>
                <a:cubicBezTo>
                  <a:pt x="1618" y="8639"/>
                  <a:pt x="1732" y="8792"/>
                  <a:pt x="1871" y="8901"/>
                </a:cubicBezTo>
                <a:cubicBezTo>
                  <a:pt x="2103" y="9084"/>
                  <a:pt x="2273" y="9297"/>
                  <a:pt x="2387" y="9571"/>
                </a:cubicBezTo>
                <a:cubicBezTo>
                  <a:pt x="2475" y="9781"/>
                  <a:pt x="2583" y="9985"/>
                  <a:pt x="2702" y="10180"/>
                </a:cubicBezTo>
                <a:cubicBezTo>
                  <a:pt x="2788" y="10323"/>
                  <a:pt x="2923" y="10394"/>
                  <a:pt x="3086" y="10394"/>
                </a:cubicBezTo>
                <a:cubicBezTo>
                  <a:pt x="3110" y="10394"/>
                  <a:pt x="3135" y="10393"/>
                  <a:pt x="3160" y="10390"/>
                </a:cubicBezTo>
                <a:cubicBezTo>
                  <a:pt x="3295" y="10373"/>
                  <a:pt x="3330" y="10314"/>
                  <a:pt x="3287" y="10177"/>
                </a:cubicBezTo>
                <a:lnTo>
                  <a:pt x="3287" y="10177"/>
                </a:lnTo>
                <a:cubicBezTo>
                  <a:pt x="3219" y="10215"/>
                  <a:pt x="3163" y="10234"/>
                  <a:pt x="3115" y="10234"/>
                </a:cubicBezTo>
                <a:cubicBezTo>
                  <a:pt x="3046" y="10234"/>
                  <a:pt x="2994" y="10194"/>
                  <a:pt x="2950" y="10113"/>
                </a:cubicBezTo>
                <a:cubicBezTo>
                  <a:pt x="2881" y="9985"/>
                  <a:pt x="2931" y="9837"/>
                  <a:pt x="3080" y="9768"/>
                </a:cubicBezTo>
                <a:cubicBezTo>
                  <a:pt x="3156" y="9733"/>
                  <a:pt x="3245" y="9723"/>
                  <a:pt x="3330" y="9709"/>
                </a:cubicBezTo>
                <a:cubicBezTo>
                  <a:pt x="3427" y="9693"/>
                  <a:pt x="3532" y="9701"/>
                  <a:pt x="3625" y="9670"/>
                </a:cubicBezTo>
                <a:cubicBezTo>
                  <a:pt x="3929" y="9571"/>
                  <a:pt x="4234" y="9471"/>
                  <a:pt x="4531" y="9352"/>
                </a:cubicBezTo>
                <a:cubicBezTo>
                  <a:pt x="4810" y="9240"/>
                  <a:pt x="4858" y="9108"/>
                  <a:pt x="4772" y="8821"/>
                </a:cubicBezTo>
                <a:cubicBezTo>
                  <a:pt x="4675" y="8496"/>
                  <a:pt x="4507" y="8209"/>
                  <a:pt x="4310" y="7938"/>
                </a:cubicBezTo>
                <a:cubicBezTo>
                  <a:pt x="4211" y="7801"/>
                  <a:pt x="4103" y="7670"/>
                  <a:pt x="4005" y="7533"/>
                </a:cubicBezTo>
                <a:cubicBezTo>
                  <a:pt x="3940" y="7439"/>
                  <a:pt x="3907" y="7332"/>
                  <a:pt x="3977" y="7229"/>
                </a:cubicBezTo>
                <a:cubicBezTo>
                  <a:pt x="4023" y="7162"/>
                  <a:pt x="4085" y="7137"/>
                  <a:pt x="4152" y="7137"/>
                </a:cubicBezTo>
                <a:cubicBezTo>
                  <a:pt x="4191" y="7137"/>
                  <a:pt x="4231" y="7145"/>
                  <a:pt x="4271" y="7160"/>
                </a:cubicBezTo>
                <a:cubicBezTo>
                  <a:pt x="4368" y="7195"/>
                  <a:pt x="4465" y="7238"/>
                  <a:pt x="4548" y="7297"/>
                </a:cubicBezTo>
                <a:cubicBezTo>
                  <a:pt x="4975" y="7604"/>
                  <a:pt x="5093" y="8048"/>
                  <a:pt x="5085" y="8544"/>
                </a:cubicBezTo>
                <a:cubicBezTo>
                  <a:pt x="5082" y="8691"/>
                  <a:pt x="5068" y="8839"/>
                  <a:pt x="5070" y="8986"/>
                </a:cubicBezTo>
                <a:cubicBezTo>
                  <a:pt x="5071" y="9037"/>
                  <a:pt x="5104" y="9087"/>
                  <a:pt x="5122" y="9138"/>
                </a:cubicBezTo>
                <a:cubicBezTo>
                  <a:pt x="5170" y="9115"/>
                  <a:pt x="5229" y="9103"/>
                  <a:pt x="5264" y="9068"/>
                </a:cubicBezTo>
                <a:cubicBezTo>
                  <a:pt x="5435" y="8894"/>
                  <a:pt x="5640" y="8797"/>
                  <a:pt x="5871" y="8732"/>
                </a:cubicBezTo>
                <a:cubicBezTo>
                  <a:pt x="6118" y="8663"/>
                  <a:pt x="6354" y="8566"/>
                  <a:pt x="6550" y="8388"/>
                </a:cubicBezTo>
                <a:cubicBezTo>
                  <a:pt x="6772" y="8187"/>
                  <a:pt x="6801" y="7971"/>
                  <a:pt x="6619" y="7735"/>
                </a:cubicBezTo>
                <a:cubicBezTo>
                  <a:pt x="6529" y="7620"/>
                  <a:pt x="6431" y="7501"/>
                  <a:pt x="6312" y="7421"/>
                </a:cubicBezTo>
                <a:cubicBezTo>
                  <a:pt x="6073" y="7258"/>
                  <a:pt x="5818" y="7118"/>
                  <a:pt x="5566" y="6973"/>
                </a:cubicBezTo>
                <a:cubicBezTo>
                  <a:pt x="5407" y="6880"/>
                  <a:pt x="5290" y="6751"/>
                  <a:pt x="5222" y="6581"/>
                </a:cubicBezTo>
                <a:cubicBezTo>
                  <a:pt x="5139" y="6378"/>
                  <a:pt x="5216" y="6265"/>
                  <a:pt x="5431" y="6265"/>
                </a:cubicBezTo>
                <a:cubicBezTo>
                  <a:pt x="5434" y="6265"/>
                  <a:pt x="5437" y="6265"/>
                  <a:pt x="5441" y="6265"/>
                </a:cubicBezTo>
                <a:cubicBezTo>
                  <a:pt x="5479" y="6265"/>
                  <a:pt x="5518" y="6271"/>
                  <a:pt x="5557" y="6277"/>
                </a:cubicBezTo>
                <a:cubicBezTo>
                  <a:pt x="5803" y="6323"/>
                  <a:pt x="6016" y="6435"/>
                  <a:pt x="6194" y="6608"/>
                </a:cubicBezTo>
                <a:cubicBezTo>
                  <a:pt x="6550" y="6952"/>
                  <a:pt x="6777" y="7369"/>
                  <a:pt x="6883" y="7853"/>
                </a:cubicBezTo>
                <a:cubicBezTo>
                  <a:pt x="6895" y="7908"/>
                  <a:pt x="6930" y="7960"/>
                  <a:pt x="6956" y="8012"/>
                </a:cubicBezTo>
                <a:cubicBezTo>
                  <a:pt x="7005" y="7977"/>
                  <a:pt x="7060" y="7945"/>
                  <a:pt x="7107" y="7905"/>
                </a:cubicBezTo>
                <a:cubicBezTo>
                  <a:pt x="7287" y="7752"/>
                  <a:pt x="7463" y="7592"/>
                  <a:pt x="7647" y="7443"/>
                </a:cubicBezTo>
                <a:cubicBezTo>
                  <a:pt x="7856" y="7275"/>
                  <a:pt x="8092" y="7137"/>
                  <a:pt x="8279" y="6949"/>
                </a:cubicBezTo>
                <a:cubicBezTo>
                  <a:pt x="8516" y="6714"/>
                  <a:pt x="8572" y="6452"/>
                  <a:pt x="8280" y="6157"/>
                </a:cubicBezTo>
                <a:cubicBezTo>
                  <a:pt x="7976" y="5848"/>
                  <a:pt x="7627" y="5695"/>
                  <a:pt x="7216" y="5695"/>
                </a:cubicBezTo>
                <a:cubicBezTo>
                  <a:pt x="7160" y="5695"/>
                  <a:pt x="7104" y="5698"/>
                  <a:pt x="7046" y="5704"/>
                </a:cubicBezTo>
                <a:cubicBezTo>
                  <a:pt x="6812" y="5726"/>
                  <a:pt x="6579" y="5745"/>
                  <a:pt x="6345" y="5751"/>
                </a:cubicBezTo>
                <a:cubicBezTo>
                  <a:pt x="6338" y="5751"/>
                  <a:pt x="6331" y="5751"/>
                  <a:pt x="6323" y="5751"/>
                </a:cubicBezTo>
                <a:cubicBezTo>
                  <a:pt x="6039" y="5751"/>
                  <a:pt x="5831" y="5603"/>
                  <a:pt x="5679" y="5367"/>
                </a:cubicBezTo>
                <a:cubicBezTo>
                  <a:pt x="5601" y="5245"/>
                  <a:pt x="5634" y="5171"/>
                  <a:pt x="5778" y="5151"/>
                </a:cubicBezTo>
                <a:cubicBezTo>
                  <a:pt x="5810" y="5146"/>
                  <a:pt x="5843" y="5144"/>
                  <a:pt x="5875" y="5144"/>
                </a:cubicBezTo>
                <a:cubicBezTo>
                  <a:pt x="5912" y="5144"/>
                  <a:pt x="5949" y="5147"/>
                  <a:pt x="5985" y="5153"/>
                </a:cubicBezTo>
                <a:cubicBezTo>
                  <a:pt x="6164" y="5186"/>
                  <a:pt x="6341" y="5224"/>
                  <a:pt x="6518" y="5267"/>
                </a:cubicBezTo>
                <a:cubicBezTo>
                  <a:pt x="6824" y="5339"/>
                  <a:pt x="7128" y="5431"/>
                  <a:pt x="7442" y="5431"/>
                </a:cubicBezTo>
                <a:cubicBezTo>
                  <a:pt x="7500" y="5431"/>
                  <a:pt x="7559" y="5428"/>
                  <a:pt x="7618" y="5421"/>
                </a:cubicBezTo>
                <a:cubicBezTo>
                  <a:pt x="7650" y="5417"/>
                  <a:pt x="7680" y="5415"/>
                  <a:pt x="7709" y="5415"/>
                </a:cubicBezTo>
                <a:cubicBezTo>
                  <a:pt x="7857" y="5415"/>
                  <a:pt x="7983" y="5461"/>
                  <a:pt x="8111" y="5536"/>
                </a:cubicBezTo>
                <a:cubicBezTo>
                  <a:pt x="8252" y="5621"/>
                  <a:pt x="8392" y="5710"/>
                  <a:pt x="8542" y="5775"/>
                </a:cubicBezTo>
                <a:cubicBezTo>
                  <a:pt x="8586" y="5794"/>
                  <a:pt x="8628" y="5803"/>
                  <a:pt x="8667" y="5803"/>
                </a:cubicBezTo>
                <a:cubicBezTo>
                  <a:pt x="8767" y="5803"/>
                  <a:pt x="8849" y="5743"/>
                  <a:pt x="8893" y="5629"/>
                </a:cubicBezTo>
                <a:cubicBezTo>
                  <a:pt x="8960" y="5457"/>
                  <a:pt x="9015" y="5277"/>
                  <a:pt x="9047" y="5096"/>
                </a:cubicBezTo>
                <a:cubicBezTo>
                  <a:pt x="9100" y="4784"/>
                  <a:pt x="8984" y="4499"/>
                  <a:pt x="8881" y="4211"/>
                </a:cubicBezTo>
                <a:cubicBezTo>
                  <a:pt x="8820" y="4042"/>
                  <a:pt x="8712" y="3922"/>
                  <a:pt x="8554" y="3842"/>
                </a:cubicBezTo>
                <a:cubicBezTo>
                  <a:pt x="8418" y="3772"/>
                  <a:pt x="8282" y="3743"/>
                  <a:pt x="8145" y="3743"/>
                </a:cubicBezTo>
                <a:cubicBezTo>
                  <a:pt x="7979" y="3743"/>
                  <a:pt x="7813" y="3786"/>
                  <a:pt x="7648" y="3851"/>
                </a:cubicBezTo>
                <a:cubicBezTo>
                  <a:pt x="7422" y="3940"/>
                  <a:pt x="7204" y="4047"/>
                  <a:pt x="6976" y="4129"/>
                </a:cubicBezTo>
                <a:cubicBezTo>
                  <a:pt x="6698" y="4229"/>
                  <a:pt x="6416" y="4321"/>
                  <a:pt x="6122" y="4321"/>
                </a:cubicBezTo>
                <a:cubicBezTo>
                  <a:pt x="6043" y="4321"/>
                  <a:pt x="5964" y="4314"/>
                  <a:pt x="5884" y="4299"/>
                </a:cubicBezTo>
                <a:cubicBezTo>
                  <a:pt x="5773" y="4279"/>
                  <a:pt x="5661" y="4229"/>
                  <a:pt x="5568" y="4164"/>
                </a:cubicBezTo>
                <a:cubicBezTo>
                  <a:pt x="5461" y="4089"/>
                  <a:pt x="5472" y="3972"/>
                  <a:pt x="5577" y="3892"/>
                </a:cubicBezTo>
                <a:cubicBezTo>
                  <a:pt x="5614" y="3864"/>
                  <a:pt x="5659" y="3834"/>
                  <a:pt x="5704" y="3830"/>
                </a:cubicBezTo>
                <a:cubicBezTo>
                  <a:pt x="5940" y="3804"/>
                  <a:pt x="6180" y="3760"/>
                  <a:pt x="6416" y="3760"/>
                </a:cubicBezTo>
                <a:cubicBezTo>
                  <a:pt x="6449" y="3760"/>
                  <a:pt x="6482" y="3761"/>
                  <a:pt x="6515" y="3763"/>
                </a:cubicBezTo>
                <a:cubicBezTo>
                  <a:pt x="6614" y="3768"/>
                  <a:pt x="6713" y="3772"/>
                  <a:pt x="6811" y="3772"/>
                </a:cubicBezTo>
                <a:cubicBezTo>
                  <a:pt x="7177" y="3772"/>
                  <a:pt x="7530" y="3722"/>
                  <a:pt x="7870" y="3549"/>
                </a:cubicBezTo>
                <a:cubicBezTo>
                  <a:pt x="8017" y="3474"/>
                  <a:pt x="8163" y="3433"/>
                  <a:pt x="8307" y="3433"/>
                </a:cubicBezTo>
                <a:cubicBezTo>
                  <a:pt x="8482" y="3433"/>
                  <a:pt x="8654" y="3494"/>
                  <a:pt x="8818" y="3631"/>
                </a:cubicBezTo>
                <a:cubicBezTo>
                  <a:pt x="8853" y="3660"/>
                  <a:pt x="8907" y="3666"/>
                  <a:pt x="8973" y="3690"/>
                </a:cubicBezTo>
                <a:cubicBezTo>
                  <a:pt x="8965" y="3607"/>
                  <a:pt x="8973" y="3546"/>
                  <a:pt x="8951" y="3501"/>
                </a:cubicBezTo>
                <a:cubicBezTo>
                  <a:pt x="8873" y="3351"/>
                  <a:pt x="8791" y="3204"/>
                  <a:pt x="8698" y="3063"/>
                </a:cubicBezTo>
                <a:cubicBezTo>
                  <a:pt x="8585" y="2890"/>
                  <a:pt x="8457" y="2727"/>
                  <a:pt x="8340" y="2556"/>
                </a:cubicBezTo>
                <a:cubicBezTo>
                  <a:pt x="8260" y="2438"/>
                  <a:pt x="8194" y="2311"/>
                  <a:pt x="8112" y="2194"/>
                </a:cubicBezTo>
                <a:cubicBezTo>
                  <a:pt x="7924" y="1925"/>
                  <a:pt x="7621" y="1781"/>
                  <a:pt x="7317" y="1781"/>
                </a:cubicBezTo>
                <a:cubicBezTo>
                  <a:pt x="7092" y="1781"/>
                  <a:pt x="6866" y="1860"/>
                  <a:pt x="6689" y="2028"/>
                </a:cubicBezTo>
                <a:cubicBezTo>
                  <a:pt x="6504" y="2205"/>
                  <a:pt x="6366" y="2434"/>
                  <a:pt x="6217" y="2645"/>
                </a:cubicBezTo>
                <a:cubicBezTo>
                  <a:pt x="6086" y="2829"/>
                  <a:pt x="5972" y="3024"/>
                  <a:pt x="5843" y="3209"/>
                </a:cubicBezTo>
                <a:cubicBezTo>
                  <a:pt x="5815" y="3248"/>
                  <a:pt x="5755" y="3265"/>
                  <a:pt x="5710" y="3293"/>
                </a:cubicBezTo>
                <a:cubicBezTo>
                  <a:pt x="5687" y="3240"/>
                  <a:pt x="5650" y="3188"/>
                  <a:pt x="5648" y="3135"/>
                </a:cubicBezTo>
                <a:cubicBezTo>
                  <a:pt x="5643" y="3058"/>
                  <a:pt x="5657" y="2978"/>
                  <a:pt x="5677" y="2903"/>
                </a:cubicBezTo>
                <a:cubicBezTo>
                  <a:pt x="5888" y="2076"/>
                  <a:pt x="6254" y="1327"/>
                  <a:pt x="6811" y="674"/>
                </a:cubicBezTo>
                <a:cubicBezTo>
                  <a:pt x="6942" y="521"/>
                  <a:pt x="7044" y="342"/>
                  <a:pt x="7148" y="169"/>
                </a:cubicBezTo>
                <a:cubicBezTo>
                  <a:pt x="7170" y="131"/>
                  <a:pt x="7163" y="44"/>
                  <a:pt x="7135" y="17"/>
                </a:cubicBezTo>
                <a:cubicBezTo>
                  <a:pt x="7123" y="6"/>
                  <a:pt x="7099" y="1"/>
                  <a:pt x="70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6"/>
          <p:cNvSpPr/>
          <p:nvPr/>
        </p:nvSpPr>
        <p:spPr>
          <a:xfrm rot="-3600048">
            <a:off x="-146797" y="-49153"/>
            <a:ext cx="963714" cy="1177303"/>
          </a:xfrm>
          <a:custGeom>
            <a:avLst/>
            <a:gdLst/>
            <a:ahLst/>
            <a:cxnLst/>
            <a:rect l="l" t="t" r="r" b="b"/>
            <a:pathLst>
              <a:path w="9429" h="11519" extrusionOk="0">
                <a:moveTo>
                  <a:pt x="7085" y="1"/>
                </a:moveTo>
                <a:cubicBezTo>
                  <a:pt x="7042" y="42"/>
                  <a:pt x="6978" y="76"/>
                  <a:pt x="6959" y="127"/>
                </a:cubicBezTo>
                <a:cubicBezTo>
                  <a:pt x="6722" y="760"/>
                  <a:pt x="6487" y="1395"/>
                  <a:pt x="6259" y="2033"/>
                </a:cubicBezTo>
                <a:cubicBezTo>
                  <a:pt x="6187" y="2235"/>
                  <a:pt x="6055" y="2341"/>
                  <a:pt x="5901" y="2341"/>
                </a:cubicBezTo>
                <a:cubicBezTo>
                  <a:pt x="5809" y="2341"/>
                  <a:pt x="5709" y="2304"/>
                  <a:pt x="5608" y="2226"/>
                </a:cubicBezTo>
                <a:cubicBezTo>
                  <a:pt x="5057" y="1802"/>
                  <a:pt x="4461" y="1460"/>
                  <a:pt x="3758" y="1365"/>
                </a:cubicBezTo>
                <a:cubicBezTo>
                  <a:pt x="3685" y="1355"/>
                  <a:pt x="3611" y="1351"/>
                  <a:pt x="3537" y="1351"/>
                </a:cubicBezTo>
                <a:cubicBezTo>
                  <a:pt x="3412" y="1351"/>
                  <a:pt x="3287" y="1362"/>
                  <a:pt x="3164" y="1373"/>
                </a:cubicBezTo>
                <a:cubicBezTo>
                  <a:pt x="3095" y="1379"/>
                  <a:pt x="3034" y="1446"/>
                  <a:pt x="2970" y="1486"/>
                </a:cubicBezTo>
                <a:cubicBezTo>
                  <a:pt x="3010" y="1549"/>
                  <a:pt x="3035" y="1638"/>
                  <a:pt x="3093" y="1670"/>
                </a:cubicBezTo>
                <a:cubicBezTo>
                  <a:pt x="3389" y="1840"/>
                  <a:pt x="3689" y="2001"/>
                  <a:pt x="3994" y="2152"/>
                </a:cubicBezTo>
                <a:cubicBezTo>
                  <a:pt x="4548" y="2426"/>
                  <a:pt x="5160" y="2442"/>
                  <a:pt x="5757" y="2516"/>
                </a:cubicBezTo>
                <a:cubicBezTo>
                  <a:pt x="5774" y="2518"/>
                  <a:pt x="5791" y="2519"/>
                  <a:pt x="5808" y="2519"/>
                </a:cubicBezTo>
                <a:cubicBezTo>
                  <a:pt x="5886" y="2519"/>
                  <a:pt x="5968" y="2502"/>
                  <a:pt x="6063" y="2494"/>
                </a:cubicBezTo>
                <a:lnTo>
                  <a:pt x="6063" y="2494"/>
                </a:lnTo>
                <a:cubicBezTo>
                  <a:pt x="5938" y="2818"/>
                  <a:pt x="5827" y="3127"/>
                  <a:pt x="5701" y="3429"/>
                </a:cubicBezTo>
                <a:cubicBezTo>
                  <a:pt x="5675" y="3490"/>
                  <a:pt x="5601" y="3521"/>
                  <a:pt x="5519" y="3521"/>
                </a:cubicBezTo>
                <a:cubicBezTo>
                  <a:pt x="5434" y="3521"/>
                  <a:pt x="5340" y="3488"/>
                  <a:pt x="5280" y="3424"/>
                </a:cubicBezTo>
                <a:cubicBezTo>
                  <a:pt x="5207" y="3346"/>
                  <a:pt x="5142" y="3257"/>
                  <a:pt x="5083" y="3167"/>
                </a:cubicBezTo>
                <a:cubicBezTo>
                  <a:pt x="4870" y="2847"/>
                  <a:pt x="4595" y="2622"/>
                  <a:pt x="4211" y="2526"/>
                </a:cubicBezTo>
                <a:cubicBezTo>
                  <a:pt x="3817" y="2427"/>
                  <a:pt x="3432" y="2288"/>
                  <a:pt x="3038" y="2186"/>
                </a:cubicBezTo>
                <a:cubicBezTo>
                  <a:pt x="2991" y="2174"/>
                  <a:pt x="2942" y="2170"/>
                  <a:pt x="2891" y="2170"/>
                </a:cubicBezTo>
                <a:cubicBezTo>
                  <a:pt x="2805" y="2170"/>
                  <a:pt x="2714" y="2181"/>
                  <a:pt x="2617" y="2181"/>
                </a:cubicBezTo>
                <a:cubicBezTo>
                  <a:pt x="2924" y="2643"/>
                  <a:pt x="3898" y="3444"/>
                  <a:pt x="5550" y="3681"/>
                </a:cubicBezTo>
                <a:cubicBezTo>
                  <a:pt x="5572" y="4000"/>
                  <a:pt x="5435" y="4170"/>
                  <a:pt x="5133" y="4207"/>
                </a:cubicBezTo>
                <a:cubicBezTo>
                  <a:pt x="5099" y="4211"/>
                  <a:pt x="5065" y="4213"/>
                  <a:pt x="5031" y="4213"/>
                </a:cubicBezTo>
                <a:cubicBezTo>
                  <a:pt x="4856" y="4213"/>
                  <a:pt x="4702" y="4156"/>
                  <a:pt x="4542" y="4051"/>
                </a:cubicBezTo>
                <a:cubicBezTo>
                  <a:pt x="3855" y="3600"/>
                  <a:pt x="3107" y="3353"/>
                  <a:pt x="2296" y="3353"/>
                </a:cubicBezTo>
                <a:cubicBezTo>
                  <a:pt x="2199" y="3353"/>
                  <a:pt x="2101" y="3356"/>
                  <a:pt x="2001" y="3363"/>
                </a:cubicBezTo>
                <a:cubicBezTo>
                  <a:pt x="1877" y="3372"/>
                  <a:pt x="1754" y="3426"/>
                  <a:pt x="1588" y="3472"/>
                </a:cubicBezTo>
                <a:cubicBezTo>
                  <a:pt x="1675" y="3546"/>
                  <a:pt x="1718" y="3602"/>
                  <a:pt x="1774" y="3628"/>
                </a:cubicBezTo>
                <a:cubicBezTo>
                  <a:pt x="2227" y="3840"/>
                  <a:pt x="2676" y="4060"/>
                  <a:pt x="3138" y="4250"/>
                </a:cubicBezTo>
                <a:cubicBezTo>
                  <a:pt x="3411" y="4361"/>
                  <a:pt x="3696" y="4390"/>
                  <a:pt x="3983" y="4390"/>
                </a:cubicBezTo>
                <a:cubicBezTo>
                  <a:pt x="4146" y="4390"/>
                  <a:pt x="4310" y="4381"/>
                  <a:pt x="4472" y="4372"/>
                </a:cubicBezTo>
                <a:cubicBezTo>
                  <a:pt x="4688" y="4360"/>
                  <a:pt x="4904" y="4336"/>
                  <a:pt x="5119" y="4318"/>
                </a:cubicBezTo>
                <a:cubicBezTo>
                  <a:pt x="5147" y="4315"/>
                  <a:pt x="5170" y="4314"/>
                  <a:pt x="5191" y="4314"/>
                </a:cubicBezTo>
                <a:cubicBezTo>
                  <a:pt x="5321" y="4314"/>
                  <a:pt x="5335" y="4362"/>
                  <a:pt x="5292" y="4527"/>
                </a:cubicBezTo>
                <a:cubicBezTo>
                  <a:pt x="5206" y="4858"/>
                  <a:pt x="4983" y="5056"/>
                  <a:pt x="4645" y="5056"/>
                </a:cubicBezTo>
                <a:cubicBezTo>
                  <a:pt x="4634" y="5056"/>
                  <a:pt x="4623" y="5056"/>
                  <a:pt x="4612" y="5055"/>
                </a:cubicBezTo>
                <a:cubicBezTo>
                  <a:pt x="4376" y="5046"/>
                  <a:pt x="4136" y="5003"/>
                  <a:pt x="3908" y="4939"/>
                </a:cubicBezTo>
                <a:cubicBezTo>
                  <a:pt x="3346" y="4782"/>
                  <a:pt x="2782" y="4656"/>
                  <a:pt x="2204" y="4656"/>
                </a:cubicBezTo>
                <a:cubicBezTo>
                  <a:pt x="2027" y="4656"/>
                  <a:pt x="1848" y="4668"/>
                  <a:pt x="1667" y="4695"/>
                </a:cubicBezTo>
                <a:cubicBezTo>
                  <a:pt x="1478" y="4722"/>
                  <a:pt x="1295" y="4795"/>
                  <a:pt x="1115" y="4863"/>
                </a:cubicBezTo>
                <a:cubicBezTo>
                  <a:pt x="1063" y="4883"/>
                  <a:pt x="1001" y="4960"/>
                  <a:pt x="1000" y="5011"/>
                </a:cubicBezTo>
                <a:cubicBezTo>
                  <a:pt x="1000" y="5061"/>
                  <a:pt x="1064" y="5133"/>
                  <a:pt x="1117" y="5156"/>
                </a:cubicBezTo>
                <a:cubicBezTo>
                  <a:pt x="1246" y="5212"/>
                  <a:pt x="1383" y="5254"/>
                  <a:pt x="1521" y="5286"/>
                </a:cubicBezTo>
                <a:cubicBezTo>
                  <a:pt x="2039" y="5407"/>
                  <a:pt x="2559" y="5496"/>
                  <a:pt x="3085" y="5496"/>
                </a:cubicBezTo>
                <a:cubicBezTo>
                  <a:pt x="3314" y="5496"/>
                  <a:pt x="3543" y="5480"/>
                  <a:pt x="3773" y="5441"/>
                </a:cubicBezTo>
                <a:cubicBezTo>
                  <a:pt x="4053" y="5395"/>
                  <a:pt x="4327" y="5316"/>
                  <a:pt x="4606" y="5257"/>
                </a:cubicBezTo>
                <a:cubicBezTo>
                  <a:pt x="4715" y="5234"/>
                  <a:pt x="4829" y="5230"/>
                  <a:pt x="4940" y="5218"/>
                </a:cubicBezTo>
                <a:cubicBezTo>
                  <a:pt x="4951" y="5234"/>
                  <a:pt x="4962" y="5251"/>
                  <a:pt x="4974" y="5268"/>
                </a:cubicBezTo>
                <a:cubicBezTo>
                  <a:pt x="4897" y="5350"/>
                  <a:pt x="4830" y="5445"/>
                  <a:pt x="4741" y="5509"/>
                </a:cubicBezTo>
                <a:cubicBezTo>
                  <a:pt x="4537" y="5656"/>
                  <a:pt x="4311" y="5729"/>
                  <a:pt x="4062" y="5729"/>
                </a:cubicBezTo>
                <a:cubicBezTo>
                  <a:pt x="4031" y="5729"/>
                  <a:pt x="4001" y="5728"/>
                  <a:pt x="3969" y="5726"/>
                </a:cubicBezTo>
                <a:cubicBezTo>
                  <a:pt x="3831" y="5716"/>
                  <a:pt x="3693" y="5711"/>
                  <a:pt x="3555" y="5711"/>
                </a:cubicBezTo>
                <a:cubicBezTo>
                  <a:pt x="2972" y="5711"/>
                  <a:pt x="2400" y="5803"/>
                  <a:pt x="1856" y="6031"/>
                </a:cubicBezTo>
                <a:cubicBezTo>
                  <a:pt x="1409" y="6219"/>
                  <a:pt x="991" y="6481"/>
                  <a:pt x="562" y="6714"/>
                </a:cubicBezTo>
                <a:cubicBezTo>
                  <a:pt x="447" y="6776"/>
                  <a:pt x="338" y="6850"/>
                  <a:pt x="228" y="6919"/>
                </a:cubicBezTo>
                <a:cubicBezTo>
                  <a:pt x="184" y="6946"/>
                  <a:pt x="129" y="6968"/>
                  <a:pt x="105" y="7008"/>
                </a:cubicBezTo>
                <a:cubicBezTo>
                  <a:pt x="60" y="7079"/>
                  <a:pt x="34" y="7163"/>
                  <a:pt x="0" y="7242"/>
                </a:cubicBezTo>
                <a:cubicBezTo>
                  <a:pt x="68" y="7267"/>
                  <a:pt x="137" y="7315"/>
                  <a:pt x="202" y="7315"/>
                </a:cubicBezTo>
                <a:cubicBezTo>
                  <a:pt x="206" y="7315"/>
                  <a:pt x="210" y="7315"/>
                  <a:pt x="213" y="7314"/>
                </a:cubicBezTo>
                <a:cubicBezTo>
                  <a:pt x="775" y="7264"/>
                  <a:pt x="1338" y="7223"/>
                  <a:pt x="1894" y="7140"/>
                </a:cubicBezTo>
                <a:cubicBezTo>
                  <a:pt x="2684" y="7022"/>
                  <a:pt x="3325" y="6580"/>
                  <a:pt x="3964" y="6136"/>
                </a:cubicBezTo>
                <a:cubicBezTo>
                  <a:pt x="4209" y="5967"/>
                  <a:pt x="4479" y="5834"/>
                  <a:pt x="4761" y="5671"/>
                </a:cubicBezTo>
                <a:lnTo>
                  <a:pt x="4761" y="5671"/>
                </a:lnTo>
                <a:cubicBezTo>
                  <a:pt x="4703" y="6327"/>
                  <a:pt x="4320" y="6828"/>
                  <a:pt x="3643" y="6999"/>
                </a:cubicBezTo>
                <a:cubicBezTo>
                  <a:pt x="2567" y="7271"/>
                  <a:pt x="1770" y="7929"/>
                  <a:pt x="1043" y="8709"/>
                </a:cubicBezTo>
                <a:cubicBezTo>
                  <a:pt x="876" y="8888"/>
                  <a:pt x="718" y="9072"/>
                  <a:pt x="524" y="9289"/>
                </a:cubicBezTo>
                <a:cubicBezTo>
                  <a:pt x="1366" y="9148"/>
                  <a:pt x="2070" y="8816"/>
                  <a:pt x="2681" y="8316"/>
                </a:cubicBezTo>
                <a:cubicBezTo>
                  <a:pt x="3115" y="7960"/>
                  <a:pt x="3493" y="7537"/>
                  <a:pt x="3898" y="7146"/>
                </a:cubicBezTo>
                <a:cubicBezTo>
                  <a:pt x="3997" y="7050"/>
                  <a:pt x="4107" y="6963"/>
                  <a:pt x="4212" y="6872"/>
                </a:cubicBezTo>
                <a:cubicBezTo>
                  <a:pt x="4229" y="6886"/>
                  <a:pt x="4244" y="6899"/>
                  <a:pt x="4261" y="6911"/>
                </a:cubicBezTo>
                <a:cubicBezTo>
                  <a:pt x="4148" y="7103"/>
                  <a:pt x="4069" y="7333"/>
                  <a:pt x="3914" y="7481"/>
                </a:cubicBezTo>
                <a:cubicBezTo>
                  <a:pt x="3436" y="7936"/>
                  <a:pt x="3117" y="8489"/>
                  <a:pt x="2847" y="9074"/>
                </a:cubicBezTo>
                <a:cubicBezTo>
                  <a:pt x="2517" y="9788"/>
                  <a:pt x="2316" y="10540"/>
                  <a:pt x="2233" y="11321"/>
                </a:cubicBezTo>
                <a:cubicBezTo>
                  <a:pt x="2228" y="11372"/>
                  <a:pt x="2227" y="11423"/>
                  <a:pt x="2221" y="11518"/>
                </a:cubicBezTo>
                <a:cubicBezTo>
                  <a:pt x="2374" y="11351"/>
                  <a:pt x="2515" y="11221"/>
                  <a:pt x="2627" y="11070"/>
                </a:cubicBezTo>
                <a:cubicBezTo>
                  <a:pt x="3296" y="10160"/>
                  <a:pt x="3752" y="9157"/>
                  <a:pt x="4027" y="8057"/>
                </a:cubicBezTo>
                <a:cubicBezTo>
                  <a:pt x="4160" y="7526"/>
                  <a:pt x="4413" y="7027"/>
                  <a:pt x="4614" y="6514"/>
                </a:cubicBezTo>
                <a:cubicBezTo>
                  <a:pt x="4623" y="6492"/>
                  <a:pt x="4648" y="6475"/>
                  <a:pt x="4665" y="6456"/>
                </a:cubicBezTo>
                <a:cubicBezTo>
                  <a:pt x="4684" y="6458"/>
                  <a:pt x="4701" y="6460"/>
                  <a:pt x="4719" y="6462"/>
                </a:cubicBezTo>
                <a:cubicBezTo>
                  <a:pt x="4719" y="6621"/>
                  <a:pt x="4747" y="6786"/>
                  <a:pt x="4715" y="6940"/>
                </a:cubicBezTo>
                <a:cubicBezTo>
                  <a:pt x="4515" y="7904"/>
                  <a:pt x="4711" y="8818"/>
                  <a:pt x="5043" y="9717"/>
                </a:cubicBezTo>
                <a:cubicBezTo>
                  <a:pt x="5115" y="9914"/>
                  <a:pt x="5196" y="10108"/>
                  <a:pt x="5307" y="10306"/>
                </a:cubicBezTo>
                <a:cubicBezTo>
                  <a:pt x="5356" y="10091"/>
                  <a:pt x="5413" y="9876"/>
                  <a:pt x="5455" y="9659"/>
                </a:cubicBezTo>
                <a:cubicBezTo>
                  <a:pt x="5582" y="8982"/>
                  <a:pt x="5655" y="8301"/>
                  <a:pt x="5436" y="7630"/>
                </a:cubicBezTo>
                <a:cubicBezTo>
                  <a:pt x="5365" y="7413"/>
                  <a:pt x="5253" y="7199"/>
                  <a:pt x="5118" y="7015"/>
                </a:cubicBezTo>
                <a:cubicBezTo>
                  <a:pt x="4861" y="6664"/>
                  <a:pt x="4818" y="6286"/>
                  <a:pt x="4898" y="5879"/>
                </a:cubicBezTo>
                <a:cubicBezTo>
                  <a:pt x="4913" y="5805"/>
                  <a:pt x="4961" y="5738"/>
                  <a:pt x="5017" y="5617"/>
                </a:cubicBezTo>
                <a:cubicBezTo>
                  <a:pt x="5071" y="5721"/>
                  <a:pt x="5109" y="5778"/>
                  <a:pt x="5132" y="5841"/>
                </a:cubicBezTo>
                <a:cubicBezTo>
                  <a:pt x="5255" y="6176"/>
                  <a:pt x="5287" y="6547"/>
                  <a:pt x="5517" y="6837"/>
                </a:cubicBezTo>
                <a:cubicBezTo>
                  <a:pt x="5738" y="7119"/>
                  <a:pt x="5970" y="7394"/>
                  <a:pt x="6204" y="7666"/>
                </a:cubicBezTo>
                <a:cubicBezTo>
                  <a:pt x="6511" y="8024"/>
                  <a:pt x="6825" y="8378"/>
                  <a:pt x="7135" y="8735"/>
                </a:cubicBezTo>
                <a:cubicBezTo>
                  <a:pt x="7164" y="8768"/>
                  <a:pt x="7178" y="8813"/>
                  <a:pt x="7199" y="8853"/>
                </a:cubicBezTo>
                <a:cubicBezTo>
                  <a:pt x="7224" y="8838"/>
                  <a:pt x="7248" y="8824"/>
                  <a:pt x="7273" y="8809"/>
                </a:cubicBezTo>
                <a:cubicBezTo>
                  <a:pt x="7248" y="8634"/>
                  <a:pt x="7244" y="8451"/>
                  <a:pt x="7197" y="8282"/>
                </a:cubicBezTo>
                <a:cubicBezTo>
                  <a:pt x="7023" y="7663"/>
                  <a:pt x="6754" y="7085"/>
                  <a:pt x="6389" y="6558"/>
                </a:cubicBezTo>
                <a:cubicBezTo>
                  <a:pt x="6184" y="6261"/>
                  <a:pt x="5907" y="6041"/>
                  <a:pt x="5544" y="5962"/>
                </a:cubicBezTo>
                <a:cubicBezTo>
                  <a:pt x="5416" y="5934"/>
                  <a:pt x="5353" y="5858"/>
                  <a:pt x="5302" y="5747"/>
                </a:cubicBezTo>
                <a:cubicBezTo>
                  <a:pt x="5119" y="5345"/>
                  <a:pt x="5229" y="4984"/>
                  <a:pt x="5453" y="4599"/>
                </a:cubicBezTo>
                <a:cubicBezTo>
                  <a:pt x="5698" y="5199"/>
                  <a:pt x="6059" y="5690"/>
                  <a:pt x="6522" y="6099"/>
                </a:cubicBezTo>
                <a:cubicBezTo>
                  <a:pt x="6982" y="6505"/>
                  <a:pt x="7458" y="6890"/>
                  <a:pt x="7942" y="7297"/>
                </a:cubicBezTo>
                <a:cubicBezTo>
                  <a:pt x="8026" y="7050"/>
                  <a:pt x="7951" y="6836"/>
                  <a:pt x="7834" y="6652"/>
                </a:cubicBezTo>
                <a:cubicBezTo>
                  <a:pt x="7562" y="6230"/>
                  <a:pt x="7269" y="5818"/>
                  <a:pt x="6865" y="5512"/>
                </a:cubicBezTo>
                <a:cubicBezTo>
                  <a:pt x="6642" y="5344"/>
                  <a:pt x="6387" y="5206"/>
                  <a:pt x="6128" y="5100"/>
                </a:cubicBezTo>
                <a:cubicBezTo>
                  <a:pt x="5683" y="4918"/>
                  <a:pt x="5517" y="4681"/>
                  <a:pt x="5607" y="4201"/>
                </a:cubicBezTo>
                <a:cubicBezTo>
                  <a:pt x="5647" y="3984"/>
                  <a:pt x="5743" y="3776"/>
                  <a:pt x="5821" y="3542"/>
                </a:cubicBezTo>
                <a:cubicBezTo>
                  <a:pt x="6870" y="5200"/>
                  <a:pt x="7529" y="5398"/>
                  <a:pt x="8637" y="5901"/>
                </a:cubicBezTo>
                <a:cubicBezTo>
                  <a:pt x="8611" y="5799"/>
                  <a:pt x="8604" y="5718"/>
                  <a:pt x="8571" y="5649"/>
                </a:cubicBezTo>
                <a:cubicBezTo>
                  <a:pt x="8203" y="4883"/>
                  <a:pt x="7631" y="4360"/>
                  <a:pt x="6791" y="4153"/>
                </a:cubicBezTo>
                <a:cubicBezTo>
                  <a:pt x="6730" y="4138"/>
                  <a:pt x="6669" y="4125"/>
                  <a:pt x="6609" y="4110"/>
                </a:cubicBezTo>
                <a:cubicBezTo>
                  <a:pt x="6166" y="4002"/>
                  <a:pt x="5908" y="3621"/>
                  <a:pt x="5988" y="3168"/>
                </a:cubicBezTo>
                <a:cubicBezTo>
                  <a:pt x="6009" y="3050"/>
                  <a:pt x="6086" y="2942"/>
                  <a:pt x="6134" y="2835"/>
                </a:cubicBezTo>
                <a:cubicBezTo>
                  <a:pt x="6542" y="3231"/>
                  <a:pt x="6908" y="3671"/>
                  <a:pt x="7357" y="3997"/>
                </a:cubicBezTo>
                <a:cubicBezTo>
                  <a:pt x="7802" y="4320"/>
                  <a:pt x="8330" y="4528"/>
                  <a:pt x="8844" y="4800"/>
                </a:cubicBezTo>
                <a:cubicBezTo>
                  <a:pt x="8847" y="4441"/>
                  <a:pt x="8697" y="4183"/>
                  <a:pt x="8479" y="3961"/>
                </a:cubicBezTo>
                <a:cubicBezTo>
                  <a:pt x="8051" y="3524"/>
                  <a:pt x="7507" y="3297"/>
                  <a:pt x="6940" y="3110"/>
                </a:cubicBezTo>
                <a:cubicBezTo>
                  <a:pt x="6770" y="3054"/>
                  <a:pt x="6598" y="2984"/>
                  <a:pt x="6449" y="2886"/>
                </a:cubicBezTo>
                <a:cubicBezTo>
                  <a:pt x="6254" y="2756"/>
                  <a:pt x="6216" y="2546"/>
                  <a:pt x="6307" y="2327"/>
                </a:cubicBezTo>
                <a:cubicBezTo>
                  <a:pt x="6348" y="2226"/>
                  <a:pt x="6386" y="2126"/>
                  <a:pt x="6425" y="2025"/>
                </a:cubicBezTo>
                <a:cubicBezTo>
                  <a:pt x="6471" y="1902"/>
                  <a:pt x="6518" y="1841"/>
                  <a:pt x="6584" y="1841"/>
                </a:cubicBezTo>
                <a:cubicBezTo>
                  <a:pt x="6629" y="1841"/>
                  <a:pt x="6682" y="1868"/>
                  <a:pt x="6750" y="1922"/>
                </a:cubicBezTo>
                <a:cubicBezTo>
                  <a:pt x="6935" y="2070"/>
                  <a:pt x="7114" y="2234"/>
                  <a:pt x="7269" y="2414"/>
                </a:cubicBezTo>
                <a:cubicBezTo>
                  <a:pt x="7704" y="2917"/>
                  <a:pt x="8207" y="3327"/>
                  <a:pt x="8807" y="3615"/>
                </a:cubicBezTo>
                <a:cubicBezTo>
                  <a:pt x="8930" y="3673"/>
                  <a:pt x="9057" y="3728"/>
                  <a:pt x="9188" y="3761"/>
                </a:cubicBezTo>
                <a:cubicBezTo>
                  <a:pt x="9204" y="3765"/>
                  <a:pt x="9221" y="3766"/>
                  <a:pt x="9238" y="3766"/>
                </a:cubicBezTo>
                <a:cubicBezTo>
                  <a:pt x="9299" y="3766"/>
                  <a:pt x="9365" y="3746"/>
                  <a:pt x="9428" y="3739"/>
                </a:cubicBezTo>
                <a:cubicBezTo>
                  <a:pt x="9407" y="3665"/>
                  <a:pt x="9407" y="3574"/>
                  <a:pt x="9363" y="3521"/>
                </a:cubicBezTo>
                <a:cubicBezTo>
                  <a:pt x="9092" y="3208"/>
                  <a:pt x="8826" y="2887"/>
                  <a:pt x="8529" y="2599"/>
                </a:cubicBezTo>
                <a:cubicBezTo>
                  <a:pt x="8175" y="2258"/>
                  <a:pt x="7735" y="2076"/>
                  <a:pt x="7245" y="2013"/>
                </a:cubicBezTo>
                <a:cubicBezTo>
                  <a:pt x="7141" y="1999"/>
                  <a:pt x="7034" y="1962"/>
                  <a:pt x="6939" y="1914"/>
                </a:cubicBezTo>
                <a:cubicBezTo>
                  <a:pt x="6659" y="1772"/>
                  <a:pt x="6590" y="1573"/>
                  <a:pt x="6700" y="1282"/>
                </a:cubicBezTo>
                <a:cubicBezTo>
                  <a:pt x="6838" y="915"/>
                  <a:pt x="6976" y="547"/>
                  <a:pt x="7106" y="177"/>
                </a:cubicBezTo>
                <a:cubicBezTo>
                  <a:pt x="7123" y="127"/>
                  <a:pt x="7093" y="60"/>
                  <a:pt x="70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6"/>
          <p:cNvSpPr/>
          <p:nvPr/>
        </p:nvSpPr>
        <p:spPr>
          <a:xfrm flipH="1">
            <a:off x="8313858" y="3617375"/>
            <a:ext cx="958081" cy="1178433"/>
          </a:xfrm>
          <a:custGeom>
            <a:avLst/>
            <a:gdLst/>
            <a:ahLst/>
            <a:cxnLst/>
            <a:rect l="l" t="t" r="r" b="b"/>
            <a:pathLst>
              <a:path w="10996" h="13525" extrusionOk="0">
                <a:moveTo>
                  <a:pt x="10427" y="939"/>
                </a:moveTo>
                <a:cubicBezTo>
                  <a:pt x="10433" y="944"/>
                  <a:pt x="10439" y="950"/>
                  <a:pt x="10445" y="955"/>
                </a:cubicBezTo>
                <a:cubicBezTo>
                  <a:pt x="10269" y="1168"/>
                  <a:pt x="10097" y="1384"/>
                  <a:pt x="9917" y="1593"/>
                </a:cubicBezTo>
                <a:cubicBezTo>
                  <a:pt x="9117" y="2525"/>
                  <a:pt x="8201" y="3325"/>
                  <a:pt x="7158" y="3971"/>
                </a:cubicBezTo>
                <a:cubicBezTo>
                  <a:pt x="6592" y="4321"/>
                  <a:pt x="6019" y="4663"/>
                  <a:pt x="5431" y="4974"/>
                </a:cubicBezTo>
                <a:cubicBezTo>
                  <a:pt x="4388" y="5525"/>
                  <a:pt x="3475" y="6239"/>
                  <a:pt x="2688" y="7111"/>
                </a:cubicBezTo>
                <a:cubicBezTo>
                  <a:pt x="2278" y="7565"/>
                  <a:pt x="1907" y="8055"/>
                  <a:pt x="1519" y="8529"/>
                </a:cubicBezTo>
                <a:cubicBezTo>
                  <a:pt x="1502" y="8549"/>
                  <a:pt x="1487" y="8569"/>
                  <a:pt x="1449" y="8576"/>
                </a:cubicBezTo>
                <a:cubicBezTo>
                  <a:pt x="1555" y="8398"/>
                  <a:pt x="1657" y="8217"/>
                  <a:pt x="1767" y="8041"/>
                </a:cubicBezTo>
                <a:cubicBezTo>
                  <a:pt x="2442" y="6961"/>
                  <a:pt x="3297" y="6048"/>
                  <a:pt x="4350" y="5332"/>
                </a:cubicBezTo>
                <a:cubicBezTo>
                  <a:pt x="4878" y="4973"/>
                  <a:pt x="5432" y="4652"/>
                  <a:pt x="5985" y="4331"/>
                </a:cubicBezTo>
                <a:cubicBezTo>
                  <a:pt x="6666" y="3935"/>
                  <a:pt x="7368" y="3574"/>
                  <a:pt x="7999" y="3097"/>
                </a:cubicBezTo>
                <a:cubicBezTo>
                  <a:pt x="8748" y="2531"/>
                  <a:pt x="9450" y="1912"/>
                  <a:pt x="10116" y="1250"/>
                </a:cubicBezTo>
                <a:cubicBezTo>
                  <a:pt x="10219" y="1146"/>
                  <a:pt x="10323" y="1042"/>
                  <a:pt x="10427" y="939"/>
                </a:cubicBezTo>
                <a:close/>
                <a:moveTo>
                  <a:pt x="10867" y="1"/>
                </a:moveTo>
                <a:cubicBezTo>
                  <a:pt x="10836" y="1"/>
                  <a:pt x="10799" y="17"/>
                  <a:pt x="10759" y="49"/>
                </a:cubicBezTo>
                <a:cubicBezTo>
                  <a:pt x="10701" y="96"/>
                  <a:pt x="10647" y="152"/>
                  <a:pt x="10598" y="208"/>
                </a:cubicBezTo>
                <a:cubicBezTo>
                  <a:pt x="10384" y="455"/>
                  <a:pt x="10119" y="602"/>
                  <a:pt x="9796" y="651"/>
                </a:cubicBezTo>
                <a:cubicBezTo>
                  <a:pt x="9450" y="704"/>
                  <a:pt x="9104" y="759"/>
                  <a:pt x="8758" y="821"/>
                </a:cubicBezTo>
                <a:cubicBezTo>
                  <a:pt x="8439" y="876"/>
                  <a:pt x="8118" y="924"/>
                  <a:pt x="7822" y="1068"/>
                </a:cubicBezTo>
                <a:cubicBezTo>
                  <a:pt x="7667" y="1143"/>
                  <a:pt x="7581" y="1264"/>
                  <a:pt x="7571" y="1434"/>
                </a:cubicBezTo>
                <a:cubicBezTo>
                  <a:pt x="7563" y="1598"/>
                  <a:pt x="7560" y="1762"/>
                  <a:pt x="7560" y="1925"/>
                </a:cubicBezTo>
                <a:cubicBezTo>
                  <a:pt x="7561" y="2228"/>
                  <a:pt x="7549" y="2527"/>
                  <a:pt x="7424" y="2810"/>
                </a:cubicBezTo>
                <a:cubicBezTo>
                  <a:pt x="7399" y="2866"/>
                  <a:pt x="7366" y="2918"/>
                  <a:pt x="7337" y="2972"/>
                </a:cubicBezTo>
                <a:cubicBezTo>
                  <a:pt x="7317" y="2943"/>
                  <a:pt x="7321" y="2925"/>
                  <a:pt x="7322" y="2906"/>
                </a:cubicBezTo>
                <a:cubicBezTo>
                  <a:pt x="7340" y="2588"/>
                  <a:pt x="7360" y="2270"/>
                  <a:pt x="7377" y="1950"/>
                </a:cubicBezTo>
                <a:cubicBezTo>
                  <a:pt x="7384" y="1803"/>
                  <a:pt x="7388" y="1655"/>
                  <a:pt x="7390" y="1507"/>
                </a:cubicBezTo>
                <a:cubicBezTo>
                  <a:pt x="7392" y="1419"/>
                  <a:pt x="7386" y="1330"/>
                  <a:pt x="7384" y="1242"/>
                </a:cubicBezTo>
                <a:cubicBezTo>
                  <a:pt x="7294" y="1261"/>
                  <a:pt x="7196" y="1265"/>
                  <a:pt x="7114" y="1303"/>
                </a:cubicBezTo>
                <a:cubicBezTo>
                  <a:pt x="6536" y="1576"/>
                  <a:pt x="5997" y="1915"/>
                  <a:pt x="5489" y="2301"/>
                </a:cubicBezTo>
                <a:cubicBezTo>
                  <a:pt x="5367" y="2394"/>
                  <a:pt x="5295" y="2516"/>
                  <a:pt x="5279" y="2667"/>
                </a:cubicBezTo>
                <a:cubicBezTo>
                  <a:pt x="5254" y="2894"/>
                  <a:pt x="5231" y="3121"/>
                  <a:pt x="5215" y="3348"/>
                </a:cubicBezTo>
                <a:cubicBezTo>
                  <a:pt x="5192" y="3652"/>
                  <a:pt x="5204" y="3960"/>
                  <a:pt x="5089" y="4250"/>
                </a:cubicBezTo>
                <a:cubicBezTo>
                  <a:pt x="5013" y="4441"/>
                  <a:pt x="4907" y="4613"/>
                  <a:pt x="4779" y="4737"/>
                </a:cubicBezTo>
                <a:cubicBezTo>
                  <a:pt x="4828" y="4523"/>
                  <a:pt x="4914" y="4291"/>
                  <a:pt x="4924" y="4057"/>
                </a:cubicBezTo>
                <a:cubicBezTo>
                  <a:pt x="4940" y="3700"/>
                  <a:pt x="5001" y="3353"/>
                  <a:pt x="5073" y="3007"/>
                </a:cubicBezTo>
                <a:cubicBezTo>
                  <a:pt x="5103" y="2866"/>
                  <a:pt x="5125" y="2721"/>
                  <a:pt x="5129" y="2577"/>
                </a:cubicBezTo>
                <a:cubicBezTo>
                  <a:pt x="5132" y="2478"/>
                  <a:pt x="5098" y="2428"/>
                  <a:pt x="5034" y="2428"/>
                </a:cubicBezTo>
                <a:cubicBezTo>
                  <a:pt x="5005" y="2428"/>
                  <a:pt x="4970" y="2439"/>
                  <a:pt x="4929" y="2460"/>
                </a:cubicBezTo>
                <a:cubicBezTo>
                  <a:pt x="4853" y="2500"/>
                  <a:pt x="4782" y="2555"/>
                  <a:pt x="4710" y="2604"/>
                </a:cubicBezTo>
                <a:cubicBezTo>
                  <a:pt x="4391" y="2827"/>
                  <a:pt x="4068" y="3044"/>
                  <a:pt x="3755" y="3275"/>
                </a:cubicBezTo>
                <a:cubicBezTo>
                  <a:pt x="3456" y="3495"/>
                  <a:pt x="3332" y="3792"/>
                  <a:pt x="3402" y="4165"/>
                </a:cubicBezTo>
                <a:cubicBezTo>
                  <a:pt x="3444" y="4390"/>
                  <a:pt x="3484" y="4615"/>
                  <a:pt x="3511" y="4842"/>
                </a:cubicBezTo>
                <a:cubicBezTo>
                  <a:pt x="3541" y="5097"/>
                  <a:pt x="3514" y="5347"/>
                  <a:pt x="3362" y="5574"/>
                </a:cubicBezTo>
                <a:cubicBezTo>
                  <a:pt x="3490" y="4969"/>
                  <a:pt x="3238" y="4383"/>
                  <a:pt x="3295" y="3773"/>
                </a:cubicBezTo>
                <a:lnTo>
                  <a:pt x="3295" y="3773"/>
                </a:lnTo>
                <a:cubicBezTo>
                  <a:pt x="3043" y="3815"/>
                  <a:pt x="2891" y="3974"/>
                  <a:pt x="2779" y="4168"/>
                </a:cubicBezTo>
                <a:cubicBezTo>
                  <a:pt x="2677" y="4345"/>
                  <a:pt x="2535" y="4473"/>
                  <a:pt x="2372" y="4591"/>
                </a:cubicBezTo>
                <a:cubicBezTo>
                  <a:pt x="1702" y="5078"/>
                  <a:pt x="1354" y="5931"/>
                  <a:pt x="1569" y="6773"/>
                </a:cubicBezTo>
                <a:cubicBezTo>
                  <a:pt x="1624" y="6984"/>
                  <a:pt x="1641" y="7207"/>
                  <a:pt x="1658" y="7426"/>
                </a:cubicBezTo>
                <a:cubicBezTo>
                  <a:pt x="1667" y="7553"/>
                  <a:pt x="1641" y="7682"/>
                  <a:pt x="1631" y="7812"/>
                </a:cubicBezTo>
                <a:cubicBezTo>
                  <a:pt x="1622" y="7811"/>
                  <a:pt x="1612" y="7811"/>
                  <a:pt x="1604" y="7810"/>
                </a:cubicBezTo>
                <a:cubicBezTo>
                  <a:pt x="1601" y="7780"/>
                  <a:pt x="1601" y="7751"/>
                  <a:pt x="1596" y="7722"/>
                </a:cubicBezTo>
                <a:cubicBezTo>
                  <a:pt x="1549" y="7471"/>
                  <a:pt x="1523" y="7215"/>
                  <a:pt x="1453" y="6972"/>
                </a:cubicBezTo>
                <a:cubicBezTo>
                  <a:pt x="1337" y="6577"/>
                  <a:pt x="1135" y="6203"/>
                  <a:pt x="1214" y="5760"/>
                </a:cubicBezTo>
                <a:lnTo>
                  <a:pt x="1214" y="5760"/>
                </a:lnTo>
                <a:cubicBezTo>
                  <a:pt x="1182" y="5769"/>
                  <a:pt x="1162" y="5769"/>
                  <a:pt x="1148" y="5778"/>
                </a:cubicBezTo>
                <a:cubicBezTo>
                  <a:pt x="916" y="5923"/>
                  <a:pt x="725" y="6364"/>
                  <a:pt x="793" y="6633"/>
                </a:cubicBezTo>
                <a:cubicBezTo>
                  <a:pt x="837" y="6801"/>
                  <a:pt x="911" y="6962"/>
                  <a:pt x="970" y="7127"/>
                </a:cubicBezTo>
                <a:cubicBezTo>
                  <a:pt x="1031" y="7299"/>
                  <a:pt x="1089" y="7472"/>
                  <a:pt x="1149" y="7645"/>
                </a:cubicBezTo>
                <a:lnTo>
                  <a:pt x="1112" y="7660"/>
                </a:lnTo>
                <a:cubicBezTo>
                  <a:pt x="1008" y="7488"/>
                  <a:pt x="881" y="7325"/>
                  <a:pt x="806" y="7142"/>
                </a:cubicBezTo>
                <a:cubicBezTo>
                  <a:pt x="732" y="6960"/>
                  <a:pt x="713" y="6756"/>
                  <a:pt x="668" y="6556"/>
                </a:cubicBezTo>
                <a:cubicBezTo>
                  <a:pt x="649" y="6569"/>
                  <a:pt x="625" y="6581"/>
                  <a:pt x="609" y="6600"/>
                </a:cubicBezTo>
                <a:cubicBezTo>
                  <a:pt x="425" y="6834"/>
                  <a:pt x="257" y="7079"/>
                  <a:pt x="159" y="7363"/>
                </a:cubicBezTo>
                <a:cubicBezTo>
                  <a:pt x="41" y="7699"/>
                  <a:pt x="61" y="8010"/>
                  <a:pt x="324" y="8285"/>
                </a:cubicBezTo>
                <a:cubicBezTo>
                  <a:pt x="432" y="8396"/>
                  <a:pt x="521" y="8529"/>
                  <a:pt x="598" y="8664"/>
                </a:cubicBezTo>
                <a:cubicBezTo>
                  <a:pt x="797" y="9013"/>
                  <a:pt x="835" y="9373"/>
                  <a:pt x="649" y="9745"/>
                </a:cubicBezTo>
                <a:cubicBezTo>
                  <a:pt x="448" y="10146"/>
                  <a:pt x="284" y="10559"/>
                  <a:pt x="185" y="10997"/>
                </a:cubicBezTo>
                <a:cubicBezTo>
                  <a:pt x="1" y="11809"/>
                  <a:pt x="22" y="12608"/>
                  <a:pt x="323" y="13391"/>
                </a:cubicBezTo>
                <a:cubicBezTo>
                  <a:pt x="340" y="13437"/>
                  <a:pt x="370" y="13480"/>
                  <a:pt x="394" y="13525"/>
                </a:cubicBezTo>
                <a:cubicBezTo>
                  <a:pt x="410" y="13521"/>
                  <a:pt x="427" y="13518"/>
                  <a:pt x="442" y="13514"/>
                </a:cubicBezTo>
                <a:cubicBezTo>
                  <a:pt x="432" y="13341"/>
                  <a:pt x="436" y="13167"/>
                  <a:pt x="410" y="12997"/>
                </a:cubicBezTo>
                <a:cubicBezTo>
                  <a:pt x="302" y="12316"/>
                  <a:pt x="268" y="11639"/>
                  <a:pt x="378" y="10952"/>
                </a:cubicBezTo>
                <a:cubicBezTo>
                  <a:pt x="489" y="10255"/>
                  <a:pt x="1149" y="9560"/>
                  <a:pt x="1916" y="9560"/>
                </a:cubicBezTo>
                <a:cubicBezTo>
                  <a:pt x="2040" y="9560"/>
                  <a:pt x="2167" y="9578"/>
                  <a:pt x="2294" y="9617"/>
                </a:cubicBezTo>
                <a:cubicBezTo>
                  <a:pt x="2414" y="9654"/>
                  <a:pt x="2534" y="9672"/>
                  <a:pt x="2653" y="9672"/>
                </a:cubicBezTo>
                <a:cubicBezTo>
                  <a:pt x="2952" y="9672"/>
                  <a:pt x="3241" y="9560"/>
                  <a:pt x="3491" y="9357"/>
                </a:cubicBezTo>
                <a:cubicBezTo>
                  <a:pt x="3704" y="9184"/>
                  <a:pt x="3889" y="8973"/>
                  <a:pt x="4075" y="8767"/>
                </a:cubicBezTo>
                <a:cubicBezTo>
                  <a:pt x="4178" y="8653"/>
                  <a:pt x="4254" y="8513"/>
                  <a:pt x="4342" y="8384"/>
                </a:cubicBezTo>
                <a:cubicBezTo>
                  <a:pt x="4335" y="8377"/>
                  <a:pt x="4327" y="8369"/>
                  <a:pt x="4320" y="8361"/>
                </a:cubicBezTo>
                <a:cubicBezTo>
                  <a:pt x="4171" y="8426"/>
                  <a:pt x="4019" y="8486"/>
                  <a:pt x="3872" y="8556"/>
                </a:cubicBezTo>
                <a:cubicBezTo>
                  <a:pt x="3785" y="8597"/>
                  <a:pt x="3697" y="8618"/>
                  <a:pt x="3608" y="8618"/>
                </a:cubicBezTo>
                <a:cubicBezTo>
                  <a:pt x="3545" y="8618"/>
                  <a:pt x="3481" y="8607"/>
                  <a:pt x="3416" y="8584"/>
                </a:cubicBezTo>
                <a:cubicBezTo>
                  <a:pt x="3072" y="8463"/>
                  <a:pt x="2729" y="8337"/>
                  <a:pt x="2385" y="8214"/>
                </a:cubicBezTo>
                <a:cubicBezTo>
                  <a:pt x="2387" y="8208"/>
                  <a:pt x="2389" y="8203"/>
                  <a:pt x="2390" y="8197"/>
                </a:cubicBezTo>
                <a:cubicBezTo>
                  <a:pt x="2641" y="8242"/>
                  <a:pt x="2891" y="8301"/>
                  <a:pt x="3143" y="8329"/>
                </a:cubicBezTo>
                <a:cubicBezTo>
                  <a:pt x="3239" y="8339"/>
                  <a:pt x="3336" y="8346"/>
                  <a:pt x="3432" y="8346"/>
                </a:cubicBezTo>
                <a:cubicBezTo>
                  <a:pt x="3686" y="8346"/>
                  <a:pt x="3934" y="8298"/>
                  <a:pt x="4158" y="8149"/>
                </a:cubicBezTo>
                <a:cubicBezTo>
                  <a:pt x="4361" y="8014"/>
                  <a:pt x="4554" y="7865"/>
                  <a:pt x="4745" y="7714"/>
                </a:cubicBezTo>
                <a:cubicBezTo>
                  <a:pt x="4960" y="7544"/>
                  <a:pt x="5168" y="7366"/>
                  <a:pt x="5378" y="7189"/>
                </a:cubicBezTo>
                <a:cubicBezTo>
                  <a:pt x="5411" y="7161"/>
                  <a:pt x="5443" y="7130"/>
                  <a:pt x="5474" y="7099"/>
                </a:cubicBezTo>
                <a:cubicBezTo>
                  <a:pt x="5472" y="7089"/>
                  <a:pt x="5468" y="7078"/>
                  <a:pt x="5465" y="7068"/>
                </a:cubicBezTo>
                <a:cubicBezTo>
                  <a:pt x="5455" y="7068"/>
                  <a:pt x="5445" y="7068"/>
                  <a:pt x="5435" y="7068"/>
                </a:cubicBezTo>
                <a:cubicBezTo>
                  <a:pt x="5409" y="7068"/>
                  <a:pt x="5384" y="7067"/>
                  <a:pt x="5358" y="7067"/>
                </a:cubicBezTo>
                <a:cubicBezTo>
                  <a:pt x="5320" y="7067"/>
                  <a:pt x="5283" y="7069"/>
                  <a:pt x="5247" y="7078"/>
                </a:cubicBezTo>
                <a:cubicBezTo>
                  <a:pt x="5167" y="7098"/>
                  <a:pt x="5088" y="7107"/>
                  <a:pt x="5011" y="7107"/>
                </a:cubicBezTo>
                <a:cubicBezTo>
                  <a:pt x="4804" y="7107"/>
                  <a:pt x="4607" y="7045"/>
                  <a:pt x="4411" y="6969"/>
                </a:cubicBezTo>
                <a:cubicBezTo>
                  <a:pt x="4123" y="6857"/>
                  <a:pt x="3835" y="6748"/>
                  <a:pt x="3559" y="6643"/>
                </a:cubicBezTo>
                <a:cubicBezTo>
                  <a:pt x="3698" y="6602"/>
                  <a:pt x="3838" y="6582"/>
                  <a:pt x="3980" y="6582"/>
                </a:cubicBezTo>
                <a:cubicBezTo>
                  <a:pt x="4181" y="6582"/>
                  <a:pt x="4386" y="6622"/>
                  <a:pt x="4589" y="6699"/>
                </a:cubicBezTo>
                <a:cubicBezTo>
                  <a:pt x="4728" y="6752"/>
                  <a:pt x="4867" y="6805"/>
                  <a:pt x="5011" y="6844"/>
                </a:cubicBezTo>
                <a:cubicBezTo>
                  <a:pt x="5149" y="6883"/>
                  <a:pt x="5290" y="6909"/>
                  <a:pt x="5430" y="6909"/>
                </a:cubicBezTo>
                <a:cubicBezTo>
                  <a:pt x="5550" y="6909"/>
                  <a:pt x="5669" y="6890"/>
                  <a:pt x="5786" y="6844"/>
                </a:cubicBezTo>
                <a:cubicBezTo>
                  <a:pt x="6239" y="6667"/>
                  <a:pt x="6664" y="6437"/>
                  <a:pt x="7030" y="6109"/>
                </a:cubicBezTo>
                <a:cubicBezTo>
                  <a:pt x="7069" y="6074"/>
                  <a:pt x="7095" y="6024"/>
                  <a:pt x="7141" y="5962"/>
                </a:cubicBezTo>
                <a:lnTo>
                  <a:pt x="7141" y="5962"/>
                </a:lnTo>
                <a:cubicBezTo>
                  <a:pt x="6813" y="5964"/>
                  <a:pt x="6506" y="5970"/>
                  <a:pt x="6204" y="5970"/>
                </a:cubicBezTo>
                <a:cubicBezTo>
                  <a:pt x="6124" y="5970"/>
                  <a:pt x="6044" y="5969"/>
                  <a:pt x="5964" y="5969"/>
                </a:cubicBezTo>
                <a:cubicBezTo>
                  <a:pt x="5567" y="5964"/>
                  <a:pt x="5252" y="5692"/>
                  <a:pt x="4854" y="5629"/>
                </a:cubicBezTo>
                <a:cubicBezTo>
                  <a:pt x="4946" y="5599"/>
                  <a:pt x="5062" y="5586"/>
                  <a:pt x="5187" y="5586"/>
                </a:cubicBezTo>
                <a:cubicBezTo>
                  <a:pt x="5390" y="5586"/>
                  <a:pt x="5614" y="5621"/>
                  <a:pt x="5780" y="5680"/>
                </a:cubicBezTo>
                <a:cubicBezTo>
                  <a:pt x="6066" y="5782"/>
                  <a:pt x="6352" y="5839"/>
                  <a:pt x="6636" y="5839"/>
                </a:cubicBezTo>
                <a:cubicBezTo>
                  <a:pt x="6939" y="5839"/>
                  <a:pt x="7240" y="5774"/>
                  <a:pt x="7536" y="5628"/>
                </a:cubicBezTo>
                <a:cubicBezTo>
                  <a:pt x="8083" y="5357"/>
                  <a:pt x="8619" y="5067"/>
                  <a:pt x="9161" y="4785"/>
                </a:cubicBezTo>
                <a:cubicBezTo>
                  <a:pt x="9179" y="4775"/>
                  <a:pt x="9195" y="4760"/>
                  <a:pt x="9211" y="4747"/>
                </a:cubicBezTo>
                <a:cubicBezTo>
                  <a:pt x="9212" y="4735"/>
                  <a:pt x="9213" y="4723"/>
                  <a:pt x="9213" y="4711"/>
                </a:cubicBezTo>
                <a:lnTo>
                  <a:pt x="9213" y="4711"/>
                </a:lnTo>
                <a:cubicBezTo>
                  <a:pt x="9157" y="4714"/>
                  <a:pt x="9101" y="4716"/>
                  <a:pt x="9046" y="4716"/>
                </a:cubicBezTo>
                <a:cubicBezTo>
                  <a:pt x="8375" y="4716"/>
                  <a:pt x="7760" y="4497"/>
                  <a:pt x="7160" y="4218"/>
                </a:cubicBezTo>
                <a:cubicBezTo>
                  <a:pt x="7180" y="4213"/>
                  <a:pt x="7198" y="4211"/>
                  <a:pt x="7216" y="4211"/>
                </a:cubicBezTo>
                <a:cubicBezTo>
                  <a:pt x="7243" y="4211"/>
                  <a:pt x="7269" y="4215"/>
                  <a:pt x="7296" y="4220"/>
                </a:cubicBezTo>
                <a:cubicBezTo>
                  <a:pt x="7729" y="4306"/>
                  <a:pt x="8162" y="4399"/>
                  <a:pt x="8597" y="4475"/>
                </a:cubicBezTo>
                <a:cubicBezTo>
                  <a:pt x="8702" y="4494"/>
                  <a:pt x="8805" y="4503"/>
                  <a:pt x="8905" y="4503"/>
                </a:cubicBezTo>
                <a:cubicBezTo>
                  <a:pt x="9304" y="4503"/>
                  <a:pt x="9662" y="4356"/>
                  <a:pt x="9955" y="4046"/>
                </a:cubicBezTo>
                <a:cubicBezTo>
                  <a:pt x="10179" y="3809"/>
                  <a:pt x="10380" y="3547"/>
                  <a:pt x="10558" y="3274"/>
                </a:cubicBezTo>
                <a:cubicBezTo>
                  <a:pt x="10712" y="3037"/>
                  <a:pt x="10821" y="2769"/>
                  <a:pt x="10943" y="2512"/>
                </a:cubicBezTo>
                <a:cubicBezTo>
                  <a:pt x="10968" y="2460"/>
                  <a:pt x="10961" y="2396"/>
                  <a:pt x="10969" y="2337"/>
                </a:cubicBezTo>
                <a:cubicBezTo>
                  <a:pt x="10957" y="2332"/>
                  <a:pt x="10946" y="2327"/>
                  <a:pt x="10934" y="2321"/>
                </a:cubicBezTo>
                <a:cubicBezTo>
                  <a:pt x="10883" y="2352"/>
                  <a:pt x="10828" y="2378"/>
                  <a:pt x="10783" y="2416"/>
                </a:cubicBezTo>
                <a:cubicBezTo>
                  <a:pt x="10475" y="2663"/>
                  <a:pt x="10125" y="2814"/>
                  <a:pt x="9742" y="2892"/>
                </a:cubicBezTo>
                <a:cubicBezTo>
                  <a:pt x="9609" y="2920"/>
                  <a:pt x="9475" y="2934"/>
                  <a:pt x="9342" y="2934"/>
                </a:cubicBezTo>
                <a:cubicBezTo>
                  <a:pt x="9202" y="2934"/>
                  <a:pt x="9063" y="2918"/>
                  <a:pt x="8923" y="2885"/>
                </a:cubicBezTo>
                <a:cubicBezTo>
                  <a:pt x="8984" y="2863"/>
                  <a:pt x="9045" y="2846"/>
                  <a:pt x="9107" y="2836"/>
                </a:cubicBezTo>
                <a:cubicBezTo>
                  <a:pt x="9677" y="2739"/>
                  <a:pt x="10185" y="2526"/>
                  <a:pt x="10598" y="2101"/>
                </a:cubicBezTo>
                <a:cubicBezTo>
                  <a:pt x="10808" y="1885"/>
                  <a:pt x="10994" y="1678"/>
                  <a:pt x="10983" y="1349"/>
                </a:cubicBezTo>
                <a:cubicBezTo>
                  <a:pt x="10973" y="1083"/>
                  <a:pt x="10996" y="816"/>
                  <a:pt x="10996" y="550"/>
                </a:cubicBezTo>
                <a:cubicBezTo>
                  <a:pt x="10996" y="406"/>
                  <a:pt x="10988" y="260"/>
                  <a:pt x="10965" y="119"/>
                </a:cubicBezTo>
                <a:cubicBezTo>
                  <a:pt x="10953" y="40"/>
                  <a:pt x="10917" y="1"/>
                  <a:pt x="10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6"/>
          <p:cNvSpPr/>
          <p:nvPr/>
        </p:nvSpPr>
        <p:spPr>
          <a:xfrm>
            <a:off x="8216700" y="465838"/>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6"/>
          <p:cNvSpPr/>
          <p:nvPr/>
        </p:nvSpPr>
        <p:spPr>
          <a:xfrm>
            <a:off x="7893213" y="509200"/>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6"/>
          <p:cNvSpPr/>
          <p:nvPr/>
        </p:nvSpPr>
        <p:spPr>
          <a:xfrm>
            <a:off x="8043600" y="923300"/>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6"/>
          <p:cNvSpPr/>
          <p:nvPr/>
        </p:nvSpPr>
        <p:spPr>
          <a:xfrm>
            <a:off x="624775" y="4333275"/>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6"/>
          <p:cNvSpPr/>
          <p:nvPr/>
        </p:nvSpPr>
        <p:spPr>
          <a:xfrm>
            <a:off x="994450" y="459307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6"/>
          <p:cNvSpPr/>
          <p:nvPr/>
        </p:nvSpPr>
        <p:spPr>
          <a:xfrm>
            <a:off x="994450" y="416017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6"/>
          <p:cNvSpPr/>
          <p:nvPr/>
        </p:nvSpPr>
        <p:spPr>
          <a:xfrm>
            <a:off x="7759225" y="1987675"/>
            <a:ext cx="1434545" cy="721033"/>
          </a:xfrm>
          <a:custGeom>
            <a:avLst/>
            <a:gdLst/>
            <a:ahLst/>
            <a:cxnLst/>
            <a:rect l="l" t="t" r="r" b="b"/>
            <a:pathLst>
              <a:path w="20789" h="10449" fill="none" extrusionOk="0">
                <a:moveTo>
                  <a:pt x="0" y="1448"/>
                </a:moveTo>
                <a:cubicBezTo>
                  <a:pt x="3790" y="5"/>
                  <a:pt x="9615" y="4998"/>
                  <a:pt x="6287" y="6068"/>
                </a:cubicBezTo>
                <a:cubicBezTo>
                  <a:pt x="2958" y="7138"/>
                  <a:pt x="5811" y="0"/>
                  <a:pt x="9496" y="3628"/>
                </a:cubicBezTo>
                <a:cubicBezTo>
                  <a:pt x="13181" y="7257"/>
                  <a:pt x="17698" y="10449"/>
                  <a:pt x="20789" y="6178"/>
                </a:cubicBezTo>
              </a:path>
            </a:pathLst>
          </a:custGeom>
          <a:noFill/>
          <a:ln w="19050" cap="flat" cmpd="sng">
            <a:solidFill>
              <a:schemeClr val="dk2"/>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ig number 1">
  <p:cSld name="BIG_NUMBER_1">
    <p:bg>
      <p:bgPr>
        <a:solidFill>
          <a:schemeClr val="lt1"/>
        </a:solidFill>
        <a:effectLst/>
      </p:bgPr>
    </p:bg>
    <p:spTree>
      <p:nvGrpSpPr>
        <p:cNvPr id="1" name="Shape 366"/>
        <p:cNvGrpSpPr/>
        <p:nvPr/>
      </p:nvGrpSpPr>
      <p:grpSpPr>
        <a:xfrm>
          <a:off x="0" y="0"/>
          <a:ext cx="0" cy="0"/>
          <a:chOff x="0" y="0"/>
          <a:chExt cx="0" cy="0"/>
        </a:xfrm>
      </p:grpSpPr>
      <p:sp>
        <p:nvSpPr>
          <p:cNvPr id="367" name="Google Shape;367;p27"/>
          <p:cNvSpPr txBox="1">
            <a:spLocks noGrp="1"/>
          </p:cNvSpPr>
          <p:nvPr>
            <p:ph type="title" hasCustomPrompt="1"/>
          </p:nvPr>
        </p:nvSpPr>
        <p:spPr>
          <a:xfrm>
            <a:off x="713225" y="1591275"/>
            <a:ext cx="7717500" cy="1258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2000"/>
              <a:buNone/>
              <a:defRPr sz="9200"/>
            </a:lvl1pPr>
            <a:lvl2pPr lvl="1" algn="ctr" rtl="0">
              <a:spcBef>
                <a:spcPts val="0"/>
              </a:spcBef>
              <a:spcAft>
                <a:spcPts val="0"/>
              </a:spcAft>
              <a:buClr>
                <a:schemeClr val="lt1"/>
              </a:buClr>
              <a:buSzPts val="12000"/>
              <a:buNone/>
              <a:defRPr sz="12000">
                <a:solidFill>
                  <a:schemeClr val="lt1"/>
                </a:solidFill>
              </a:defRPr>
            </a:lvl2pPr>
            <a:lvl3pPr lvl="2" algn="ctr" rtl="0">
              <a:spcBef>
                <a:spcPts val="0"/>
              </a:spcBef>
              <a:spcAft>
                <a:spcPts val="0"/>
              </a:spcAft>
              <a:buClr>
                <a:schemeClr val="lt1"/>
              </a:buClr>
              <a:buSzPts val="12000"/>
              <a:buNone/>
              <a:defRPr sz="12000">
                <a:solidFill>
                  <a:schemeClr val="lt1"/>
                </a:solidFill>
              </a:defRPr>
            </a:lvl3pPr>
            <a:lvl4pPr lvl="3" algn="ctr" rtl="0">
              <a:spcBef>
                <a:spcPts val="0"/>
              </a:spcBef>
              <a:spcAft>
                <a:spcPts val="0"/>
              </a:spcAft>
              <a:buClr>
                <a:schemeClr val="lt1"/>
              </a:buClr>
              <a:buSzPts val="12000"/>
              <a:buNone/>
              <a:defRPr sz="12000">
                <a:solidFill>
                  <a:schemeClr val="lt1"/>
                </a:solidFill>
              </a:defRPr>
            </a:lvl4pPr>
            <a:lvl5pPr lvl="4" algn="ctr" rtl="0">
              <a:spcBef>
                <a:spcPts val="0"/>
              </a:spcBef>
              <a:spcAft>
                <a:spcPts val="0"/>
              </a:spcAft>
              <a:buClr>
                <a:schemeClr val="lt1"/>
              </a:buClr>
              <a:buSzPts val="12000"/>
              <a:buNone/>
              <a:defRPr sz="12000">
                <a:solidFill>
                  <a:schemeClr val="lt1"/>
                </a:solidFill>
              </a:defRPr>
            </a:lvl5pPr>
            <a:lvl6pPr lvl="5" algn="ctr" rtl="0">
              <a:spcBef>
                <a:spcPts val="0"/>
              </a:spcBef>
              <a:spcAft>
                <a:spcPts val="0"/>
              </a:spcAft>
              <a:buClr>
                <a:schemeClr val="lt1"/>
              </a:buClr>
              <a:buSzPts val="12000"/>
              <a:buNone/>
              <a:defRPr sz="12000">
                <a:solidFill>
                  <a:schemeClr val="lt1"/>
                </a:solidFill>
              </a:defRPr>
            </a:lvl6pPr>
            <a:lvl7pPr lvl="6" algn="ctr" rtl="0">
              <a:spcBef>
                <a:spcPts val="0"/>
              </a:spcBef>
              <a:spcAft>
                <a:spcPts val="0"/>
              </a:spcAft>
              <a:buClr>
                <a:schemeClr val="lt1"/>
              </a:buClr>
              <a:buSzPts val="12000"/>
              <a:buNone/>
              <a:defRPr sz="12000">
                <a:solidFill>
                  <a:schemeClr val="lt1"/>
                </a:solidFill>
              </a:defRPr>
            </a:lvl7pPr>
            <a:lvl8pPr lvl="7" algn="ctr" rtl="0">
              <a:spcBef>
                <a:spcPts val="0"/>
              </a:spcBef>
              <a:spcAft>
                <a:spcPts val="0"/>
              </a:spcAft>
              <a:buClr>
                <a:schemeClr val="lt1"/>
              </a:buClr>
              <a:buSzPts val="12000"/>
              <a:buNone/>
              <a:defRPr sz="12000">
                <a:solidFill>
                  <a:schemeClr val="lt1"/>
                </a:solidFill>
              </a:defRPr>
            </a:lvl8pPr>
            <a:lvl9pPr lvl="8" algn="ctr" rtl="0">
              <a:spcBef>
                <a:spcPts val="0"/>
              </a:spcBef>
              <a:spcAft>
                <a:spcPts val="0"/>
              </a:spcAft>
              <a:buClr>
                <a:schemeClr val="lt1"/>
              </a:buClr>
              <a:buSzPts val="12000"/>
              <a:buNone/>
              <a:defRPr sz="12000">
                <a:solidFill>
                  <a:schemeClr val="lt1"/>
                </a:solidFill>
              </a:defRPr>
            </a:lvl9pPr>
          </a:lstStyle>
          <a:p>
            <a:r>
              <a:t>xx%</a:t>
            </a:r>
          </a:p>
        </p:txBody>
      </p:sp>
      <p:sp>
        <p:nvSpPr>
          <p:cNvPr id="368" name="Google Shape;368;p27"/>
          <p:cNvSpPr txBox="1">
            <a:spLocks noGrp="1"/>
          </p:cNvSpPr>
          <p:nvPr>
            <p:ph type="body" idx="1"/>
          </p:nvPr>
        </p:nvSpPr>
        <p:spPr>
          <a:xfrm>
            <a:off x="713225" y="2849763"/>
            <a:ext cx="7717500" cy="471600"/>
          </a:xfrm>
          <a:prstGeom prst="rect">
            <a:avLst/>
          </a:prstGeom>
        </p:spPr>
        <p:txBody>
          <a:bodyPr spcFirstLastPara="1" wrap="square" lIns="91425" tIns="91425" rIns="91425" bIns="91425" anchor="ctr" anchorCtr="0">
            <a:noAutofit/>
          </a:bodyPr>
          <a:lstStyle>
            <a:lvl1pPr marL="457200" lvl="0" indent="-330200" algn="ctr" rtl="0">
              <a:lnSpc>
                <a:spcPct val="100000"/>
              </a:lnSpc>
              <a:spcBef>
                <a:spcPts val="0"/>
              </a:spcBef>
              <a:spcAft>
                <a:spcPts val="0"/>
              </a:spcAft>
              <a:buSzPts val="1600"/>
              <a:buChar char="●"/>
              <a:defRPr/>
            </a:lvl1pPr>
            <a:lvl2pPr marL="914400" lvl="1" indent="-330200" algn="ctr" rtl="0">
              <a:spcBef>
                <a:spcPts val="0"/>
              </a:spcBef>
              <a:spcAft>
                <a:spcPts val="0"/>
              </a:spcAft>
              <a:buSzPts val="1600"/>
              <a:buChar char="○"/>
              <a:defRPr/>
            </a:lvl2pPr>
            <a:lvl3pPr marL="1371600" lvl="2" indent="-330200" algn="ctr" rtl="0">
              <a:spcBef>
                <a:spcPts val="0"/>
              </a:spcBef>
              <a:spcAft>
                <a:spcPts val="0"/>
              </a:spcAft>
              <a:buSzPts val="1600"/>
              <a:buChar char="■"/>
              <a:defRPr/>
            </a:lvl3pPr>
            <a:lvl4pPr marL="1828800" lvl="3" indent="-330200" algn="ctr" rtl="0">
              <a:spcBef>
                <a:spcPts val="0"/>
              </a:spcBef>
              <a:spcAft>
                <a:spcPts val="0"/>
              </a:spcAft>
              <a:buSzPts val="1600"/>
              <a:buChar char="●"/>
              <a:defRPr/>
            </a:lvl4pPr>
            <a:lvl5pPr marL="2286000" lvl="4" indent="-330200" algn="ctr" rtl="0">
              <a:spcBef>
                <a:spcPts val="0"/>
              </a:spcBef>
              <a:spcAft>
                <a:spcPts val="0"/>
              </a:spcAft>
              <a:buSzPts val="1600"/>
              <a:buChar char="○"/>
              <a:defRPr/>
            </a:lvl5pPr>
            <a:lvl6pPr marL="2743200" lvl="5" indent="-330200" algn="ctr" rtl="0">
              <a:spcBef>
                <a:spcPts val="0"/>
              </a:spcBef>
              <a:spcAft>
                <a:spcPts val="0"/>
              </a:spcAft>
              <a:buSzPts val="1600"/>
              <a:buChar char="■"/>
              <a:defRPr/>
            </a:lvl6pPr>
            <a:lvl7pPr marL="3200400" lvl="6" indent="-330200" algn="ctr" rtl="0">
              <a:spcBef>
                <a:spcPts val="0"/>
              </a:spcBef>
              <a:spcAft>
                <a:spcPts val="0"/>
              </a:spcAft>
              <a:buSzPts val="1600"/>
              <a:buChar char="●"/>
              <a:defRPr/>
            </a:lvl7pPr>
            <a:lvl8pPr marL="3657600" lvl="7" indent="-330200" algn="ctr" rtl="0">
              <a:spcBef>
                <a:spcPts val="0"/>
              </a:spcBef>
              <a:spcAft>
                <a:spcPts val="0"/>
              </a:spcAft>
              <a:buSzPts val="1600"/>
              <a:buChar char="○"/>
              <a:defRPr/>
            </a:lvl8pPr>
            <a:lvl9pPr marL="4114800" lvl="8" indent="-330200" algn="ctr" rtl="0">
              <a:spcBef>
                <a:spcPts val="0"/>
              </a:spcBef>
              <a:spcAft>
                <a:spcPts val="0"/>
              </a:spcAft>
              <a:buSzPts val="1600"/>
              <a:buChar char="■"/>
              <a:defRPr/>
            </a:lvl9pPr>
          </a:lstStyle>
          <a:p>
            <a:endParaRPr/>
          </a:p>
        </p:txBody>
      </p:sp>
      <p:sp>
        <p:nvSpPr>
          <p:cNvPr id="369" name="Google Shape;369;p27"/>
          <p:cNvSpPr/>
          <p:nvPr/>
        </p:nvSpPr>
        <p:spPr>
          <a:xfrm>
            <a:off x="8283325" y="3941438"/>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7"/>
          <p:cNvSpPr/>
          <p:nvPr/>
        </p:nvSpPr>
        <p:spPr>
          <a:xfrm>
            <a:off x="7959838" y="3984800"/>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7"/>
          <p:cNvSpPr/>
          <p:nvPr/>
        </p:nvSpPr>
        <p:spPr>
          <a:xfrm>
            <a:off x="8110225" y="4398900"/>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7"/>
          <p:cNvSpPr/>
          <p:nvPr/>
        </p:nvSpPr>
        <p:spPr>
          <a:xfrm>
            <a:off x="978575" y="539488"/>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7"/>
          <p:cNvSpPr/>
          <p:nvPr/>
        </p:nvSpPr>
        <p:spPr>
          <a:xfrm>
            <a:off x="655088" y="582850"/>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7"/>
          <p:cNvSpPr/>
          <p:nvPr/>
        </p:nvSpPr>
        <p:spPr>
          <a:xfrm>
            <a:off x="805475" y="996950"/>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7"/>
          <p:cNvSpPr/>
          <p:nvPr/>
        </p:nvSpPr>
        <p:spPr>
          <a:xfrm rot="2700000" flipH="1">
            <a:off x="7778020" y="-244279"/>
            <a:ext cx="1110876" cy="1332406"/>
          </a:xfrm>
          <a:custGeom>
            <a:avLst/>
            <a:gdLst/>
            <a:ahLst/>
            <a:cxnLst/>
            <a:rect l="l" t="t" r="r" b="b"/>
            <a:pathLst>
              <a:path w="8225" h="9866" extrusionOk="0">
                <a:moveTo>
                  <a:pt x="3637" y="1"/>
                </a:moveTo>
                <a:cubicBezTo>
                  <a:pt x="3586" y="656"/>
                  <a:pt x="3514" y="1308"/>
                  <a:pt x="3492" y="1961"/>
                </a:cubicBezTo>
                <a:cubicBezTo>
                  <a:pt x="3469" y="2611"/>
                  <a:pt x="3497" y="3264"/>
                  <a:pt x="3503" y="3909"/>
                </a:cubicBezTo>
                <a:cubicBezTo>
                  <a:pt x="3169" y="3215"/>
                  <a:pt x="2670" y="3017"/>
                  <a:pt x="2157" y="3017"/>
                </a:cubicBezTo>
                <a:cubicBezTo>
                  <a:pt x="1946" y="3017"/>
                  <a:pt x="1734" y="3050"/>
                  <a:pt x="1529" y="3096"/>
                </a:cubicBezTo>
                <a:cubicBezTo>
                  <a:pt x="1583" y="3267"/>
                  <a:pt x="1625" y="3448"/>
                  <a:pt x="1786" y="3547"/>
                </a:cubicBezTo>
                <a:cubicBezTo>
                  <a:pt x="1933" y="3640"/>
                  <a:pt x="2100" y="3700"/>
                  <a:pt x="2276" y="3783"/>
                </a:cubicBezTo>
                <a:cubicBezTo>
                  <a:pt x="2195" y="3864"/>
                  <a:pt x="2110" y="3892"/>
                  <a:pt x="2029" y="3892"/>
                </a:cubicBezTo>
                <a:cubicBezTo>
                  <a:pt x="1984" y="3892"/>
                  <a:pt x="1940" y="3884"/>
                  <a:pt x="1898" y="3871"/>
                </a:cubicBezTo>
                <a:cubicBezTo>
                  <a:pt x="1838" y="3854"/>
                  <a:pt x="1781" y="3846"/>
                  <a:pt x="1727" y="3846"/>
                </a:cubicBezTo>
                <a:cubicBezTo>
                  <a:pt x="1550" y="3846"/>
                  <a:pt x="1404" y="3933"/>
                  <a:pt x="1276" y="4066"/>
                </a:cubicBezTo>
                <a:cubicBezTo>
                  <a:pt x="1101" y="4248"/>
                  <a:pt x="944" y="4446"/>
                  <a:pt x="776" y="4634"/>
                </a:cubicBezTo>
                <a:cubicBezTo>
                  <a:pt x="624" y="4804"/>
                  <a:pt x="458" y="4942"/>
                  <a:pt x="243" y="4942"/>
                </a:cubicBezTo>
                <a:cubicBezTo>
                  <a:pt x="169" y="4942"/>
                  <a:pt x="89" y="4925"/>
                  <a:pt x="1" y="4889"/>
                </a:cubicBezTo>
                <a:lnTo>
                  <a:pt x="1" y="4889"/>
                </a:lnTo>
                <a:cubicBezTo>
                  <a:pt x="87" y="5024"/>
                  <a:pt x="270" y="5113"/>
                  <a:pt x="488" y="5138"/>
                </a:cubicBezTo>
                <a:cubicBezTo>
                  <a:pt x="553" y="5146"/>
                  <a:pt x="616" y="5149"/>
                  <a:pt x="679" y="5149"/>
                </a:cubicBezTo>
                <a:cubicBezTo>
                  <a:pt x="937" y="5149"/>
                  <a:pt x="1185" y="5090"/>
                  <a:pt x="1426" y="4994"/>
                </a:cubicBezTo>
                <a:cubicBezTo>
                  <a:pt x="1661" y="4902"/>
                  <a:pt x="1882" y="4773"/>
                  <a:pt x="2117" y="4681"/>
                </a:cubicBezTo>
                <a:cubicBezTo>
                  <a:pt x="2166" y="4662"/>
                  <a:pt x="2221" y="4658"/>
                  <a:pt x="2278" y="4658"/>
                </a:cubicBezTo>
                <a:cubicBezTo>
                  <a:pt x="2311" y="4658"/>
                  <a:pt x="2344" y="4659"/>
                  <a:pt x="2377" y="4659"/>
                </a:cubicBezTo>
                <a:cubicBezTo>
                  <a:pt x="2394" y="4659"/>
                  <a:pt x="2411" y="4659"/>
                  <a:pt x="2428" y="4658"/>
                </a:cubicBezTo>
                <a:lnTo>
                  <a:pt x="2428" y="4658"/>
                </a:lnTo>
                <a:cubicBezTo>
                  <a:pt x="2370" y="4751"/>
                  <a:pt x="2331" y="4871"/>
                  <a:pt x="2248" y="4933"/>
                </a:cubicBezTo>
                <a:cubicBezTo>
                  <a:pt x="2007" y="5116"/>
                  <a:pt x="1749" y="5274"/>
                  <a:pt x="1498" y="5444"/>
                </a:cubicBezTo>
                <a:cubicBezTo>
                  <a:pt x="911" y="5838"/>
                  <a:pt x="627" y="6427"/>
                  <a:pt x="473" y="7088"/>
                </a:cubicBezTo>
                <a:cubicBezTo>
                  <a:pt x="422" y="7310"/>
                  <a:pt x="417" y="7544"/>
                  <a:pt x="403" y="7772"/>
                </a:cubicBezTo>
                <a:cubicBezTo>
                  <a:pt x="389" y="7979"/>
                  <a:pt x="365" y="8177"/>
                  <a:pt x="172" y="8316"/>
                </a:cubicBezTo>
                <a:cubicBezTo>
                  <a:pt x="200" y="8313"/>
                  <a:pt x="232" y="8317"/>
                  <a:pt x="256" y="8306"/>
                </a:cubicBezTo>
                <a:cubicBezTo>
                  <a:pt x="739" y="8076"/>
                  <a:pt x="1215" y="7836"/>
                  <a:pt x="1600" y="7455"/>
                </a:cubicBezTo>
                <a:cubicBezTo>
                  <a:pt x="1787" y="7269"/>
                  <a:pt x="1911" y="7050"/>
                  <a:pt x="1959" y="6783"/>
                </a:cubicBezTo>
                <a:cubicBezTo>
                  <a:pt x="1972" y="6709"/>
                  <a:pt x="2042" y="6622"/>
                  <a:pt x="2111" y="6583"/>
                </a:cubicBezTo>
                <a:cubicBezTo>
                  <a:pt x="2246" y="6510"/>
                  <a:pt x="2326" y="6408"/>
                  <a:pt x="2367" y="6266"/>
                </a:cubicBezTo>
                <a:cubicBezTo>
                  <a:pt x="2415" y="6105"/>
                  <a:pt x="2454" y="5941"/>
                  <a:pt x="2515" y="5783"/>
                </a:cubicBezTo>
                <a:cubicBezTo>
                  <a:pt x="2548" y="5699"/>
                  <a:pt x="2607" y="5618"/>
                  <a:pt x="2673" y="5553"/>
                </a:cubicBezTo>
                <a:cubicBezTo>
                  <a:pt x="2690" y="5535"/>
                  <a:pt x="2725" y="5528"/>
                  <a:pt x="2759" y="5528"/>
                </a:cubicBezTo>
                <a:cubicBezTo>
                  <a:pt x="2783" y="5528"/>
                  <a:pt x="2807" y="5531"/>
                  <a:pt x="2826" y="5538"/>
                </a:cubicBezTo>
                <a:cubicBezTo>
                  <a:pt x="2848" y="5547"/>
                  <a:pt x="2865" y="5628"/>
                  <a:pt x="2854" y="5667"/>
                </a:cubicBezTo>
                <a:cubicBezTo>
                  <a:pt x="2794" y="5866"/>
                  <a:pt x="2736" y="6065"/>
                  <a:pt x="2657" y="6258"/>
                </a:cubicBezTo>
                <a:cubicBezTo>
                  <a:pt x="2347" y="7012"/>
                  <a:pt x="2378" y="7765"/>
                  <a:pt x="2636" y="8526"/>
                </a:cubicBezTo>
                <a:cubicBezTo>
                  <a:pt x="2790" y="8979"/>
                  <a:pt x="3039" y="9377"/>
                  <a:pt x="3308" y="9765"/>
                </a:cubicBezTo>
                <a:cubicBezTo>
                  <a:pt x="3329" y="9795"/>
                  <a:pt x="3360" y="9816"/>
                  <a:pt x="3411" y="9865"/>
                </a:cubicBezTo>
                <a:cubicBezTo>
                  <a:pt x="3399" y="9318"/>
                  <a:pt x="3668" y="8881"/>
                  <a:pt x="3833" y="8414"/>
                </a:cubicBezTo>
                <a:cubicBezTo>
                  <a:pt x="3935" y="8127"/>
                  <a:pt x="3928" y="7853"/>
                  <a:pt x="3864" y="7558"/>
                </a:cubicBezTo>
                <a:cubicBezTo>
                  <a:pt x="3769" y="7126"/>
                  <a:pt x="3710" y="6686"/>
                  <a:pt x="3652" y="6248"/>
                </a:cubicBezTo>
                <a:cubicBezTo>
                  <a:pt x="3638" y="6145"/>
                  <a:pt x="3685" y="6034"/>
                  <a:pt x="3710" y="5894"/>
                </a:cubicBezTo>
                <a:cubicBezTo>
                  <a:pt x="3900" y="6011"/>
                  <a:pt x="3901" y="6141"/>
                  <a:pt x="3902" y="6272"/>
                </a:cubicBezTo>
                <a:cubicBezTo>
                  <a:pt x="3906" y="6694"/>
                  <a:pt x="3920" y="7116"/>
                  <a:pt x="4129" y="7499"/>
                </a:cubicBezTo>
                <a:cubicBezTo>
                  <a:pt x="4291" y="7794"/>
                  <a:pt x="4443" y="8097"/>
                  <a:pt x="4635" y="8372"/>
                </a:cubicBezTo>
                <a:cubicBezTo>
                  <a:pt x="4739" y="8522"/>
                  <a:pt x="4900" y="8648"/>
                  <a:pt x="5062" y="8737"/>
                </a:cubicBezTo>
                <a:cubicBezTo>
                  <a:pt x="5380" y="8913"/>
                  <a:pt x="5420" y="8994"/>
                  <a:pt x="5248" y="9314"/>
                </a:cubicBezTo>
                <a:cubicBezTo>
                  <a:pt x="5241" y="9327"/>
                  <a:pt x="5241" y="9343"/>
                  <a:pt x="5237" y="9362"/>
                </a:cubicBezTo>
                <a:cubicBezTo>
                  <a:pt x="5489" y="9286"/>
                  <a:pt x="5607" y="9111"/>
                  <a:pt x="5551" y="8853"/>
                </a:cubicBezTo>
                <a:cubicBezTo>
                  <a:pt x="5510" y="8668"/>
                  <a:pt x="5447" y="8486"/>
                  <a:pt x="5372" y="8311"/>
                </a:cubicBezTo>
                <a:cubicBezTo>
                  <a:pt x="5255" y="8039"/>
                  <a:pt x="5207" y="7769"/>
                  <a:pt x="5289" y="7476"/>
                </a:cubicBezTo>
                <a:cubicBezTo>
                  <a:pt x="5452" y="6889"/>
                  <a:pt x="5201" y="6430"/>
                  <a:pt x="4822" y="6010"/>
                </a:cubicBezTo>
                <a:cubicBezTo>
                  <a:pt x="4734" y="5912"/>
                  <a:pt x="4664" y="5793"/>
                  <a:pt x="4609" y="5673"/>
                </a:cubicBezTo>
                <a:cubicBezTo>
                  <a:pt x="4588" y="5627"/>
                  <a:pt x="4629" y="5551"/>
                  <a:pt x="4642" y="5489"/>
                </a:cubicBezTo>
                <a:cubicBezTo>
                  <a:pt x="4699" y="5513"/>
                  <a:pt x="4780" y="5520"/>
                  <a:pt x="4810" y="5562"/>
                </a:cubicBezTo>
                <a:cubicBezTo>
                  <a:pt x="4946" y="5747"/>
                  <a:pt x="5097" y="5928"/>
                  <a:pt x="5185" y="6135"/>
                </a:cubicBezTo>
                <a:cubicBezTo>
                  <a:pt x="5403" y="6647"/>
                  <a:pt x="5703" y="7084"/>
                  <a:pt x="6203" y="7348"/>
                </a:cubicBezTo>
                <a:cubicBezTo>
                  <a:pt x="6584" y="7551"/>
                  <a:pt x="6975" y="7738"/>
                  <a:pt x="7371" y="7910"/>
                </a:cubicBezTo>
                <a:cubicBezTo>
                  <a:pt x="7512" y="7972"/>
                  <a:pt x="7680" y="7970"/>
                  <a:pt x="7836" y="7998"/>
                </a:cubicBezTo>
                <a:cubicBezTo>
                  <a:pt x="7843" y="7979"/>
                  <a:pt x="7850" y="7960"/>
                  <a:pt x="7857" y="7942"/>
                </a:cubicBezTo>
                <a:cubicBezTo>
                  <a:pt x="7781" y="7874"/>
                  <a:pt x="7704" y="7807"/>
                  <a:pt x="7629" y="7738"/>
                </a:cubicBezTo>
                <a:cubicBezTo>
                  <a:pt x="7460" y="7581"/>
                  <a:pt x="7355" y="7396"/>
                  <a:pt x="7313" y="7161"/>
                </a:cubicBezTo>
                <a:cubicBezTo>
                  <a:pt x="7210" y="6586"/>
                  <a:pt x="7004" y="6043"/>
                  <a:pt x="6530" y="5675"/>
                </a:cubicBezTo>
                <a:cubicBezTo>
                  <a:pt x="6192" y="5413"/>
                  <a:pt x="5796" y="5226"/>
                  <a:pt x="5428" y="5005"/>
                </a:cubicBezTo>
                <a:cubicBezTo>
                  <a:pt x="5356" y="4962"/>
                  <a:pt x="5280" y="4919"/>
                  <a:pt x="5225" y="4860"/>
                </a:cubicBezTo>
                <a:cubicBezTo>
                  <a:pt x="5153" y="4783"/>
                  <a:pt x="5179" y="4703"/>
                  <a:pt x="5283" y="4690"/>
                </a:cubicBezTo>
                <a:cubicBezTo>
                  <a:pt x="5311" y="4687"/>
                  <a:pt x="5341" y="4685"/>
                  <a:pt x="5371" y="4685"/>
                </a:cubicBezTo>
                <a:cubicBezTo>
                  <a:pt x="5436" y="4685"/>
                  <a:pt x="5503" y="4694"/>
                  <a:pt x="5558" y="4718"/>
                </a:cubicBezTo>
                <a:cubicBezTo>
                  <a:pt x="5806" y="4825"/>
                  <a:pt x="6051" y="4931"/>
                  <a:pt x="6326" y="4931"/>
                </a:cubicBezTo>
                <a:cubicBezTo>
                  <a:pt x="6344" y="4931"/>
                  <a:pt x="6363" y="4931"/>
                  <a:pt x="6382" y="4930"/>
                </a:cubicBezTo>
                <a:cubicBezTo>
                  <a:pt x="6385" y="4929"/>
                  <a:pt x="6388" y="4929"/>
                  <a:pt x="6391" y="4929"/>
                </a:cubicBezTo>
                <a:cubicBezTo>
                  <a:pt x="6436" y="4929"/>
                  <a:pt x="6488" y="4948"/>
                  <a:pt x="6524" y="4974"/>
                </a:cubicBezTo>
                <a:cubicBezTo>
                  <a:pt x="6849" y="5220"/>
                  <a:pt x="7224" y="5279"/>
                  <a:pt x="7618" y="5295"/>
                </a:cubicBezTo>
                <a:cubicBezTo>
                  <a:pt x="7813" y="5302"/>
                  <a:pt x="8005" y="5355"/>
                  <a:pt x="8224" y="5391"/>
                </a:cubicBezTo>
                <a:cubicBezTo>
                  <a:pt x="8030" y="5137"/>
                  <a:pt x="7833" y="4878"/>
                  <a:pt x="7634" y="4620"/>
                </a:cubicBezTo>
                <a:cubicBezTo>
                  <a:pt x="7589" y="4562"/>
                  <a:pt x="7534" y="4512"/>
                  <a:pt x="7497" y="4450"/>
                </a:cubicBezTo>
                <a:cubicBezTo>
                  <a:pt x="7365" y="4232"/>
                  <a:pt x="7180" y="4095"/>
                  <a:pt x="6930" y="4036"/>
                </a:cubicBezTo>
                <a:cubicBezTo>
                  <a:pt x="6816" y="4010"/>
                  <a:pt x="6701" y="3971"/>
                  <a:pt x="6599" y="3915"/>
                </a:cubicBezTo>
                <a:cubicBezTo>
                  <a:pt x="6382" y="3795"/>
                  <a:pt x="6158" y="3750"/>
                  <a:pt x="5929" y="3750"/>
                </a:cubicBezTo>
                <a:cubicBezTo>
                  <a:pt x="5789" y="3750"/>
                  <a:pt x="5647" y="3767"/>
                  <a:pt x="5503" y="3794"/>
                </a:cubicBezTo>
                <a:cubicBezTo>
                  <a:pt x="5373" y="3819"/>
                  <a:pt x="5240" y="3824"/>
                  <a:pt x="5078" y="3842"/>
                </a:cubicBezTo>
                <a:cubicBezTo>
                  <a:pt x="5151" y="3676"/>
                  <a:pt x="5249" y="3602"/>
                  <a:pt x="5389" y="3576"/>
                </a:cubicBezTo>
                <a:cubicBezTo>
                  <a:pt x="5681" y="3523"/>
                  <a:pt x="5978" y="3485"/>
                  <a:pt x="6263" y="3409"/>
                </a:cubicBezTo>
                <a:cubicBezTo>
                  <a:pt x="6408" y="3369"/>
                  <a:pt x="6537" y="3263"/>
                  <a:pt x="6666" y="3178"/>
                </a:cubicBezTo>
                <a:cubicBezTo>
                  <a:pt x="6831" y="3071"/>
                  <a:pt x="6989" y="2954"/>
                  <a:pt x="7152" y="2838"/>
                </a:cubicBezTo>
                <a:cubicBezTo>
                  <a:pt x="7018" y="2628"/>
                  <a:pt x="6376" y="2388"/>
                  <a:pt x="5952" y="2388"/>
                </a:cubicBezTo>
                <a:cubicBezTo>
                  <a:pt x="5943" y="2388"/>
                  <a:pt x="5935" y="2389"/>
                  <a:pt x="5927" y="2389"/>
                </a:cubicBezTo>
                <a:cubicBezTo>
                  <a:pt x="5422" y="2401"/>
                  <a:pt x="5101" y="2750"/>
                  <a:pt x="4710" y="3004"/>
                </a:cubicBezTo>
                <a:cubicBezTo>
                  <a:pt x="4741" y="2721"/>
                  <a:pt x="4980" y="2476"/>
                  <a:pt x="4807" y="2160"/>
                </a:cubicBezTo>
                <a:cubicBezTo>
                  <a:pt x="4784" y="2158"/>
                  <a:pt x="4762" y="2157"/>
                  <a:pt x="4740" y="2157"/>
                </a:cubicBezTo>
                <a:cubicBezTo>
                  <a:pt x="4506" y="2157"/>
                  <a:pt x="4290" y="2257"/>
                  <a:pt x="4123" y="2452"/>
                </a:cubicBezTo>
                <a:cubicBezTo>
                  <a:pt x="3826" y="2800"/>
                  <a:pt x="3678" y="3201"/>
                  <a:pt x="3753" y="3667"/>
                </a:cubicBezTo>
                <a:cubicBezTo>
                  <a:pt x="3766" y="3748"/>
                  <a:pt x="3762" y="3833"/>
                  <a:pt x="3731" y="3916"/>
                </a:cubicBezTo>
                <a:cubicBezTo>
                  <a:pt x="3580" y="2604"/>
                  <a:pt x="3545" y="1301"/>
                  <a:pt x="4049" y="16"/>
                </a:cubicBezTo>
                <a:cubicBezTo>
                  <a:pt x="3917" y="11"/>
                  <a:pt x="3798" y="7"/>
                  <a:pt x="36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7"/>
          <p:cNvSpPr/>
          <p:nvPr/>
        </p:nvSpPr>
        <p:spPr>
          <a:xfrm rot="-4500029" flipH="1">
            <a:off x="7149317" y="-67532"/>
            <a:ext cx="1127464" cy="978909"/>
          </a:xfrm>
          <a:custGeom>
            <a:avLst/>
            <a:gdLst/>
            <a:ahLst/>
            <a:cxnLst/>
            <a:rect l="l" t="t" r="r" b="b"/>
            <a:pathLst>
              <a:path w="10724" h="9311" extrusionOk="0">
                <a:moveTo>
                  <a:pt x="0" y="7667"/>
                </a:moveTo>
                <a:cubicBezTo>
                  <a:pt x="1167" y="7289"/>
                  <a:pt x="1478" y="5922"/>
                  <a:pt x="1446" y="4594"/>
                </a:cubicBezTo>
                <a:cubicBezTo>
                  <a:pt x="1435" y="4132"/>
                  <a:pt x="1439" y="2945"/>
                  <a:pt x="2017" y="2955"/>
                </a:cubicBezTo>
                <a:cubicBezTo>
                  <a:pt x="2244" y="2960"/>
                  <a:pt x="2282" y="3528"/>
                  <a:pt x="2281" y="3679"/>
                </a:cubicBezTo>
                <a:cubicBezTo>
                  <a:pt x="2276" y="4325"/>
                  <a:pt x="2007" y="4812"/>
                  <a:pt x="1915" y="5418"/>
                </a:cubicBezTo>
                <a:cubicBezTo>
                  <a:pt x="1882" y="5638"/>
                  <a:pt x="1808" y="6048"/>
                  <a:pt x="2126" y="5948"/>
                </a:cubicBezTo>
                <a:cubicBezTo>
                  <a:pt x="2463" y="5843"/>
                  <a:pt x="2604" y="5386"/>
                  <a:pt x="2722" y="5042"/>
                </a:cubicBezTo>
                <a:cubicBezTo>
                  <a:pt x="3012" y="4194"/>
                  <a:pt x="2992" y="3246"/>
                  <a:pt x="3405" y="2460"/>
                </a:cubicBezTo>
                <a:cubicBezTo>
                  <a:pt x="3546" y="2193"/>
                  <a:pt x="3709" y="1888"/>
                  <a:pt x="3942" y="1723"/>
                </a:cubicBezTo>
                <a:cubicBezTo>
                  <a:pt x="3982" y="1696"/>
                  <a:pt x="4159" y="1576"/>
                  <a:pt x="4209" y="1633"/>
                </a:cubicBezTo>
                <a:cubicBezTo>
                  <a:pt x="4388" y="1831"/>
                  <a:pt x="4340" y="2271"/>
                  <a:pt x="4305" y="2493"/>
                </a:cubicBezTo>
                <a:cubicBezTo>
                  <a:pt x="4192" y="3204"/>
                  <a:pt x="3839" y="3806"/>
                  <a:pt x="3515" y="4385"/>
                </a:cubicBezTo>
                <a:cubicBezTo>
                  <a:pt x="3438" y="4525"/>
                  <a:pt x="2972" y="5129"/>
                  <a:pt x="3306" y="5170"/>
                </a:cubicBezTo>
                <a:cubicBezTo>
                  <a:pt x="3784" y="5229"/>
                  <a:pt x="4145" y="4779"/>
                  <a:pt x="4395" y="4383"/>
                </a:cubicBezTo>
                <a:cubicBezTo>
                  <a:pt x="4973" y="3469"/>
                  <a:pt x="5210" y="2252"/>
                  <a:pt x="5697" y="1255"/>
                </a:cubicBezTo>
                <a:cubicBezTo>
                  <a:pt x="5879" y="884"/>
                  <a:pt x="6056" y="461"/>
                  <a:pt x="6348" y="198"/>
                </a:cubicBezTo>
                <a:cubicBezTo>
                  <a:pt x="6412" y="140"/>
                  <a:pt x="6615" y="1"/>
                  <a:pt x="6708" y="74"/>
                </a:cubicBezTo>
                <a:cubicBezTo>
                  <a:pt x="6913" y="238"/>
                  <a:pt x="6798" y="732"/>
                  <a:pt x="6753" y="924"/>
                </a:cubicBezTo>
                <a:cubicBezTo>
                  <a:pt x="6570" y="1697"/>
                  <a:pt x="6074" y="2260"/>
                  <a:pt x="5753" y="2935"/>
                </a:cubicBezTo>
                <a:cubicBezTo>
                  <a:pt x="5668" y="3114"/>
                  <a:pt x="5291" y="3694"/>
                  <a:pt x="5593" y="3870"/>
                </a:cubicBezTo>
                <a:cubicBezTo>
                  <a:pt x="5991" y="4102"/>
                  <a:pt x="6472" y="3741"/>
                  <a:pt x="6770" y="3520"/>
                </a:cubicBezTo>
                <a:cubicBezTo>
                  <a:pt x="7593" y="2909"/>
                  <a:pt x="8323" y="2088"/>
                  <a:pt x="9096" y="1393"/>
                </a:cubicBezTo>
                <a:cubicBezTo>
                  <a:pt x="9409" y="1111"/>
                  <a:pt x="10102" y="541"/>
                  <a:pt x="10562" y="966"/>
                </a:cubicBezTo>
                <a:cubicBezTo>
                  <a:pt x="10724" y="1114"/>
                  <a:pt x="10637" y="1412"/>
                  <a:pt x="10568" y="1568"/>
                </a:cubicBezTo>
                <a:cubicBezTo>
                  <a:pt x="10382" y="1997"/>
                  <a:pt x="9968" y="2298"/>
                  <a:pt x="9645" y="2566"/>
                </a:cubicBezTo>
                <a:cubicBezTo>
                  <a:pt x="8617" y="3419"/>
                  <a:pt x="7481" y="3871"/>
                  <a:pt x="6253" y="4242"/>
                </a:cubicBezTo>
                <a:cubicBezTo>
                  <a:pt x="5843" y="4366"/>
                  <a:pt x="5437" y="4496"/>
                  <a:pt x="5051" y="4690"/>
                </a:cubicBezTo>
                <a:cubicBezTo>
                  <a:pt x="4970" y="4731"/>
                  <a:pt x="4712" y="4803"/>
                  <a:pt x="4659" y="4915"/>
                </a:cubicBezTo>
                <a:cubicBezTo>
                  <a:pt x="4648" y="4939"/>
                  <a:pt x="4789" y="5071"/>
                  <a:pt x="4798" y="5079"/>
                </a:cubicBezTo>
                <a:cubicBezTo>
                  <a:pt x="4984" y="5250"/>
                  <a:pt x="5214" y="5304"/>
                  <a:pt x="5432" y="5329"/>
                </a:cubicBezTo>
                <a:cubicBezTo>
                  <a:pt x="6092" y="5405"/>
                  <a:pt x="6730" y="5193"/>
                  <a:pt x="7390" y="5247"/>
                </a:cubicBezTo>
                <a:cubicBezTo>
                  <a:pt x="7609" y="5265"/>
                  <a:pt x="8005" y="5360"/>
                  <a:pt x="8014" y="5715"/>
                </a:cubicBezTo>
                <a:cubicBezTo>
                  <a:pt x="8027" y="6231"/>
                  <a:pt x="7478" y="6529"/>
                  <a:pt x="7134" y="6640"/>
                </a:cubicBezTo>
                <a:cubicBezTo>
                  <a:pt x="6150" y="6954"/>
                  <a:pt x="5197" y="6300"/>
                  <a:pt x="4210" y="6103"/>
                </a:cubicBezTo>
                <a:cubicBezTo>
                  <a:pt x="3867" y="6035"/>
                  <a:pt x="3517" y="6029"/>
                  <a:pt x="3186" y="6099"/>
                </a:cubicBezTo>
                <a:cubicBezTo>
                  <a:pt x="3158" y="6105"/>
                  <a:pt x="2874" y="6157"/>
                  <a:pt x="2878" y="6218"/>
                </a:cubicBezTo>
                <a:cubicBezTo>
                  <a:pt x="2898" y="6452"/>
                  <a:pt x="3237" y="6637"/>
                  <a:pt x="3386" y="6715"/>
                </a:cubicBezTo>
                <a:cubicBezTo>
                  <a:pt x="3941" y="7004"/>
                  <a:pt x="4565" y="7022"/>
                  <a:pt x="5138" y="7216"/>
                </a:cubicBezTo>
                <a:cubicBezTo>
                  <a:pt x="5256" y="7256"/>
                  <a:pt x="5749" y="7362"/>
                  <a:pt x="5792" y="7575"/>
                </a:cubicBezTo>
                <a:cubicBezTo>
                  <a:pt x="5903" y="8110"/>
                  <a:pt x="5200" y="8189"/>
                  <a:pt x="4905" y="8173"/>
                </a:cubicBezTo>
                <a:cubicBezTo>
                  <a:pt x="4138" y="8133"/>
                  <a:pt x="3576" y="7731"/>
                  <a:pt x="2924" y="7224"/>
                </a:cubicBezTo>
                <a:cubicBezTo>
                  <a:pt x="2701" y="7051"/>
                  <a:pt x="2227" y="6622"/>
                  <a:pt x="1960" y="6831"/>
                </a:cubicBezTo>
                <a:cubicBezTo>
                  <a:pt x="1853" y="6916"/>
                  <a:pt x="2281" y="7361"/>
                  <a:pt x="2308" y="7388"/>
                </a:cubicBezTo>
                <a:cubicBezTo>
                  <a:pt x="2722" y="7786"/>
                  <a:pt x="3204" y="8063"/>
                  <a:pt x="3610" y="8476"/>
                </a:cubicBezTo>
                <a:cubicBezTo>
                  <a:pt x="3700" y="8568"/>
                  <a:pt x="3986" y="8820"/>
                  <a:pt x="3886" y="8991"/>
                </a:cubicBezTo>
                <a:cubicBezTo>
                  <a:pt x="3697" y="9310"/>
                  <a:pt x="3171" y="9002"/>
                  <a:pt x="2950" y="8841"/>
                </a:cubicBezTo>
                <a:cubicBezTo>
                  <a:pt x="2255" y="8334"/>
                  <a:pt x="1718" y="7441"/>
                  <a:pt x="865" y="756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7"/>
          <p:cNvSpPr/>
          <p:nvPr/>
        </p:nvSpPr>
        <p:spPr>
          <a:xfrm rot="-4469776" flipH="1">
            <a:off x="-431674" y="4029129"/>
            <a:ext cx="1479088" cy="1085736"/>
          </a:xfrm>
          <a:custGeom>
            <a:avLst/>
            <a:gdLst/>
            <a:ahLst/>
            <a:cxnLst/>
            <a:rect l="l" t="t" r="r" b="b"/>
            <a:pathLst>
              <a:path w="15661" h="11496" extrusionOk="0">
                <a:moveTo>
                  <a:pt x="6583" y="2880"/>
                </a:moveTo>
                <a:cubicBezTo>
                  <a:pt x="7192" y="2880"/>
                  <a:pt x="7738" y="3005"/>
                  <a:pt x="8050" y="3270"/>
                </a:cubicBezTo>
                <a:cubicBezTo>
                  <a:pt x="8010" y="3293"/>
                  <a:pt x="7969" y="3309"/>
                  <a:pt x="7938" y="3336"/>
                </a:cubicBezTo>
                <a:cubicBezTo>
                  <a:pt x="7881" y="3384"/>
                  <a:pt x="7825" y="3404"/>
                  <a:pt x="7768" y="3404"/>
                </a:cubicBezTo>
                <a:cubicBezTo>
                  <a:pt x="7711" y="3404"/>
                  <a:pt x="7652" y="3384"/>
                  <a:pt x="7586" y="3352"/>
                </a:cubicBezTo>
                <a:cubicBezTo>
                  <a:pt x="7204" y="3164"/>
                  <a:pt x="6795" y="3081"/>
                  <a:pt x="6370" y="3074"/>
                </a:cubicBezTo>
                <a:cubicBezTo>
                  <a:pt x="6352" y="3073"/>
                  <a:pt x="6334" y="3073"/>
                  <a:pt x="6316" y="3073"/>
                </a:cubicBezTo>
                <a:cubicBezTo>
                  <a:pt x="5643" y="3073"/>
                  <a:pt x="5010" y="3263"/>
                  <a:pt x="4390" y="3502"/>
                </a:cubicBezTo>
                <a:cubicBezTo>
                  <a:pt x="4280" y="3545"/>
                  <a:pt x="4173" y="3593"/>
                  <a:pt x="4031" y="3653"/>
                </a:cubicBezTo>
                <a:cubicBezTo>
                  <a:pt x="4647" y="3153"/>
                  <a:pt x="5683" y="2880"/>
                  <a:pt x="6583" y="2880"/>
                </a:cubicBezTo>
                <a:close/>
                <a:moveTo>
                  <a:pt x="10457" y="2562"/>
                </a:moveTo>
                <a:cubicBezTo>
                  <a:pt x="10574" y="2948"/>
                  <a:pt x="10569" y="3329"/>
                  <a:pt x="10551" y="3697"/>
                </a:cubicBezTo>
                <a:cubicBezTo>
                  <a:pt x="10479" y="3343"/>
                  <a:pt x="10404" y="2976"/>
                  <a:pt x="10326" y="2597"/>
                </a:cubicBezTo>
                <a:cubicBezTo>
                  <a:pt x="10352" y="2590"/>
                  <a:pt x="10400" y="2578"/>
                  <a:pt x="10457" y="2562"/>
                </a:cubicBezTo>
                <a:close/>
                <a:moveTo>
                  <a:pt x="6160" y="3499"/>
                </a:moveTo>
                <a:cubicBezTo>
                  <a:pt x="6576" y="3499"/>
                  <a:pt x="6981" y="3565"/>
                  <a:pt x="7300" y="3716"/>
                </a:cubicBezTo>
                <a:cubicBezTo>
                  <a:pt x="7198" y="3784"/>
                  <a:pt x="7106" y="3839"/>
                  <a:pt x="7021" y="3905"/>
                </a:cubicBezTo>
                <a:cubicBezTo>
                  <a:pt x="6980" y="3937"/>
                  <a:pt x="6941" y="3951"/>
                  <a:pt x="6899" y="3951"/>
                </a:cubicBezTo>
                <a:cubicBezTo>
                  <a:pt x="6870" y="3951"/>
                  <a:pt x="6839" y="3944"/>
                  <a:pt x="6805" y="3930"/>
                </a:cubicBezTo>
                <a:cubicBezTo>
                  <a:pt x="6387" y="3757"/>
                  <a:pt x="5951" y="3678"/>
                  <a:pt x="5502" y="3678"/>
                </a:cubicBezTo>
                <a:cubicBezTo>
                  <a:pt x="5463" y="3678"/>
                  <a:pt x="5423" y="3678"/>
                  <a:pt x="5384" y="3680"/>
                </a:cubicBezTo>
                <a:cubicBezTo>
                  <a:pt x="5201" y="3685"/>
                  <a:pt x="5019" y="3707"/>
                  <a:pt x="4815" y="3722"/>
                </a:cubicBezTo>
                <a:cubicBezTo>
                  <a:pt x="5209" y="3583"/>
                  <a:pt x="5692" y="3499"/>
                  <a:pt x="6160" y="3499"/>
                </a:cubicBezTo>
                <a:close/>
                <a:moveTo>
                  <a:pt x="5645" y="4179"/>
                </a:moveTo>
                <a:cubicBezTo>
                  <a:pt x="5921" y="4179"/>
                  <a:pt x="6204" y="4205"/>
                  <a:pt x="6494" y="4258"/>
                </a:cubicBezTo>
                <a:cubicBezTo>
                  <a:pt x="6447" y="4297"/>
                  <a:pt x="6428" y="4315"/>
                  <a:pt x="6406" y="4329"/>
                </a:cubicBezTo>
                <a:cubicBezTo>
                  <a:pt x="6301" y="4395"/>
                  <a:pt x="6217" y="4485"/>
                  <a:pt x="6077" y="4485"/>
                </a:cubicBezTo>
                <a:cubicBezTo>
                  <a:pt x="6058" y="4485"/>
                  <a:pt x="6038" y="4483"/>
                  <a:pt x="6017" y="4479"/>
                </a:cubicBezTo>
                <a:cubicBezTo>
                  <a:pt x="5769" y="4439"/>
                  <a:pt x="5523" y="4419"/>
                  <a:pt x="5278" y="4419"/>
                </a:cubicBezTo>
                <a:cubicBezTo>
                  <a:pt x="4728" y="4419"/>
                  <a:pt x="4186" y="4518"/>
                  <a:pt x="3653" y="4700"/>
                </a:cubicBezTo>
                <a:cubicBezTo>
                  <a:pt x="3555" y="4734"/>
                  <a:pt x="3457" y="4769"/>
                  <a:pt x="3361" y="4808"/>
                </a:cubicBezTo>
                <a:cubicBezTo>
                  <a:pt x="3269" y="4844"/>
                  <a:pt x="3181" y="4887"/>
                  <a:pt x="3091" y="4927"/>
                </a:cubicBezTo>
                <a:cubicBezTo>
                  <a:pt x="3895" y="4457"/>
                  <a:pt x="4736" y="4179"/>
                  <a:pt x="5645" y="4179"/>
                </a:cubicBezTo>
                <a:close/>
                <a:moveTo>
                  <a:pt x="4973" y="5403"/>
                </a:moveTo>
                <a:cubicBezTo>
                  <a:pt x="4994" y="5403"/>
                  <a:pt x="5016" y="5403"/>
                  <a:pt x="5037" y="5403"/>
                </a:cubicBezTo>
                <a:cubicBezTo>
                  <a:pt x="4962" y="5470"/>
                  <a:pt x="4906" y="5511"/>
                  <a:pt x="4863" y="5562"/>
                </a:cubicBezTo>
                <a:cubicBezTo>
                  <a:pt x="4802" y="5632"/>
                  <a:pt x="4735" y="5655"/>
                  <a:pt x="4654" y="5655"/>
                </a:cubicBezTo>
                <a:cubicBezTo>
                  <a:pt x="4629" y="5655"/>
                  <a:pt x="4603" y="5653"/>
                  <a:pt x="4575" y="5649"/>
                </a:cubicBezTo>
                <a:cubicBezTo>
                  <a:pt x="4358" y="5620"/>
                  <a:pt x="4137" y="5607"/>
                  <a:pt x="3917" y="5601"/>
                </a:cubicBezTo>
                <a:cubicBezTo>
                  <a:pt x="3886" y="5601"/>
                  <a:pt x="3855" y="5600"/>
                  <a:pt x="3823" y="5600"/>
                </a:cubicBezTo>
                <a:cubicBezTo>
                  <a:pt x="3651" y="5600"/>
                  <a:pt x="3477" y="5611"/>
                  <a:pt x="3304" y="5615"/>
                </a:cubicBezTo>
                <a:cubicBezTo>
                  <a:pt x="3839" y="5461"/>
                  <a:pt x="4384" y="5403"/>
                  <a:pt x="4973" y="5403"/>
                </a:cubicBezTo>
                <a:close/>
                <a:moveTo>
                  <a:pt x="5070" y="4832"/>
                </a:moveTo>
                <a:cubicBezTo>
                  <a:pt x="5280" y="4832"/>
                  <a:pt x="5469" y="4855"/>
                  <a:pt x="5625" y="4904"/>
                </a:cubicBezTo>
                <a:cubicBezTo>
                  <a:pt x="5497" y="5055"/>
                  <a:pt x="5425" y="5101"/>
                  <a:pt x="5310" y="5101"/>
                </a:cubicBezTo>
                <a:cubicBezTo>
                  <a:pt x="5297" y="5101"/>
                  <a:pt x="5283" y="5101"/>
                  <a:pt x="5268" y="5099"/>
                </a:cubicBezTo>
                <a:cubicBezTo>
                  <a:pt x="5077" y="5084"/>
                  <a:pt x="4888" y="5076"/>
                  <a:pt x="4701" y="5076"/>
                </a:cubicBezTo>
                <a:cubicBezTo>
                  <a:pt x="3517" y="5076"/>
                  <a:pt x="2435" y="5399"/>
                  <a:pt x="1533" y="6330"/>
                </a:cubicBezTo>
                <a:cubicBezTo>
                  <a:pt x="1957" y="5578"/>
                  <a:pt x="3863" y="4832"/>
                  <a:pt x="5070" y="4832"/>
                </a:cubicBezTo>
                <a:close/>
                <a:moveTo>
                  <a:pt x="3917" y="6041"/>
                </a:moveTo>
                <a:cubicBezTo>
                  <a:pt x="4056" y="6041"/>
                  <a:pt x="4183" y="6052"/>
                  <a:pt x="4290" y="6076"/>
                </a:cubicBezTo>
                <a:cubicBezTo>
                  <a:pt x="4194" y="6167"/>
                  <a:pt x="4100" y="6248"/>
                  <a:pt x="4016" y="6337"/>
                </a:cubicBezTo>
                <a:cubicBezTo>
                  <a:pt x="3971" y="6385"/>
                  <a:pt x="3929" y="6407"/>
                  <a:pt x="3869" y="6407"/>
                </a:cubicBezTo>
                <a:cubicBezTo>
                  <a:pt x="3855" y="6407"/>
                  <a:pt x="3840" y="6406"/>
                  <a:pt x="3825" y="6404"/>
                </a:cubicBezTo>
                <a:cubicBezTo>
                  <a:pt x="3651" y="6379"/>
                  <a:pt x="3479" y="6367"/>
                  <a:pt x="3308" y="6367"/>
                </a:cubicBezTo>
                <a:cubicBezTo>
                  <a:pt x="2845" y="6367"/>
                  <a:pt x="2392" y="6457"/>
                  <a:pt x="1951" y="6633"/>
                </a:cubicBezTo>
                <a:cubicBezTo>
                  <a:pt x="1732" y="6722"/>
                  <a:pt x="1519" y="6826"/>
                  <a:pt x="1304" y="6922"/>
                </a:cubicBezTo>
                <a:cubicBezTo>
                  <a:pt x="1616" y="6492"/>
                  <a:pt x="3028" y="6041"/>
                  <a:pt x="3917" y="6041"/>
                </a:cubicBezTo>
                <a:close/>
                <a:moveTo>
                  <a:pt x="5364" y="1"/>
                </a:moveTo>
                <a:cubicBezTo>
                  <a:pt x="4985" y="1"/>
                  <a:pt x="4605" y="20"/>
                  <a:pt x="4224" y="51"/>
                </a:cubicBezTo>
                <a:cubicBezTo>
                  <a:pt x="4179" y="54"/>
                  <a:pt x="4134" y="64"/>
                  <a:pt x="4053" y="75"/>
                </a:cubicBezTo>
                <a:cubicBezTo>
                  <a:pt x="4574" y="133"/>
                  <a:pt x="5058" y="179"/>
                  <a:pt x="5541" y="244"/>
                </a:cubicBezTo>
                <a:cubicBezTo>
                  <a:pt x="6413" y="359"/>
                  <a:pt x="7276" y="519"/>
                  <a:pt x="8109" y="811"/>
                </a:cubicBezTo>
                <a:cubicBezTo>
                  <a:pt x="8866" y="1078"/>
                  <a:pt x="9509" y="1509"/>
                  <a:pt x="10029" y="2122"/>
                </a:cubicBezTo>
                <a:cubicBezTo>
                  <a:pt x="10081" y="2184"/>
                  <a:pt x="10138" y="2241"/>
                  <a:pt x="10211" y="2318"/>
                </a:cubicBezTo>
                <a:cubicBezTo>
                  <a:pt x="10094" y="2355"/>
                  <a:pt x="9997" y="2389"/>
                  <a:pt x="9897" y="2415"/>
                </a:cubicBezTo>
                <a:cubicBezTo>
                  <a:pt x="9893" y="2416"/>
                  <a:pt x="9888" y="2417"/>
                  <a:pt x="9883" y="2417"/>
                </a:cubicBezTo>
                <a:cubicBezTo>
                  <a:pt x="9859" y="2417"/>
                  <a:pt x="9828" y="2405"/>
                  <a:pt x="9811" y="2390"/>
                </a:cubicBezTo>
                <a:cubicBezTo>
                  <a:pt x="8908" y="1591"/>
                  <a:pt x="7844" y="1144"/>
                  <a:pt x="6667" y="940"/>
                </a:cubicBezTo>
                <a:cubicBezTo>
                  <a:pt x="6124" y="845"/>
                  <a:pt x="5582" y="805"/>
                  <a:pt x="5039" y="805"/>
                </a:cubicBezTo>
                <a:cubicBezTo>
                  <a:pt x="4522" y="805"/>
                  <a:pt x="4004" y="842"/>
                  <a:pt x="3486" y="903"/>
                </a:cubicBezTo>
                <a:cubicBezTo>
                  <a:pt x="3481" y="903"/>
                  <a:pt x="3478" y="907"/>
                  <a:pt x="3453" y="924"/>
                </a:cubicBezTo>
                <a:cubicBezTo>
                  <a:pt x="3719" y="945"/>
                  <a:pt x="3965" y="963"/>
                  <a:pt x="4211" y="982"/>
                </a:cubicBezTo>
                <a:cubicBezTo>
                  <a:pt x="5273" y="1067"/>
                  <a:pt x="6329" y="1187"/>
                  <a:pt x="7365" y="1446"/>
                </a:cubicBezTo>
                <a:cubicBezTo>
                  <a:pt x="8120" y="1635"/>
                  <a:pt x="8792" y="1976"/>
                  <a:pt x="9384" y="2478"/>
                </a:cubicBezTo>
                <a:cubicBezTo>
                  <a:pt x="9413" y="2503"/>
                  <a:pt x="9446" y="2525"/>
                  <a:pt x="9502" y="2567"/>
                </a:cubicBezTo>
                <a:cubicBezTo>
                  <a:pt x="9369" y="2623"/>
                  <a:pt x="9249" y="2675"/>
                  <a:pt x="9128" y="2722"/>
                </a:cubicBezTo>
                <a:cubicBezTo>
                  <a:pt x="9127" y="2722"/>
                  <a:pt x="9125" y="2723"/>
                  <a:pt x="9123" y="2723"/>
                </a:cubicBezTo>
                <a:cubicBezTo>
                  <a:pt x="9107" y="2723"/>
                  <a:pt x="9082" y="2702"/>
                  <a:pt x="9065" y="2688"/>
                </a:cubicBezTo>
                <a:cubicBezTo>
                  <a:pt x="8337" y="2097"/>
                  <a:pt x="7485" y="1879"/>
                  <a:pt x="6570" y="1873"/>
                </a:cubicBezTo>
                <a:cubicBezTo>
                  <a:pt x="6554" y="1873"/>
                  <a:pt x="6539" y="1873"/>
                  <a:pt x="6523" y="1873"/>
                </a:cubicBezTo>
                <a:cubicBezTo>
                  <a:pt x="5239" y="1873"/>
                  <a:pt x="4034" y="2193"/>
                  <a:pt x="2911" y="2817"/>
                </a:cubicBezTo>
                <a:cubicBezTo>
                  <a:pt x="2725" y="2920"/>
                  <a:pt x="2555" y="3052"/>
                  <a:pt x="2377" y="3171"/>
                </a:cubicBezTo>
                <a:cubicBezTo>
                  <a:pt x="2383" y="3179"/>
                  <a:pt x="2389" y="3189"/>
                  <a:pt x="2394" y="3198"/>
                </a:cubicBezTo>
                <a:cubicBezTo>
                  <a:pt x="2674" y="3085"/>
                  <a:pt x="2951" y="2968"/>
                  <a:pt x="3233" y="2861"/>
                </a:cubicBezTo>
                <a:cubicBezTo>
                  <a:pt x="4176" y="2506"/>
                  <a:pt x="5141" y="2255"/>
                  <a:pt x="6154" y="2225"/>
                </a:cubicBezTo>
                <a:cubicBezTo>
                  <a:pt x="6214" y="2223"/>
                  <a:pt x="6273" y="2222"/>
                  <a:pt x="6333" y="2222"/>
                </a:cubicBezTo>
                <a:cubicBezTo>
                  <a:pt x="7137" y="2222"/>
                  <a:pt x="7905" y="2385"/>
                  <a:pt x="8617" y="2789"/>
                </a:cubicBezTo>
                <a:cubicBezTo>
                  <a:pt x="8664" y="2815"/>
                  <a:pt x="8708" y="2849"/>
                  <a:pt x="8770" y="2892"/>
                </a:cubicBezTo>
                <a:cubicBezTo>
                  <a:pt x="8644" y="2957"/>
                  <a:pt x="8540" y="3019"/>
                  <a:pt x="8429" y="3061"/>
                </a:cubicBezTo>
                <a:cubicBezTo>
                  <a:pt x="8421" y="3065"/>
                  <a:pt x="8412" y="3066"/>
                  <a:pt x="8402" y="3066"/>
                </a:cubicBezTo>
                <a:cubicBezTo>
                  <a:pt x="8366" y="3066"/>
                  <a:pt x="8321" y="3046"/>
                  <a:pt x="8287" y="3029"/>
                </a:cubicBezTo>
                <a:cubicBezTo>
                  <a:pt x="7903" y="2831"/>
                  <a:pt x="7503" y="2681"/>
                  <a:pt x="7076" y="2607"/>
                </a:cubicBezTo>
                <a:cubicBezTo>
                  <a:pt x="6876" y="2573"/>
                  <a:pt x="6677" y="2557"/>
                  <a:pt x="6480" y="2557"/>
                </a:cubicBezTo>
                <a:cubicBezTo>
                  <a:pt x="6028" y="2557"/>
                  <a:pt x="5584" y="2645"/>
                  <a:pt x="5150" y="2813"/>
                </a:cubicBezTo>
                <a:cubicBezTo>
                  <a:pt x="4397" y="3105"/>
                  <a:pt x="3689" y="3477"/>
                  <a:pt x="3072" y="4000"/>
                </a:cubicBezTo>
                <a:cubicBezTo>
                  <a:pt x="2736" y="4285"/>
                  <a:pt x="2428" y="4603"/>
                  <a:pt x="2107" y="4905"/>
                </a:cubicBezTo>
                <a:cubicBezTo>
                  <a:pt x="2051" y="4957"/>
                  <a:pt x="1994" y="5005"/>
                  <a:pt x="1937" y="5056"/>
                </a:cubicBezTo>
                <a:cubicBezTo>
                  <a:pt x="1944" y="5065"/>
                  <a:pt x="1951" y="5075"/>
                  <a:pt x="1959" y="5084"/>
                </a:cubicBezTo>
                <a:cubicBezTo>
                  <a:pt x="2198" y="4919"/>
                  <a:pt x="2437" y="4755"/>
                  <a:pt x="2677" y="4591"/>
                </a:cubicBezTo>
                <a:cubicBezTo>
                  <a:pt x="2679" y="4593"/>
                  <a:pt x="2682" y="4596"/>
                  <a:pt x="2684" y="4597"/>
                </a:cubicBezTo>
                <a:cubicBezTo>
                  <a:pt x="2558" y="4724"/>
                  <a:pt x="2430" y="4849"/>
                  <a:pt x="2307" y="4977"/>
                </a:cubicBezTo>
                <a:cubicBezTo>
                  <a:pt x="1983" y="5313"/>
                  <a:pt x="1710" y="5683"/>
                  <a:pt x="1512" y="6110"/>
                </a:cubicBezTo>
                <a:cubicBezTo>
                  <a:pt x="1453" y="6238"/>
                  <a:pt x="1354" y="6347"/>
                  <a:pt x="1285" y="6471"/>
                </a:cubicBezTo>
                <a:cubicBezTo>
                  <a:pt x="1169" y="6675"/>
                  <a:pt x="1069" y="6887"/>
                  <a:pt x="952" y="7088"/>
                </a:cubicBezTo>
                <a:cubicBezTo>
                  <a:pt x="906" y="7168"/>
                  <a:pt x="838" y="7238"/>
                  <a:pt x="772" y="7302"/>
                </a:cubicBezTo>
                <a:cubicBezTo>
                  <a:pt x="645" y="7424"/>
                  <a:pt x="511" y="7540"/>
                  <a:pt x="391" y="7670"/>
                </a:cubicBezTo>
                <a:cubicBezTo>
                  <a:pt x="708" y="7506"/>
                  <a:pt x="1017" y="7315"/>
                  <a:pt x="1348" y="7185"/>
                </a:cubicBezTo>
                <a:cubicBezTo>
                  <a:pt x="1684" y="7053"/>
                  <a:pt x="2039" y="6952"/>
                  <a:pt x="2395" y="6888"/>
                </a:cubicBezTo>
                <a:cubicBezTo>
                  <a:pt x="2755" y="6824"/>
                  <a:pt x="3126" y="6821"/>
                  <a:pt x="3492" y="6791"/>
                </a:cubicBezTo>
                <a:cubicBezTo>
                  <a:pt x="3497" y="6805"/>
                  <a:pt x="3501" y="6819"/>
                  <a:pt x="3507" y="6833"/>
                </a:cubicBezTo>
                <a:cubicBezTo>
                  <a:pt x="3419" y="6924"/>
                  <a:pt x="3334" y="7018"/>
                  <a:pt x="3242" y="7106"/>
                </a:cubicBezTo>
                <a:cubicBezTo>
                  <a:pt x="3226" y="7121"/>
                  <a:pt x="3195" y="7128"/>
                  <a:pt x="3167" y="7128"/>
                </a:cubicBezTo>
                <a:cubicBezTo>
                  <a:pt x="3160" y="7128"/>
                  <a:pt x="3153" y="7128"/>
                  <a:pt x="3147" y="7127"/>
                </a:cubicBezTo>
                <a:cubicBezTo>
                  <a:pt x="3039" y="7114"/>
                  <a:pt x="2932" y="7108"/>
                  <a:pt x="2827" y="7108"/>
                </a:cubicBezTo>
                <a:cubicBezTo>
                  <a:pt x="2264" y="7108"/>
                  <a:pt x="1746" y="7288"/>
                  <a:pt x="1283" y="7626"/>
                </a:cubicBezTo>
                <a:cubicBezTo>
                  <a:pt x="838" y="7950"/>
                  <a:pt x="426" y="8321"/>
                  <a:pt x="0" y="8671"/>
                </a:cubicBezTo>
                <a:cubicBezTo>
                  <a:pt x="11" y="8686"/>
                  <a:pt x="22" y="8701"/>
                  <a:pt x="33" y="8716"/>
                </a:cubicBezTo>
                <a:cubicBezTo>
                  <a:pt x="207" y="8599"/>
                  <a:pt x="384" y="8487"/>
                  <a:pt x="555" y="8365"/>
                </a:cubicBezTo>
                <a:cubicBezTo>
                  <a:pt x="904" y="8114"/>
                  <a:pt x="1259" y="7876"/>
                  <a:pt x="1671" y="7737"/>
                </a:cubicBezTo>
                <a:cubicBezTo>
                  <a:pt x="2016" y="7621"/>
                  <a:pt x="2368" y="7558"/>
                  <a:pt x="2735" y="7558"/>
                </a:cubicBezTo>
                <a:cubicBezTo>
                  <a:pt x="2759" y="7558"/>
                  <a:pt x="2783" y="7558"/>
                  <a:pt x="2807" y="7559"/>
                </a:cubicBezTo>
                <a:cubicBezTo>
                  <a:pt x="1727" y="8086"/>
                  <a:pt x="767" y="8750"/>
                  <a:pt x="154" y="9822"/>
                </a:cubicBezTo>
                <a:cubicBezTo>
                  <a:pt x="570" y="9495"/>
                  <a:pt x="986" y="9167"/>
                  <a:pt x="1402" y="8841"/>
                </a:cubicBezTo>
                <a:lnTo>
                  <a:pt x="1402" y="8841"/>
                </a:lnTo>
                <a:cubicBezTo>
                  <a:pt x="935" y="9482"/>
                  <a:pt x="624" y="10166"/>
                  <a:pt x="678" y="10979"/>
                </a:cubicBezTo>
                <a:cubicBezTo>
                  <a:pt x="922" y="10105"/>
                  <a:pt x="1339" y="9321"/>
                  <a:pt x="1917" y="8621"/>
                </a:cubicBezTo>
                <a:lnTo>
                  <a:pt x="1917" y="8621"/>
                </a:lnTo>
                <a:cubicBezTo>
                  <a:pt x="1240" y="9454"/>
                  <a:pt x="1120" y="10496"/>
                  <a:pt x="839" y="11495"/>
                </a:cubicBezTo>
                <a:cubicBezTo>
                  <a:pt x="871" y="11447"/>
                  <a:pt x="903" y="11412"/>
                  <a:pt x="918" y="11371"/>
                </a:cubicBezTo>
                <a:cubicBezTo>
                  <a:pt x="1051" y="10983"/>
                  <a:pt x="1196" y="10597"/>
                  <a:pt x="1308" y="10203"/>
                </a:cubicBezTo>
                <a:cubicBezTo>
                  <a:pt x="1482" y="9592"/>
                  <a:pt x="1742" y="9025"/>
                  <a:pt x="2093" y="8498"/>
                </a:cubicBezTo>
                <a:cubicBezTo>
                  <a:pt x="2105" y="8480"/>
                  <a:pt x="2119" y="8464"/>
                  <a:pt x="2134" y="8449"/>
                </a:cubicBezTo>
                <a:cubicBezTo>
                  <a:pt x="2166" y="8415"/>
                  <a:pt x="2200" y="8381"/>
                  <a:pt x="2242" y="8353"/>
                </a:cubicBezTo>
                <a:lnTo>
                  <a:pt x="2242" y="8353"/>
                </a:lnTo>
                <a:cubicBezTo>
                  <a:pt x="1685" y="9253"/>
                  <a:pt x="1712" y="10246"/>
                  <a:pt x="1781" y="11245"/>
                </a:cubicBezTo>
                <a:cubicBezTo>
                  <a:pt x="1813" y="11012"/>
                  <a:pt x="1849" y="10778"/>
                  <a:pt x="1878" y="10544"/>
                </a:cubicBezTo>
                <a:cubicBezTo>
                  <a:pt x="1953" y="9950"/>
                  <a:pt x="2048" y="9360"/>
                  <a:pt x="2249" y="8795"/>
                </a:cubicBezTo>
                <a:cubicBezTo>
                  <a:pt x="2421" y="8316"/>
                  <a:pt x="2623" y="7851"/>
                  <a:pt x="3017" y="7502"/>
                </a:cubicBezTo>
                <a:cubicBezTo>
                  <a:pt x="3035" y="7486"/>
                  <a:pt x="3055" y="7471"/>
                  <a:pt x="3081" y="7460"/>
                </a:cubicBezTo>
                <a:lnTo>
                  <a:pt x="3081" y="7460"/>
                </a:lnTo>
                <a:cubicBezTo>
                  <a:pt x="2595" y="8305"/>
                  <a:pt x="2217" y="9183"/>
                  <a:pt x="2211" y="10175"/>
                </a:cubicBezTo>
                <a:cubicBezTo>
                  <a:pt x="2209" y="10443"/>
                  <a:pt x="2263" y="10711"/>
                  <a:pt x="2292" y="10979"/>
                </a:cubicBezTo>
                <a:cubicBezTo>
                  <a:pt x="2306" y="10977"/>
                  <a:pt x="2320" y="10976"/>
                  <a:pt x="2334" y="10975"/>
                </a:cubicBezTo>
                <a:cubicBezTo>
                  <a:pt x="2351" y="10757"/>
                  <a:pt x="2366" y="10539"/>
                  <a:pt x="2384" y="10321"/>
                </a:cubicBezTo>
                <a:cubicBezTo>
                  <a:pt x="2426" y="9831"/>
                  <a:pt x="2546" y="9358"/>
                  <a:pt x="2695" y="8890"/>
                </a:cubicBezTo>
                <a:cubicBezTo>
                  <a:pt x="2906" y="8225"/>
                  <a:pt x="3197" y="7596"/>
                  <a:pt x="3558" y="7001"/>
                </a:cubicBezTo>
                <a:cubicBezTo>
                  <a:pt x="3674" y="6810"/>
                  <a:pt x="3856" y="6657"/>
                  <a:pt x="4032" y="6504"/>
                </a:cubicBezTo>
                <a:lnTo>
                  <a:pt x="4032" y="6504"/>
                </a:lnTo>
                <a:cubicBezTo>
                  <a:pt x="3985" y="6601"/>
                  <a:pt x="3942" y="6699"/>
                  <a:pt x="3891" y="6793"/>
                </a:cubicBezTo>
                <a:cubicBezTo>
                  <a:pt x="3673" y="7195"/>
                  <a:pt x="3460" y="7603"/>
                  <a:pt x="3387" y="8057"/>
                </a:cubicBezTo>
                <a:cubicBezTo>
                  <a:pt x="3335" y="8382"/>
                  <a:pt x="3340" y="8718"/>
                  <a:pt x="3334" y="9050"/>
                </a:cubicBezTo>
                <a:cubicBezTo>
                  <a:pt x="3329" y="9353"/>
                  <a:pt x="3348" y="9656"/>
                  <a:pt x="3347" y="9959"/>
                </a:cubicBezTo>
                <a:cubicBezTo>
                  <a:pt x="3347" y="10216"/>
                  <a:pt x="3328" y="10472"/>
                  <a:pt x="3203" y="10706"/>
                </a:cubicBezTo>
                <a:cubicBezTo>
                  <a:pt x="3357" y="10538"/>
                  <a:pt x="3462" y="10341"/>
                  <a:pt x="3483" y="10117"/>
                </a:cubicBezTo>
                <a:cubicBezTo>
                  <a:pt x="3520" y="9734"/>
                  <a:pt x="3547" y="9350"/>
                  <a:pt x="3554" y="8966"/>
                </a:cubicBezTo>
                <a:cubicBezTo>
                  <a:pt x="3567" y="8231"/>
                  <a:pt x="3754" y="7545"/>
                  <a:pt x="4085" y="6894"/>
                </a:cubicBezTo>
                <a:cubicBezTo>
                  <a:pt x="4218" y="6632"/>
                  <a:pt x="4336" y="6359"/>
                  <a:pt x="4492" y="6110"/>
                </a:cubicBezTo>
                <a:cubicBezTo>
                  <a:pt x="4589" y="5958"/>
                  <a:pt x="4743" y="5844"/>
                  <a:pt x="4871" y="5713"/>
                </a:cubicBezTo>
                <a:cubicBezTo>
                  <a:pt x="4880" y="5721"/>
                  <a:pt x="4888" y="5728"/>
                  <a:pt x="4897" y="5735"/>
                </a:cubicBezTo>
                <a:cubicBezTo>
                  <a:pt x="4863" y="5806"/>
                  <a:pt x="4830" y="5877"/>
                  <a:pt x="4794" y="5946"/>
                </a:cubicBezTo>
                <a:cubicBezTo>
                  <a:pt x="4547" y="6406"/>
                  <a:pt x="4316" y="6874"/>
                  <a:pt x="4207" y="7388"/>
                </a:cubicBezTo>
                <a:cubicBezTo>
                  <a:pt x="4093" y="7919"/>
                  <a:pt x="4120" y="8456"/>
                  <a:pt x="4205" y="8989"/>
                </a:cubicBezTo>
                <a:cubicBezTo>
                  <a:pt x="4278" y="9445"/>
                  <a:pt x="4471" y="9878"/>
                  <a:pt x="4452" y="10352"/>
                </a:cubicBezTo>
                <a:cubicBezTo>
                  <a:pt x="4553" y="10115"/>
                  <a:pt x="4575" y="9868"/>
                  <a:pt x="4563" y="9619"/>
                </a:cubicBezTo>
                <a:cubicBezTo>
                  <a:pt x="4539" y="9143"/>
                  <a:pt x="4513" y="8667"/>
                  <a:pt x="4472" y="8193"/>
                </a:cubicBezTo>
                <a:cubicBezTo>
                  <a:pt x="4409" y="7493"/>
                  <a:pt x="4573" y="6843"/>
                  <a:pt x="4871" y="6218"/>
                </a:cubicBezTo>
                <a:cubicBezTo>
                  <a:pt x="4992" y="5964"/>
                  <a:pt x="5111" y="5707"/>
                  <a:pt x="5249" y="5462"/>
                </a:cubicBezTo>
                <a:cubicBezTo>
                  <a:pt x="5304" y="5363"/>
                  <a:pt x="5409" y="5291"/>
                  <a:pt x="5515" y="5229"/>
                </a:cubicBezTo>
                <a:lnTo>
                  <a:pt x="5515" y="5229"/>
                </a:lnTo>
                <a:cubicBezTo>
                  <a:pt x="5421" y="5453"/>
                  <a:pt x="5327" y="5679"/>
                  <a:pt x="5231" y="5903"/>
                </a:cubicBezTo>
                <a:cubicBezTo>
                  <a:pt x="4817" y="6871"/>
                  <a:pt x="4953" y="7790"/>
                  <a:pt x="5476" y="8675"/>
                </a:cubicBezTo>
                <a:cubicBezTo>
                  <a:pt x="5660" y="8987"/>
                  <a:pt x="5854" y="9296"/>
                  <a:pt x="6041" y="9607"/>
                </a:cubicBezTo>
                <a:cubicBezTo>
                  <a:pt x="6072" y="9661"/>
                  <a:pt x="6090" y="9723"/>
                  <a:pt x="6145" y="9776"/>
                </a:cubicBezTo>
                <a:cubicBezTo>
                  <a:pt x="6119" y="9644"/>
                  <a:pt x="6106" y="9508"/>
                  <a:pt x="6066" y="9380"/>
                </a:cubicBezTo>
                <a:cubicBezTo>
                  <a:pt x="5934" y="8963"/>
                  <a:pt x="5799" y="8546"/>
                  <a:pt x="5655" y="8133"/>
                </a:cubicBezTo>
                <a:cubicBezTo>
                  <a:pt x="5318" y="7165"/>
                  <a:pt x="5340" y="6207"/>
                  <a:pt x="5690" y="5245"/>
                </a:cubicBezTo>
                <a:cubicBezTo>
                  <a:pt x="5760" y="5051"/>
                  <a:pt x="5867" y="4919"/>
                  <a:pt x="6030" y="4811"/>
                </a:cubicBezTo>
                <a:cubicBezTo>
                  <a:pt x="6149" y="4733"/>
                  <a:pt x="6261" y="4649"/>
                  <a:pt x="6404" y="4547"/>
                </a:cubicBezTo>
                <a:lnTo>
                  <a:pt x="6404" y="4547"/>
                </a:lnTo>
                <a:cubicBezTo>
                  <a:pt x="6305" y="4778"/>
                  <a:pt x="6214" y="4977"/>
                  <a:pt x="6135" y="5180"/>
                </a:cubicBezTo>
                <a:cubicBezTo>
                  <a:pt x="5963" y="5620"/>
                  <a:pt x="5810" y="6067"/>
                  <a:pt x="5766" y="6542"/>
                </a:cubicBezTo>
                <a:cubicBezTo>
                  <a:pt x="5703" y="7206"/>
                  <a:pt x="5786" y="7852"/>
                  <a:pt x="5972" y="8493"/>
                </a:cubicBezTo>
                <a:cubicBezTo>
                  <a:pt x="6087" y="8891"/>
                  <a:pt x="6158" y="9303"/>
                  <a:pt x="6249" y="9708"/>
                </a:cubicBezTo>
                <a:cubicBezTo>
                  <a:pt x="6254" y="9723"/>
                  <a:pt x="6259" y="9738"/>
                  <a:pt x="6271" y="9782"/>
                </a:cubicBezTo>
                <a:cubicBezTo>
                  <a:pt x="6363" y="9517"/>
                  <a:pt x="6366" y="9272"/>
                  <a:pt x="6348" y="9028"/>
                </a:cubicBezTo>
                <a:cubicBezTo>
                  <a:pt x="6302" y="8428"/>
                  <a:pt x="6240" y="7829"/>
                  <a:pt x="6202" y="7228"/>
                </a:cubicBezTo>
                <a:cubicBezTo>
                  <a:pt x="6151" y="6416"/>
                  <a:pt x="6275" y="5623"/>
                  <a:pt x="6501" y="4844"/>
                </a:cubicBezTo>
                <a:cubicBezTo>
                  <a:pt x="6523" y="4770"/>
                  <a:pt x="6556" y="4698"/>
                  <a:pt x="6567" y="4621"/>
                </a:cubicBezTo>
                <a:cubicBezTo>
                  <a:pt x="6602" y="4393"/>
                  <a:pt x="6756" y="4279"/>
                  <a:pt x="6976" y="4210"/>
                </a:cubicBezTo>
                <a:lnTo>
                  <a:pt x="6976" y="4210"/>
                </a:lnTo>
                <a:cubicBezTo>
                  <a:pt x="6897" y="4372"/>
                  <a:pt x="6813" y="4532"/>
                  <a:pt x="6741" y="4696"/>
                </a:cubicBezTo>
                <a:cubicBezTo>
                  <a:pt x="6491" y="5260"/>
                  <a:pt x="6430" y="5849"/>
                  <a:pt x="6475" y="6461"/>
                </a:cubicBezTo>
                <a:cubicBezTo>
                  <a:pt x="6544" y="7378"/>
                  <a:pt x="6734" y="8270"/>
                  <a:pt x="6980" y="9152"/>
                </a:cubicBezTo>
                <a:cubicBezTo>
                  <a:pt x="6991" y="9193"/>
                  <a:pt x="7001" y="9235"/>
                  <a:pt x="7011" y="9277"/>
                </a:cubicBezTo>
                <a:cubicBezTo>
                  <a:pt x="7021" y="9276"/>
                  <a:pt x="7032" y="9274"/>
                  <a:pt x="7042" y="9271"/>
                </a:cubicBezTo>
                <a:cubicBezTo>
                  <a:pt x="7027" y="9002"/>
                  <a:pt x="7009" y="8733"/>
                  <a:pt x="6997" y="8464"/>
                </a:cubicBezTo>
                <a:cubicBezTo>
                  <a:pt x="6942" y="7157"/>
                  <a:pt x="6894" y="5850"/>
                  <a:pt x="7096" y="4550"/>
                </a:cubicBezTo>
                <a:cubicBezTo>
                  <a:pt x="7102" y="4507"/>
                  <a:pt x="7115" y="4465"/>
                  <a:pt x="7116" y="4423"/>
                </a:cubicBezTo>
                <a:cubicBezTo>
                  <a:pt x="7125" y="4064"/>
                  <a:pt x="7342" y="3876"/>
                  <a:pt x="7654" y="3769"/>
                </a:cubicBezTo>
                <a:lnTo>
                  <a:pt x="7654" y="3769"/>
                </a:lnTo>
                <a:cubicBezTo>
                  <a:pt x="7612" y="3939"/>
                  <a:pt x="7560" y="4111"/>
                  <a:pt x="7527" y="4287"/>
                </a:cubicBezTo>
                <a:cubicBezTo>
                  <a:pt x="7405" y="4940"/>
                  <a:pt x="7434" y="5599"/>
                  <a:pt x="7498" y="6254"/>
                </a:cubicBezTo>
                <a:cubicBezTo>
                  <a:pt x="7587" y="7175"/>
                  <a:pt x="7763" y="8081"/>
                  <a:pt x="7973" y="8981"/>
                </a:cubicBezTo>
                <a:cubicBezTo>
                  <a:pt x="7979" y="9006"/>
                  <a:pt x="7988" y="9030"/>
                  <a:pt x="8016" y="9057"/>
                </a:cubicBezTo>
                <a:cubicBezTo>
                  <a:pt x="8020" y="8999"/>
                  <a:pt x="8024" y="8940"/>
                  <a:pt x="8029" y="8882"/>
                </a:cubicBezTo>
                <a:cubicBezTo>
                  <a:pt x="8032" y="8817"/>
                  <a:pt x="8040" y="8752"/>
                  <a:pt x="8039" y="8687"/>
                </a:cubicBezTo>
                <a:cubicBezTo>
                  <a:pt x="8018" y="7536"/>
                  <a:pt x="7993" y="6385"/>
                  <a:pt x="7975" y="5234"/>
                </a:cubicBezTo>
                <a:cubicBezTo>
                  <a:pt x="7968" y="4714"/>
                  <a:pt x="7975" y="4196"/>
                  <a:pt x="7973" y="3676"/>
                </a:cubicBezTo>
                <a:cubicBezTo>
                  <a:pt x="7973" y="3601"/>
                  <a:pt x="7995" y="3556"/>
                  <a:pt x="8064" y="3524"/>
                </a:cubicBezTo>
                <a:cubicBezTo>
                  <a:pt x="8169" y="3475"/>
                  <a:pt x="8271" y="3419"/>
                  <a:pt x="8385" y="3361"/>
                </a:cubicBezTo>
                <a:lnTo>
                  <a:pt x="8385" y="3361"/>
                </a:lnTo>
                <a:cubicBezTo>
                  <a:pt x="8368" y="3563"/>
                  <a:pt x="8342" y="3749"/>
                  <a:pt x="8340" y="3936"/>
                </a:cubicBezTo>
                <a:cubicBezTo>
                  <a:pt x="8327" y="4801"/>
                  <a:pt x="8436" y="5656"/>
                  <a:pt x="8557" y="6510"/>
                </a:cubicBezTo>
                <a:cubicBezTo>
                  <a:pt x="8641" y="7098"/>
                  <a:pt x="8740" y="7683"/>
                  <a:pt x="8833" y="8269"/>
                </a:cubicBezTo>
                <a:cubicBezTo>
                  <a:pt x="8838" y="8302"/>
                  <a:pt x="8848" y="8334"/>
                  <a:pt x="8888" y="8368"/>
                </a:cubicBezTo>
                <a:cubicBezTo>
                  <a:pt x="8916" y="8081"/>
                  <a:pt x="8952" y="7796"/>
                  <a:pt x="8971" y="7508"/>
                </a:cubicBezTo>
                <a:cubicBezTo>
                  <a:pt x="9046" y="6346"/>
                  <a:pt x="8938" y="5189"/>
                  <a:pt x="8863" y="4031"/>
                </a:cubicBezTo>
                <a:cubicBezTo>
                  <a:pt x="8847" y="3781"/>
                  <a:pt x="8842" y="3529"/>
                  <a:pt x="8828" y="3279"/>
                </a:cubicBezTo>
                <a:cubicBezTo>
                  <a:pt x="8824" y="3186"/>
                  <a:pt x="8849" y="3123"/>
                  <a:pt x="8947" y="3095"/>
                </a:cubicBezTo>
                <a:cubicBezTo>
                  <a:pt x="9025" y="3072"/>
                  <a:pt x="9098" y="3032"/>
                  <a:pt x="9194" y="2991"/>
                </a:cubicBezTo>
                <a:cubicBezTo>
                  <a:pt x="9203" y="3109"/>
                  <a:pt x="9215" y="3215"/>
                  <a:pt x="9218" y="3322"/>
                </a:cubicBezTo>
                <a:cubicBezTo>
                  <a:pt x="9239" y="4156"/>
                  <a:pt x="9259" y="4990"/>
                  <a:pt x="9276" y="5825"/>
                </a:cubicBezTo>
                <a:cubicBezTo>
                  <a:pt x="9287" y="6344"/>
                  <a:pt x="9273" y="6866"/>
                  <a:pt x="9306" y="7383"/>
                </a:cubicBezTo>
                <a:cubicBezTo>
                  <a:pt x="9328" y="7709"/>
                  <a:pt x="9417" y="8030"/>
                  <a:pt x="9476" y="8353"/>
                </a:cubicBezTo>
                <a:cubicBezTo>
                  <a:pt x="9485" y="8398"/>
                  <a:pt x="9495" y="8443"/>
                  <a:pt x="9504" y="8488"/>
                </a:cubicBezTo>
                <a:lnTo>
                  <a:pt x="9544" y="8479"/>
                </a:lnTo>
                <a:cubicBezTo>
                  <a:pt x="9559" y="8308"/>
                  <a:pt x="9575" y="8137"/>
                  <a:pt x="9592" y="7966"/>
                </a:cubicBezTo>
                <a:cubicBezTo>
                  <a:pt x="9690" y="6963"/>
                  <a:pt x="9804" y="5961"/>
                  <a:pt x="9881" y="4956"/>
                </a:cubicBezTo>
                <a:cubicBezTo>
                  <a:pt x="9931" y="4313"/>
                  <a:pt x="9916" y="3666"/>
                  <a:pt x="9718" y="3039"/>
                </a:cubicBezTo>
                <a:cubicBezTo>
                  <a:pt x="9696" y="2969"/>
                  <a:pt x="9666" y="2902"/>
                  <a:pt x="9638" y="2829"/>
                </a:cubicBezTo>
                <a:cubicBezTo>
                  <a:pt x="9719" y="2804"/>
                  <a:pt x="9787" y="2783"/>
                  <a:pt x="9863" y="2760"/>
                </a:cubicBezTo>
                <a:cubicBezTo>
                  <a:pt x="9992" y="3061"/>
                  <a:pt x="10050" y="3387"/>
                  <a:pt x="10089" y="3719"/>
                </a:cubicBezTo>
                <a:cubicBezTo>
                  <a:pt x="10171" y="4410"/>
                  <a:pt x="10148" y="5101"/>
                  <a:pt x="10092" y="5793"/>
                </a:cubicBezTo>
                <a:cubicBezTo>
                  <a:pt x="10050" y="6317"/>
                  <a:pt x="10017" y="6842"/>
                  <a:pt x="10001" y="7368"/>
                </a:cubicBezTo>
                <a:cubicBezTo>
                  <a:pt x="9993" y="7666"/>
                  <a:pt x="10045" y="7963"/>
                  <a:pt x="10206" y="8265"/>
                </a:cubicBezTo>
                <a:cubicBezTo>
                  <a:pt x="10236" y="7929"/>
                  <a:pt x="10263" y="7624"/>
                  <a:pt x="10289" y="7321"/>
                </a:cubicBezTo>
                <a:cubicBezTo>
                  <a:pt x="10297" y="7321"/>
                  <a:pt x="10305" y="7321"/>
                  <a:pt x="10313" y="7322"/>
                </a:cubicBezTo>
                <a:cubicBezTo>
                  <a:pt x="10349" y="7576"/>
                  <a:pt x="10385" y="7831"/>
                  <a:pt x="10421" y="8086"/>
                </a:cubicBezTo>
                <a:cubicBezTo>
                  <a:pt x="10431" y="8085"/>
                  <a:pt x="10439" y="8085"/>
                  <a:pt x="10448" y="8085"/>
                </a:cubicBezTo>
                <a:cubicBezTo>
                  <a:pt x="10474" y="7830"/>
                  <a:pt x="10489" y="7573"/>
                  <a:pt x="10529" y="7321"/>
                </a:cubicBezTo>
                <a:cubicBezTo>
                  <a:pt x="10645" y="6599"/>
                  <a:pt x="10773" y="5880"/>
                  <a:pt x="10892" y="5160"/>
                </a:cubicBezTo>
                <a:cubicBezTo>
                  <a:pt x="10989" y="4570"/>
                  <a:pt x="11092" y="3980"/>
                  <a:pt x="11065" y="3380"/>
                </a:cubicBezTo>
                <a:cubicBezTo>
                  <a:pt x="11051" y="3072"/>
                  <a:pt x="10992" y="2765"/>
                  <a:pt x="10951" y="2440"/>
                </a:cubicBezTo>
                <a:cubicBezTo>
                  <a:pt x="11091" y="2414"/>
                  <a:pt x="11258" y="2377"/>
                  <a:pt x="11429" y="2353"/>
                </a:cubicBezTo>
                <a:cubicBezTo>
                  <a:pt x="11817" y="2299"/>
                  <a:pt x="12204" y="2265"/>
                  <a:pt x="12589" y="2265"/>
                </a:cubicBezTo>
                <a:cubicBezTo>
                  <a:pt x="13124" y="2265"/>
                  <a:pt x="13656" y="2331"/>
                  <a:pt x="14181" y="2496"/>
                </a:cubicBezTo>
                <a:cubicBezTo>
                  <a:pt x="14547" y="2613"/>
                  <a:pt x="14901" y="2771"/>
                  <a:pt x="15255" y="2923"/>
                </a:cubicBezTo>
                <a:cubicBezTo>
                  <a:pt x="15301" y="2942"/>
                  <a:pt x="15341" y="2954"/>
                  <a:pt x="15378" y="2954"/>
                </a:cubicBezTo>
                <a:cubicBezTo>
                  <a:pt x="15424" y="2954"/>
                  <a:pt x="15466" y="2935"/>
                  <a:pt x="15510" y="2891"/>
                </a:cubicBezTo>
                <a:cubicBezTo>
                  <a:pt x="15593" y="2807"/>
                  <a:pt x="15661" y="2614"/>
                  <a:pt x="15621" y="2546"/>
                </a:cubicBezTo>
                <a:cubicBezTo>
                  <a:pt x="15604" y="2520"/>
                  <a:pt x="15568" y="2503"/>
                  <a:pt x="15538" y="2488"/>
                </a:cubicBezTo>
                <a:cubicBezTo>
                  <a:pt x="14650" y="2078"/>
                  <a:pt x="13719" y="1883"/>
                  <a:pt x="12748" y="1883"/>
                </a:cubicBezTo>
                <a:cubicBezTo>
                  <a:pt x="12677" y="1883"/>
                  <a:pt x="12606" y="1884"/>
                  <a:pt x="12535" y="1886"/>
                </a:cubicBezTo>
                <a:cubicBezTo>
                  <a:pt x="11904" y="1905"/>
                  <a:pt x="11285" y="2010"/>
                  <a:pt x="10677" y="2173"/>
                </a:cubicBezTo>
                <a:cubicBezTo>
                  <a:pt x="10654" y="2179"/>
                  <a:pt x="10635" y="2181"/>
                  <a:pt x="10617" y="2181"/>
                </a:cubicBezTo>
                <a:cubicBezTo>
                  <a:pt x="10571" y="2181"/>
                  <a:pt x="10539" y="2161"/>
                  <a:pt x="10501" y="2119"/>
                </a:cubicBezTo>
                <a:cubicBezTo>
                  <a:pt x="10169" y="1760"/>
                  <a:pt x="9828" y="1409"/>
                  <a:pt x="9428" y="1123"/>
                </a:cubicBezTo>
                <a:cubicBezTo>
                  <a:pt x="8740" y="630"/>
                  <a:pt x="7974" y="331"/>
                  <a:pt x="7146" y="165"/>
                </a:cubicBezTo>
                <a:cubicBezTo>
                  <a:pt x="6554" y="47"/>
                  <a:pt x="5960" y="1"/>
                  <a:pt x="53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7"/>
          <p:cNvSpPr/>
          <p:nvPr/>
        </p:nvSpPr>
        <p:spPr>
          <a:xfrm rot="731337">
            <a:off x="54804" y="2030873"/>
            <a:ext cx="1783879" cy="709583"/>
          </a:xfrm>
          <a:custGeom>
            <a:avLst/>
            <a:gdLst/>
            <a:ahLst/>
            <a:cxnLst/>
            <a:rect l="l" t="t" r="r" b="b"/>
            <a:pathLst>
              <a:path w="22071" h="7846" fill="none" extrusionOk="0">
                <a:moveTo>
                  <a:pt x="22070" y="0"/>
                </a:moveTo>
                <a:cubicBezTo>
                  <a:pt x="19930" y="1426"/>
                  <a:pt x="17672" y="7846"/>
                  <a:pt x="14106" y="5468"/>
                </a:cubicBezTo>
                <a:cubicBezTo>
                  <a:pt x="10540" y="3090"/>
                  <a:pt x="6260" y="4136"/>
                  <a:pt x="6260" y="5991"/>
                </a:cubicBezTo>
                <a:cubicBezTo>
                  <a:pt x="6260" y="7846"/>
                  <a:pt x="11095" y="5468"/>
                  <a:pt x="6618" y="3249"/>
                </a:cubicBezTo>
                <a:cubicBezTo>
                  <a:pt x="2140" y="1031"/>
                  <a:pt x="0" y="6077"/>
                  <a:pt x="0" y="6077"/>
                </a:cubicBezTo>
              </a:path>
            </a:pathLst>
          </a:custGeom>
          <a:noFill/>
          <a:ln w="19050" cap="flat" cmpd="sng">
            <a:solidFill>
              <a:schemeClr val="dk2"/>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aption 1">
  <p:cSld name="CAPTION_ONLY_1">
    <p:bg>
      <p:bgPr>
        <a:solidFill>
          <a:schemeClr val="lt1"/>
        </a:solidFill>
        <a:effectLst/>
      </p:bgPr>
    </p:bg>
    <p:spTree>
      <p:nvGrpSpPr>
        <p:cNvPr id="1" name="Shape 379"/>
        <p:cNvGrpSpPr/>
        <p:nvPr/>
      </p:nvGrpSpPr>
      <p:grpSpPr>
        <a:xfrm>
          <a:off x="0" y="0"/>
          <a:ext cx="0" cy="0"/>
          <a:chOff x="0" y="0"/>
          <a:chExt cx="0" cy="0"/>
        </a:xfrm>
      </p:grpSpPr>
      <p:sp>
        <p:nvSpPr>
          <p:cNvPr id="380" name="Google Shape;380;p28"/>
          <p:cNvSpPr txBox="1">
            <a:spLocks noGrp="1"/>
          </p:cNvSpPr>
          <p:nvPr>
            <p:ph type="body" idx="1"/>
          </p:nvPr>
        </p:nvSpPr>
        <p:spPr>
          <a:xfrm>
            <a:off x="722375" y="902650"/>
            <a:ext cx="4091700" cy="3068400"/>
          </a:xfrm>
          <a:prstGeom prst="rect">
            <a:avLst/>
          </a:prstGeom>
        </p:spPr>
        <p:txBody>
          <a:bodyPr spcFirstLastPara="1" wrap="square" lIns="91425" tIns="91425" rIns="91425" bIns="91425" anchor="ctr" anchorCtr="0">
            <a:noAutofit/>
          </a:bodyPr>
          <a:lstStyle>
            <a:lvl1pPr marL="457200" lvl="0" indent="-228600" algn="ctr" rtl="0">
              <a:lnSpc>
                <a:spcPct val="100000"/>
              </a:lnSpc>
              <a:spcBef>
                <a:spcPts val="0"/>
              </a:spcBef>
              <a:spcAft>
                <a:spcPts val="0"/>
              </a:spcAft>
              <a:buClr>
                <a:schemeClr val="lt1"/>
              </a:buClr>
              <a:buSzPts val="1600"/>
              <a:buFont typeface="Abril Fatface"/>
              <a:buNone/>
              <a:defRPr sz="4000">
                <a:solidFill>
                  <a:schemeClr val="lt2"/>
                </a:solidFill>
                <a:latin typeface="Calistoga" panose="00000500000000000000"/>
                <a:ea typeface="Calistoga" panose="00000500000000000000"/>
                <a:cs typeface="Calistoga" panose="00000500000000000000"/>
                <a:sym typeface="Calistoga" panose="00000500000000000000"/>
              </a:defRPr>
            </a:lvl1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ext 2">
  <p:cSld name="CUSTOM_1_1">
    <p:spTree>
      <p:nvGrpSpPr>
        <p:cNvPr id="1" name="Shape 381"/>
        <p:cNvGrpSpPr/>
        <p:nvPr/>
      </p:nvGrpSpPr>
      <p:grpSpPr>
        <a:xfrm>
          <a:off x="0" y="0"/>
          <a:ext cx="0" cy="0"/>
          <a:chOff x="0" y="0"/>
          <a:chExt cx="0" cy="0"/>
        </a:xfrm>
      </p:grpSpPr>
      <p:sp>
        <p:nvSpPr>
          <p:cNvPr id="382" name="Google Shape;382;p29"/>
          <p:cNvSpPr txBox="1">
            <a:spLocks noGrp="1"/>
          </p:cNvSpPr>
          <p:nvPr>
            <p:ph type="title"/>
          </p:nvPr>
        </p:nvSpPr>
        <p:spPr>
          <a:xfrm>
            <a:off x="4572000" y="1296063"/>
            <a:ext cx="3904500" cy="1345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800"/>
              <a:buNone/>
              <a:defRPr sz="3000"/>
            </a:lvl1pPr>
            <a:lvl2pPr lvl="1"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2pPr>
            <a:lvl3pPr lvl="2"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3pPr>
            <a:lvl4pPr lvl="3"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4pPr>
            <a:lvl5pPr lvl="4"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5pPr>
            <a:lvl6pPr lvl="5"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6pPr>
            <a:lvl7pPr lvl="6"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7pPr>
            <a:lvl8pPr lvl="7"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8pPr>
            <a:lvl9pPr lvl="8"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9pPr>
          </a:lstStyle>
          <a:p>
            <a:endParaRPr/>
          </a:p>
        </p:txBody>
      </p:sp>
      <p:sp>
        <p:nvSpPr>
          <p:cNvPr id="383" name="Google Shape;383;p29"/>
          <p:cNvSpPr txBox="1">
            <a:spLocks noGrp="1"/>
          </p:cNvSpPr>
          <p:nvPr>
            <p:ph type="subTitle" idx="1"/>
          </p:nvPr>
        </p:nvSpPr>
        <p:spPr>
          <a:xfrm>
            <a:off x="4572000" y="2642038"/>
            <a:ext cx="3904500" cy="1205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84" name="Google Shape;384;p29"/>
          <p:cNvSpPr/>
          <p:nvPr/>
        </p:nvSpPr>
        <p:spPr>
          <a:xfrm rot="6300030">
            <a:off x="8366101" y="4209970"/>
            <a:ext cx="940705" cy="1149219"/>
          </a:xfrm>
          <a:custGeom>
            <a:avLst/>
            <a:gdLst/>
            <a:ahLst/>
            <a:cxnLst/>
            <a:rect l="l" t="t" r="r" b="b"/>
            <a:pathLst>
              <a:path w="9429" h="11519" extrusionOk="0">
                <a:moveTo>
                  <a:pt x="7085" y="1"/>
                </a:moveTo>
                <a:cubicBezTo>
                  <a:pt x="7042" y="42"/>
                  <a:pt x="6978" y="76"/>
                  <a:pt x="6959" y="127"/>
                </a:cubicBezTo>
                <a:cubicBezTo>
                  <a:pt x="6722" y="760"/>
                  <a:pt x="6487" y="1395"/>
                  <a:pt x="6259" y="2033"/>
                </a:cubicBezTo>
                <a:cubicBezTo>
                  <a:pt x="6187" y="2235"/>
                  <a:pt x="6055" y="2341"/>
                  <a:pt x="5901" y="2341"/>
                </a:cubicBezTo>
                <a:cubicBezTo>
                  <a:pt x="5809" y="2341"/>
                  <a:pt x="5709" y="2304"/>
                  <a:pt x="5608" y="2226"/>
                </a:cubicBezTo>
                <a:cubicBezTo>
                  <a:pt x="5057" y="1802"/>
                  <a:pt x="4461" y="1460"/>
                  <a:pt x="3758" y="1365"/>
                </a:cubicBezTo>
                <a:cubicBezTo>
                  <a:pt x="3685" y="1355"/>
                  <a:pt x="3611" y="1351"/>
                  <a:pt x="3537" y="1351"/>
                </a:cubicBezTo>
                <a:cubicBezTo>
                  <a:pt x="3412" y="1351"/>
                  <a:pt x="3287" y="1362"/>
                  <a:pt x="3164" y="1373"/>
                </a:cubicBezTo>
                <a:cubicBezTo>
                  <a:pt x="3095" y="1379"/>
                  <a:pt x="3034" y="1446"/>
                  <a:pt x="2970" y="1486"/>
                </a:cubicBezTo>
                <a:cubicBezTo>
                  <a:pt x="3010" y="1549"/>
                  <a:pt x="3035" y="1638"/>
                  <a:pt x="3093" y="1670"/>
                </a:cubicBezTo>
                <a:cubicBezTo>
                  <a:pt x="3389" y="1840"/>
                  <a:pt x="3689" y="2001"/>
                  <a:pt x="3994" y="2152"/>
                </a:cubicBezTo>
                <a:cubicBezTo>
                  <a:pt x="4548" y="2426"/>
                  <a:pt x="5160" y="2442"/>
                  <a:pt x="5757" y="2516"/>
                </a:cubicBezTo>
                <a:cubicBezTo>
                  <a:pt x="5774" y="2518"/>
                  <a:pt x="5791" y="2519"/>
                  <a:pt x="5808" y="2519"/>
                </a:cubicBezTo>
                <a:cubicBezTo>
                  <a:pt x="5886" y="2519"/>
                  <a:pt x="5968" y="2502"/>
                  <a:pt x="6063" y="2494"/>
                </a:cubicBezTo>
                <a:lnTo>
                  <a:pt x="6063" y="2494"/>
                </a:lnTo>
                <a:cubicBezTo>
                  <a:pt x="5938" y="2818"/>
                  <a:pt x="5827" y="3127"/>
                  <a:pt x="5701" y="3429"/>
                </a:cubicBezTo>
                <a:cubicBezTo>
                  <a:pt x="5675" y="3490"/>
                  <a:pt x="5601" y="3521"/>
                  <a:pt x="5519" y="3521"/>
                </a:cubicBezTo>
                <a:cubicBezTo>
                  <a:pt x="5434" y="3521"/>
                  <a:pt x="5340" y="3488"/>
                  <a:pt x="5280" y="3424"/>
                </a:cubicBezTo>
                <a:cubicBezTo>
                  <a:pt x="5207" y="3346"/>
                  <a:pt x="5142" y="3257"/>
                  <a:pt x="5083" y="3167"/>
                </a:cubicBezTo>
                <a:cubicBezTo>
                  <a:pt x="4870" y="2847"/>
                  <a:pt x="4595" y="2622"/>
                  <a:pt x="4211" y="2526"/>
                </a:cubicBezTo>
                <a:cubicBezTo>
                  <a:pt x="3817" y="2427"/>
                  <a:pt x="3432" y="2288"/>
                  <a:pt x="3038" y="2186"/>
                </a:cubicBezTo>
                <a:cubicBezTo>
                  <a:pt x="2991" y="2174"/>
                  <a:pt x="2942" y="2170"/>
                  <a:pt x="2891" y="2170"/>
                </a:cubicBezTo>
                <a:cubicBezTo>
                  <a:pt x="2805" y="2170"/>
                  <a:pt x="2714" y="2181"/>
                  <a:pt x="2617" y="2181"/>
                </a:cubicBezTo>
                <a:cubicBezTo>
                  <a:pt x="2924" y="2643"/>
                  <a:pt x="3898" y="3444"/>
                  <a:pt x="5550" y="3681"/>
                </a:cubicBezTo>
                <a:cubicBezTo>
                  <a:pt x="5572" y="4000"/>
                  <a:pt x="5435" y="4170"/>
                  <a:pt x="5133" y="4207"/>
                </a:cubicBezTo>
                <a:cubicBezTo>
                  <a:pt x="5099" y="4211"/>
                  <a:pt x="5065" y="4213"/>
                  <a:pt x="5031" y="4213"/>
                </a:cubicBezTo>
                <a:cubicBezTo>
                  <a:pt x="4856" y="4213"/>
                  <a:pt x="4702" y="4156"/>
                  <a:pt x="4542" y="4051"/>
                </a:cubicBezTo>
                <a:cubicBezTo>
                  <a:pt x="3855" y="3600"/>
                  <a:pt x="3107" y="3353"/>
                  <a:pt x="2296" y="3353"/>
                </a:cubicBezTo>
                <a:cubicBezTo>
                  <a:pt x="2199" y="3353"/>
                  <a:pt x="2101" y="3356"/>
                  <a:pt x="2001" y="3363"/>
                </a:cubicBezTo>
                <a:cubicBezTo>
                  <a:pt x="1877" y="3372"/>
                  <a:pt x="1754" y="3426"/>
                  <a:pt x="1588" y="3472"/>
                </a:cubicBezTo>
                <a:cubicBezTo>
                  <a:pt x="1675" y="3546"/>
                  <a:pt x="1718" y="3602"/>
                  <a:pt x="1774" y="3628"/>
                </a:cubicBezTo>
                <a:cubicBezTo>
                  <a:pt x="2227" y="3840"/>
                  <a:pt x="2676" y="4060"/>
                  <a:pt x="3138" y="4250"/>
                </a:cubicBezTo>
                <a:cubicBezTo>
                  <a:pt x="3411" y="4361"/>
                  <a:pt x="3696" y="4390"/>
                  <a:pt x="3983" y="4390"/>
                </a:cubicBezTo>
                <a:cubicBezTo>
                  <a:pt x="4146" y="4390"/>
                  <a:pt x="4310" y="4381"/>
                  <a:pt x="4472" y="4372"/>
                </a:cubicBezTo>
                <a:cubicBezTo>
                  <a:pt x="4688" y="4360"/>
                  <a:pt x="4904" y="4336"/>
                  <a:pt x="5119" y="4318"/>
                </a:cubicBezTo>
                <a:cubicBezTo>
                  <a:pt x="5147" y="4315"/>
                  <a:pt x="5170" y="4314"/>
                  <a:pt x="5191" y="4314"/>
                </a:cubicBezTo>
                <a:cubicBezTo>
                  <a:pt x="5321" y="4314"/>
                  <a:pt x="5335" y="4362"/>
                  <a:pt x="5292" y="4527"/>
                </a:cubicBezTo>
                <a:cubicBezTo>
                  <a:pt x="5206" y="4858"/>
                  <a:pt x="4983" y="5056"/>
                  <a:pt x="4645" y="5056"/>
                </a:cubicBezTo>
                <a:cubicBezTo>
                  <a:pt x="4634" y="5056"/>
                  <a:pt x="4623" y="5056"/>
                  <a:pt x="4612" y="5055"/>
                </a:cubicBezTo>
                <a:cubicBezTo>
                  <a:pt x="4376" y="5046"/>
                  <a:pt x="4136" y="5003"/>
                  <a:pt x="3908" y="4939"/>
                </a:cubicBezTo>
                <a:cubicBezTo>
                  <a:pt x="3346" y="4782"/>
                  <a:pt x="2782" y="4656"/>
                  <a:pt x="2204" y="4656"/>
                </a:cubicBezTo>
                <a:cubicBezTo>
                  <a:pt x="2027" y="4656"/>
                  <a:pt x="1848" y="4668"/>
                  <a:pt x="1667" y="4695"/>
                </a:cubicBezTo>
                <a:cubicBezTo>
                  <a:pt x="1478" y="4722"/>
                  <a:pt x="1295" y="4795"/>
                  <a:pt x="1115" y="4863"/>
                </a:cubicBezTo>
                <a:cubicBezTo>
                  <a:pt x="1063" y="4883"/>
                  <a:pt x="1001" y="4960"/>
                  <a:pt x="1000" y="5011"/>
                </a:cubicBezTo>
                <a:cubicBezTo>
                  <a:pt x="1000" y="5061"/>
                  <a:pt x="1064" y="5133"/>
                  <a:pt x="1117" y="5156"/>
                </a:cubicBezTo>
                <a:cubicBezTo>
                  <a:pt x="1246" y="5212"/>
                  <a:pt x="1383" y="5254"/>
                  <a:pt x="1521" y="5286"/>
                </a:cubicBezTo>
                <a:cubicBezTo>
                  <a:pt x="2039" y="5407"/>
                  <a:pt x="2559" y="5496"/>
                  <a:pt x="3085" y="5496"/>
                </a:cubicBezTo>
                <a:cubicBezTo>
                  <a:pt x="3314" y="5496"/>
                  <a:pt x="3543" y="5480"/>
                  <a:pt x="3773" y="5441"/>
                </a:cubicBezTo>
                <a:cubicBezTo>
                  <a:pt x="4053" y="5395"/>
                  <a:pt x="4327" y="5316"/>
                  <a:pt x="4606" y="5257"/>
                </a:cubicBezTo>
                <a:cubicBezTo>
                  <a:pt x="4715" y="5234"/>
                  <a:pt x="4829" y="5230"/>
                  <a:pt x="4940" y="5218"/>
                </a:cubicBezTo>
                <a:cubicBezTo>
                  <a:pt x="4951" y="5234"/>
                  <a:pt x="4962" y="5251"/>
                  <a:pt x="4974" y="5268"/>
                </a:cubicBezTo>
                <a:cubicBezTo>
                  <a:pt x="4897" y="5350"/>
                  <a:pt x="4830" y="5445"/>
                  <a:pt x="4741" y="5509"/>
                </a:cubicBezTo>
                <a:cubicBezTo>
                  <a:pt x="4537" y="5656"/>
                  <a:pt x="4311" y="5729"/>
                  <a:pt x="4062" y="5729"/>
                </a:cubicBezTo>
                <a:cubicBezTo>
                  <a:pt x="4031" y="5729"/>
                  <a:pt x="4001" y="5728"/>
                  <a:pt x="3969" y="5726"/>
                </a:cubicBezTo>
                <a:cubicBezTo>
                  <a:pt x="3831" y="5716"/>
                  <a:pt x="3693" y="5711"/>
                  <a:pt x="3555" y="5711"/>
                </a:cubicBezTo>
                <a:cubicBezTo>
                  <a:pt x="2972" y="5711"/>
                  <a:pt x="2400" y="5803"/>
                  <a:pt x="1856" y="6031"/>
                </a:cubicBezTo>
                <a:cubicBezTo>
                  <a:pt x="1409" y="6219"/>
                  <a:pt x="991" y="6481"/>
                  <a:pt x="562" y="6714"/>
                </a:cubicBezTo>
                <a:cubicBezTo>
                  <a:pt x="447" y="6776"/>
                  <a:pt x="338" y="6850"/>
                  <a:pt x="228" y="6919"/>
                </a:cubicBezTo>
                <a:cubicBezTo>
                  <a:pt x="184" y="6946"/>
                  <a:pt x="129" y="6968"/>
                  <a:pt x="105" y="7008"/>
                </a:cubicBezTo>
                <a:cubicBezTo>
                  <a:pt x="60" y="7079"/>
                  <a:pt x="34" y="7163"/>
                  <a:pt x="0" y="7242"/>
                </a:cubicBezTo>
                <a:cubicBezTo>
                  <a:pt x="68" y="7267"/>
                  <a:pt x="137" y="7315"/>
                  <a:pt x="202" y="7315"/>
                </a:cubicBezTo>
                <a:cubicBezTo>
                  <a:pt x="206" y="7315"/>
                  <a:pt x="210" y="7315"/>
                  <a:pt x="213" y="7314"/>
                </a:cubicBezTo>
                <a:cubicBezTo>
                  <a:pt x="775" y="7264"/>
                  <a:pt x="1338" y="7223"/>
                  <a:pt x="1894" y="7140"/>
                </a:cubicBezTo>
                <a:cubicBezTo>
                  <a:pt x="2684" y="7022"/>
                  <a:pt x="3325" y="6580"/>
                  <a:pt x="3964" y="6136"/>
                </a:cubicBezTo>
                <a:cubicBezTo>
                  <a:pt x="4209" y="5967"/>
                  <a:pt x="4479" y="5834"/>
                  <a:pt x="4761" y="5671"/>
                </a:cubicBezTo>
                <a:lnTo>
                  <a:pt x="4761" y="5671"/>
                </a:lnTo>
                <a:cubicBezTo>
                  <a:pt x="4703" y="6327"/>
                  <a:pt x="4320" y="6828"/>
                  <a:pt x="3643" y="6999"/>
                </a:cubicBezTo>
                <a:cubicBezTo>
                  <a:pt x="2567" y="7271"/>
                  <a:pt x="1770" y="7929"/>
                  <a:pt x="1043" y="8709"/>
                </a:cubicBezTo>
                <a:cubicBezTo>
                  <a:pt x="876" y="8888"/>
                  <a:pt x="718" y="9072"/>
                  <a:pt x="524" y="9289"/>
                </a:cubicBezTo>
                <a:cubicBezTo>
                  <a:pt x="1366" y="9148"/>
                  <a:pt x="2070" y="8816"/>
                  <a:pt x="2681" y="8316"/>
                </a:cubicBezTo>
                <a:cubicBezTo>
                  <a:pt x="3115" y="7960"/>
                  <a:pt x="3493" y="7537"/>
                  <a:pt x="3898" y="7146"/>
                </a:cubicBezTo>
                <a:cubicBezTo>
                  <a:pt x="3997" y="7050"/>
                  <a:pt x="4107" y="6963"/>
                  <a:pt x="4212" y="6872"/>
                </a:cubicBezTo>
                <a:cubicBezTo>
                  <a:pt x="4229" y="6886"/>
                  <a:pt x="4244" y="6899"/>
                  <a:pt x="4261" y="6911"/>
                </a:cubicBezTo>
                <a:cubicBezTo>
                  <a:pt x="4148" y="7103"/>
                  <a:pt x="4069" y="7333"/>
                  <a:pt x="3914" y="7481"/>
                </a:cubicBezTo>
                <a:cubicBezTo>
                  <a:pt x="3436" y="7936"/>
                  <a:pt x="3117" y="8489"/>
                  <a:pt x="2847" y="9074"/>
                </a:cubicBezTo>
                <a:cubicBezTo>
                  <a:pt x="2517" y="9788"/>
                  <a:pt x="2316" y="10540"/>
                  <a:pt x="2233" y="11321"/>
                </a:cubicBezTo>
                <a:cubicBezTo>
                  <a:pt x="2228" y="11372"/>
                  <a:pt x="2227" y="11423"/>
                  <a:pt x="2221" y="11518"/>
                </a:cubicBezTo>
                <a:cubicBezTo>
                  <a:pt x="2374" y="11351"/>
                  <a:pt x="2515" y="11221"/>
                  <a:pt x="2627" y="11070"/>
                </a:cubicBezTo>
                <a:cubicBezTo>
                  <a:pt x="3296" y="10160"/>
                  <a:pt x="3752" y="9157"/>
                  <a:pt x="4027" y="8057"/>
                </a:cubicBezTo>
                <a:cubicBezTo>
                  <a:pt x="4160" y="7526"/>
                  <a:pt x="4413" y="7027"/>
                  <a:pt x="4614" y="6514"/>
                </a:cubicBezTo>
                <a:cubicBezTo>
                  <a:pt x="4623" y="6492"/>
                  <a:pt x="4648" y="6475"/>
                  <a:pt x="4665" y="6456"/>
                </a:cubicBezTo>
                <a:cubicBezTo>
                  <a:pt x="4684" y="6458"/>
                  <a:pt x="4701" y="6460"/>
                  <a:pt x="4719" y="6462"/>
                </a:cubicBezTo>
                <a:cubicBezTo>
                  <a:pt x="4719" y="6621"/>
                  <a:pt x="4747" y="6786"/>
                  <a:pt x="4715" y="6940"/>
                </a:cubicBezTo>
                <a:cubicBezTo>
                  <a:pt x="4515" y="7904"/>
                  <a:pt x="4711" y="8818"/>
                  <a:pt x="5043" y="9717"/>
                </a:cubicBezTo>
                <a:cubicBezTo>
                  <a:pt x="5115" y="9914"/>
                  <a:pt x="5196" y="10108"/>
                  <a:pt x="5307" y="10306"/>
                </a:cubicBezTo>
                <a:cubicBezTo>
                  <a:pt x="5356" y="10091"/>
                  <a:pt x="5413" y="9876"/>
                  <a:pt x="5455" y="9659"/>
                </a:cubicBezTo>
                <a:cubicBezTo>
                  <a:pt x="5582" y="8982"/>
                  <a:pt x="5655" y="8301"/>
                  <a:pt x="5436" y="7630"/>
                </a:cubicBezTo>
                <a:cubicBezTo>
                  <a:pt x="5365" y="7413"/>
                  <a:pt x="5253" y="7199"/>
                  <a:pt x="5118" y="7015"/>
                </a:cubicBezTo>
                <a:cubicBezTo>
                  <a:pt x="4861" y="6664"/>
                  <a:pt x="4818" y="6286"/>
                  <a:pt x="4898" y="5879"/>
                </a:cubicBezTo>
                <a:cubicBezTo>
                  <a:pt x="4913" y="5805"/>
                  <a:pt x="4961" y="5738"/>
                  <a:pt x="5017" y="5617"/>
                </a:cubicBezTo>
                <a:cubicBezTo>
                  <a:pt x="5071" y="5721"/>
                  <a:pt x="5109" y="5778"/>
                  <a:pt x="5132" y="5841"/>
                </a:cubicBezTo>
                <a:cubicBezTo>
                  <a:pt x="5255" y="6176"/>
                  <a:pt x="5287" y="6547"/>
                  <a:pt x="5517" y="6837"/>
                </a:cubicBezTo>
                <a:cubicBezTo>
                  <a:pt x="5738" y="7119"/>
                  <a:pt x="5970" y="7394"/>
                  <a:pt x="6204" y="7666"/>
                </a:cubicBezTo>
                <a:cubicBezTo>
                  <a:pt x="6511" y="8024"/>
                  <a:pt x="6825" y="8378"/>
                  <a:pt x="7135" y="8735"/>
                </a:cubicBezTo>
                <a:cubicBezTo>
                  <a:pt x="7164" y="8768"/>
                  <a:pt x="7178" y="8813"/>
                  <a:pt x="7199" y="8853"/>
                </a:cubicBezTo>
                <a:cubicBezTo>
                  <a:pt x="7224" y="8838"/>
                  <a:pt x="7248" y="8824"/>
                  <a:pt x="7273" y="8809"/>
                </a:cubicBezTo>
                <a:cubicBezTo>
                  <a:pt x="7248" y="8634"/>
                  <a:pt x="7244" y="8451"/>
                  <a:pt x="7197" y="8282"/>
                </a:cubicBezTo>
                <a:cubicBezTo>
                  <a:pt x="7023" y="7663"/>
                  <a:pt x="6754" y="7085"/>
                  <a:pt x="6389" y="6558"/>
                </a:cubicBezTo>
                <a:cubicBezTo>
                  <a:pt x="6184" y="6261"/>
                  <a:pt x="5907" y="6041"/>
                  <a:pt x="5544" y="5962"/>
                </a:cubicBezTo>
                <a:cubicBezTo>
                  <a:pt x="5416" y="5934"/>
                  <a:pt x="5353" y="5858"/>
                  <a:pt x="5302" y="5747"/>
                </a:cubicBezTo>
                <a:cubicBezTo>
                  <a:pt x="5119" y="5345"/>
                  <a:pt x="5229" y="4984"/>
                  <a:pt x="5453" y="4599"/>
                </a:cubicBezTo>
                <a:cubicBezTo>
                  <a:pt x="5698" y="5199"/>
                  <a:pt x="6059" y="5690"/>
                  <a:pt x="6522" y="6099"/>
                </a:cubicBezTo>
                <a:cubicBezTo>
                  <a:pt x="6982" y="6505"/>
                  <a:pt x="7458" y="6890"/>
                  <a:pt x="7942" y="7297"/>
                </a:cubicBezTo>
                <a:cubicBezTo>
                  <a:pt x="8026" y="7050"/>
                  <a:pt x="7951" y="6836"/>
                  <a:pt x="7834" y="6652"/>
                </a:cubicBezTo>
                <a:cubicBezTo>
                  <a:pt x="7562" y="6230"/>
                  <a:pt x="7269" y="5818"/>
                  <a:pt x="6865" y="5512"/>
                </a:cubicBezTo>
                <a:cubicBezTo>
                  <a:pt x="6642" y="5344"/>
                  <a:pt x="6387" y="5206"/>
                  <a:pt x="6128" y="5100"/>
                </a:cubicBezTo>
                <a:cubicBezTo>
                  <a:pt x="5683" y="4918"/>
                  <a:pt x="5517" y="4681"/>
                  <a:pt x="5607" y="4201"/>
                </a:cubicBezTo>
                <a:cubicBezTo>
                  <a:pt x="5647" y="3984"/>
                  <a:pt x="5743" y="3776"/>
                  <a:pt x="5821" y="3542"/>
                </a:cubicBezTo>
                <a:cubicBezTo>
                  <a:pt x="6870" y="5200"/>
                  <a:pt x="7529" y="5398"/>
                  <a:pt x="8637" y="5901"/>
                </a:cubicBezTo>
                <a:cubicBezTo>
                  <a:pt x="8611" y="5799"/>
                  <a:pt x="8604" y="5718"/>
                  <a:pt x="8571" y="5649"/>
                </a:cubicBezTo>
                <a:cubicBezTo>
                  <a:pt x="8203" y="4883"/>
                  <a:pt x="7631" y="4360"/>
                  <a:pt x="6791" y="4153"/>
                </a:cubicBezTo>
                <a:cubicBezTo>
                  <a:pt x="6730" y="4138"/>
                  <a:pt x="6669" y="4125"/>
                  <a:pt x="6609" y="4110"/>
                </a:cubicBezTo>
                <a:cubicBezTo>
                  <a:pt x="6166" y="4002"/>
                  <a:pt x="5908" y="3621"/>
                  <a:pt x="5988" y="3168"/>
                </a:cubicBezTo>
                <a:cubicBezTo>
                  <a:pt x="6009" y="3050"/>
                  <a:pt x="6086" y="2942"/>
                  <a:pt x="6134" y="2835"/>
                </a:cubicBezTo>
                <a:cubicBezTo>
                  <a:pt x="6542" y="3231"/>
                  <a:pt x="6908" y="3671"/>
                  <a:pt x="7357" y="3997"/>
                </a:cubicBezTo>
                <a:cubicBezTo>
                  <a:pt x="7802" y="4320"/>
                  <a:pt x="8330" y="4528"/>
                  <a:pt x="8844" y="4800"/>
                </a:cubicBezTo>
                <a:cubicBezTo>
                  <a:pt x="8847" y="4441"/>
                  <a:pt x="8697" y="4183"/>
                  <a:pt x="8479" y="3961"/>
                </a:cubicBezTo>
                <a:cubicBezTo>
                  <a:pt x="8051" y="3524"/>
                  <a:pt x="7507" y="3297"/>
                  <a:pt x="6940" y="3110"/>
                </a:cubicBezTo>
                <a:cubicBezTo>
                  <a:pt x="6770" y="3054"/>
                  <a:pt x="6598" y="2984"/>
                  <a:pt x="6449" y="2886"/>
                </a:cubicBezTo>
                <a:cubicBezTo>
                  <a:pt x="6254" y="2756"/>
                  <a:pt x="6216" y="2546"/>
                  <a:pt x="6307" y="2327"/>
                </a:cubicBezTo>
                <a:cubicBezTo>
                  <a:pt x="6348" y="2226"/>
                  <a:pt x="6386" y="2126"/>
                  <a:pt x="6425" y="2025"/>
                </a:cubicBezTo>
                <a:cubicBezTo>
                  <a:pt x="6471" y="1902"/>
                  <a:pt x="6518" y="1841"/>
                  <a:pt x="6584" y="1841"/>
                </a:cubicBezTo>
                <a:cubicBezTo>
                  <a:pt x="6629" y="1841"/>
                  <a:pt x="6682" y="1868"/>
                  <a:pt x="6750" y="1922"/>
                </a:cubicBezTo>
                <a:cubicBezTo>
                  <a:pt x="6935" y="2070"/>
                  <a:pt x="7114" y="2234"/>
                  <a:pt x="7269" y="2414"/>
                </a:cubicBezTo>
                <a:cubicBezTo>
                  <a:pt x="7704" y="2917"/>
                  <a:pt x="8207" y="3327"/>
                  <a:pt x="8807" y="3615"/>
                </a:cubicBezTo>
                <a:cubicBezTo>
                  <a:pt x="8930" y="3673"/>
                  <a:pt x="9057" y="3728"/>
                  <a:pt x="9188" y="3761"/>
                </a:cubicBezTo>
                <a:cubicBezTo>
                  <a:pt x="9204" y="3765"/>
                  <a:pt x="9221" y="3766"/>
                  <a:pt x="9238" y="3766"/>
                </a:cubicBezTo>
                <a:cubicBezTo>
                  <a:pt x="9299" y="3766"/>
                  <a:pt x="9365" y="3746"/>
                  <a:pt x="9428" y="3739"/>
                </a:cubicBezTo>
                <a:cubicBezTo>
                  <a:pt x="9407" y="3665"/>
                  <a:pt x="9407" y="3574"/>
                  <a:pt x="9363" y="3521"/>
                </a:cubicBezTo>
                <a:cubicBezTo>
                  <a:pt x="9092" y="3208"/>
                  <a:pt x="8826" y="2887"/>
                  <a:pt x="8529" y="2599"/>
                </a:cubicBezTo>
                <a:cubicBezTo>
                  <a:pt x="8175" y="2258"/>
                  <a:pt x="7735" y="2076"/>
                  <a:pt x="7245" y="2013"/>
                </a:cubicBezTo>
                <a:cubicBezTo>
                  <a:pt x="7141" y="1999"/>
                  <a:pt x="7034" y="1962"/>
                  <a:pt x="6939" y="1914"/>
                </a:cubicBezTo>
                <a:cubicBezTo>
                  <a:pt x="6659" y="1772"/>
                  <a:pt x="6590" y="1573"/>
                  <a:pt x="6700" y="1282"/>
                </a:cubicBezTo>
                <a:cubicBezTo>
                  <a:pt x="6838" y="915"/>
                  <a:pt x="6976" y="547"/>
                  <a:pt x="7106" y="177"/>
                </a:cubicBezTo>
                <a:cubicBezTo>
                  <a:pt x="7123" y="127"/>
                  <a:pt x="7093" y="60"/>
                  <a:pt x="70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9"/>
          <p:cNvSpPr/>
          <p:nvPr/>
        </p:nvSpPr>
        <p:spPr>
          <a:xfrm rot="4499962">
            <a:off x="8341527" y="-105021"/>
            <a:ext cx="789804" cy="982562"/>
          </a:xfrm>
          <a:custGeom>
            <a:avLst/>
            <a:gdLst/>
            <a:ahLst/>
            <a:cxnLst/>
            <a:rect l="l" t="t" r="r" b="b"/>
            <a:pathLst>
              <a:path w="8416" h="10470" extrusionOk="0">
                <a:moveTo>
                  <a:pt x="1713" y="0"/>
                </a:moveTo>
                <a:cubicBezTo>
                  <a:pt x="1628" y="0"/>
                  <a:pt x="1531" y="29"/>
                  <a:pt x="1481" y="77"/>
                </a:cubicBezTo>
                <a:cubicBezTo>
                  <a:pt x="1420" y="134"/>
                  <a:pt x="1405" y="288"/>
                  <a:pt x="1434" y="378"/>
                </a:cubicBezTo>
                <a:cubicBezTo>
                  <a:pt x="1476" y="505"/>
                  <a:pt x="1579" y="611"/>
                  <a:pt x="1656" y="726"/>
                </a:cubicBezTo>
                <a:cubicBezTo>
                  <a:pt x="1841" y="1000"/>
                  <a:pt x="2042" y="1265"/>
                  <a:pt x="2208" y="1550"/>
                </a:cubicBezTo>
                <a:cubicBezTo>
                  <a:pt x="2388" y="1858"/>
                  <a:pt x="2298" y="2052"/>
                  <a:pt x="1961" y="2159"/>
                </a:cubicBezTo>
                <a:cubicBezTo>
                  <a:pt x="1890" y="2182"/>
                  <a:pt x="1816" y="2195"/>
                  <a:pt x="1744" y="2216"/>
                </a:cubicBezTo>
                <a:cubicBezTo>
                  <a:pt x="1641" y="2245"/>
                  <a:pt x="1536" y="2269"/>
                  <a:pt x="1437" y="2309"/>
                </a:cubicBezTo>
                <a:cubicBezTo>
                  <a:pt x="526" y="2683"/>
                  <a:pt x="1" y="3907"/>
                  <a:pt x="46" y="4762"/>
                </a:cubicBezTo>
                <a:cubicBezTo>
                  <a:pt x="51" y="4844"/>
                  <a:pt x="115" y="4962"/>
                  <a:pt x="181" y="4989"/>
                </a:cubicBezTo>
                <a:cubicBezTo>
                  <a:pt x="195" y="4994"/>
                  <a:pt x="211" y="4997"/>
                  <a:pt x="228" y="4997"/>
                </a:cubicBezTo>
                <a:cubicBezTo>
                  <a:pt x="296" y="4997"/>
                  <a:pt x="385" y="4960"/>
                  <a:pt x="436" y="4917"/>
                </a:cubicBezTo>
                <a:cubicBezTo>
                  <a:pt x="534" y="4831"/>
                  <a:pt x="605" y="4712"/>
                  <a:pt x="685" y="4606"/>
                </a:cubicBezTo>
                <a:cubicBezTo>
                  <a:pt x="924" y="4289"/>
                  <a:pt x="1168" y="3978"/>
                  <a:pt x="1519" y="3775"/>
                </a:cubicBezTo>
                <a:cubicBezTo>
                  <a:pt x="1608" y="3723"/>
                  <a:pt x="1698" y="3695"/>
                  <a:pt x="1789" y="3695"/>
                </a:cubicBezTo>
                <a:cubicBezTo>
                  <a:pt x="1871" y="3695"/>
                  <a:pt x="1953" y="3718"/>
                  <a:pt x="2035" y="3770"/>
                </a:cubicBezTo>
                <a:cubicBezTo>
                  <a:pt x="2207" y="3879"/>
                  <a:pt x="2251" y="4052"/>
                  <a:pt x="2122" y="4206"/>
                </a:cubicBezTo>
                <a:cubicBezTo>
                  <a:pt x="2039" y="4304"/>
                  <a:pt x="1926" y="4387"/>
                  <a:pt x="1811" y="4447"/>
                </a:cubicBezTo>
                <a:cubicBezTo>
                  <a:pt x="1612" y="4550"/>
                  <a:pt x="1401" y="4629"/>
                  <a:pt x="1195" y="4718"/>
                </a:cubicBezTo>
                <a:cubicBezTo>
                  <a:pt x="866" y="4858"/>
                  <a:pt x="585" y="5060"/>
                  <a:pt x="520" y="5432"/>
                </a:cubicBezTo>
                <a:cubicBezTo>
                  <a:pt x="436" y="5917"/>
                  <a:pt x="464" y="6403"/>
                  <a:pt x="663" y="6863"/>
                </a:cubicBezTo>
                <a:cubicBezTo>
                  <a:pt x="707" y="6964"/>
                  <a:pt x="788" y="7050"/>
                  <a:pt x="870" y="7167"/>
                </a:cubicBezTo>
                <a:cubicBezTo>
                  <a:pt x="905" y="7089"/>
                  <a:pt x="924" y="7051"/>
                  <a:pt x="940" y="7014"/>
                </a:cubicBezTo>
                <a:cubicBezTo>
                  <a:pt x="1194" y="6431"/>
                  <a:pt x="1441" y="5844"/>
                  <a:pt x="1707" y="5267"/>
                </a:cubicBezTo>
                <a:cubicBezTo>
                  <a:pt x="1776" y="5117"/>
                  <a:pt x="1892" y="4979"/>
                  <a:pt x="2013" y="4863"/>
                </a:cubicBezTo>
                <a:cubicBezTo>
                  <a:pt x="2088" y="4793"/>
                  <a:pt x="2181" y="4745"/>
                  <a:pt x="2280" y="4745"/>
                </a:cubicBezTo>
                <a:cubicBezTo>
                  <a:pt x="2333" y="4745"/>
                  <a:pt x="2387" y="4758"/>
                  <a:pt x="2442" y="4789"/>
                </a:cubicBezTo>
                <a:cubicBezTo>
                  <a:pt x="2556" y="4853"/>
                  <a:pt x="2579" y="5018"/>
                  <a:pt x="2516" y="5214"/>
                </a:cubicBezTo>
                <a:cubicBezTo>
                  <a:pt x="2499" y="5269"/>
                  <a:pt x="2477" y="5327"/>
                  <a:pt x="2445" y="5374"/>
                </a:cubicBezTo>
                <a:cubicBezTo>
                  <a:pt x="2329" y="5542"/>
                  <a:pt x="2219" y="5712"/>
                  <a:pt x="2089" y="5867"/>
                </a:cubicBezTo>
                <a:cubicBezTo>
                  <a:pt x="1759" y="6265"/>
                  <a:pt x="1436" y="6664"/>
                  <a:pt x="1337" y="7189"/>
                </a:cubicBezTo>
                <a:cubicBezTo>
                  <a:pt x="1234" y="7731"/>
                  <a:pt x="1329" y="8222"/>
                  <a:pt x="1729" y="8626"/>
                </a:cubicBezTo>
                <a:cubicBezTo>
                  <a:pt x="1799" y="8696"/>
                  <a:pt x="1867" y="8731"/>
                  <a:pt x="1928" y="8731"/>
                </a:cubicBezTo>
                <a:cubicBezTo>
                  <a:pt x="2013" y="8731"/>
                  <a:pt x="2084" y="8664"/>
                  <a:pt x="2127" y="8533"/>
                </a:cubicBezTo>
                <a:cubicBezTo>
                  <a:pt x="2177" y="8377"/>
                  <a:pt x="2225" y="8213"/>
                  <a:pt x="2232" y="8050"/>
                </a:cubicBezTo>
                <a:cubicBezTo>
                  <a:pt x="2253" y="7635"/>
                  <a:pt x="2239" y="7217"/>
                  <a:pt x="2260" y="6802"/>
                </a:cubicBezTo>
                <a:cubicBezTo>
                  <a:pt x="2278" y="6451"/>
                  <a:pt x="2354" y="6110"/>
                  <a:pt x="2631" y="5857"/>
                </a:cubicBezTo>
                <a:cubicBezTo>
                  <a:pt x="2696" y="5798"/>
                  <a:pt x="2769" y="5751"/>
                  <a:pt x="2851" y="5751"/>
                </a:cubicBezTo>
                <a:cubicBezTo>
                  <a:pt x="2883" y="5751"/>
                  <a:pt x="2917" y="5759"/>
                  <a:pt x="2952" y="5775"/>
                </a:cubicBezTo>
                <a:cubicBezTo>
                  <a:pt x="3082" y="5836"/>
                  <a:pt x="3127" y="5964"/>
                  <a:pt x="3100" y="6085"/>
                </a:cubicBezTo>
                <a:cubicBezTo>
                  <a:pt x="3065" y="6248"/>
                  <a:pt x="3005" y="6412"/>
                  <a:pt x="2927" y="6561"/>
                </a:cubicBezTo>
                <a:cubicBezTo>
                  <a:pt x="2819" y="6762"/>
                  <a:pt x="2659" y="6939"/>
                  <a:pt x="2566" y="7147"/>
                </a:cubicBezTo>
                <a:cubicBezTo>
                  <a:pt x="2264" y="7826"/>
                  <a:pt x="2320" y="8515"/>
                  <a:pt x="2594" y="9186"/>
                </a:cubicBezTo>
                <a:cubicBezTo>
                  <a:pt x="2694" y="9433"/>
                  <a:pt x="2891" y="9618"/>
                  <a:pt x="3164" y="9689"/>
                </a:cubicBezTo>
                <a:cubicBezTo>
                  <a:pt x="3218" y="9703"/>
                  <a:pt x="3264" y="9711"/>
                  <a:pt x="3301" y="9711"/>
                </a:cubicBezTo>
                <a:cubicBezTo>
                  <a:pt x="3411" y="9711"/>
                  <a:pt x="3454" y="9645"/>
                  <a:pt x="3455" y="9484"/>
                </a:cubicBezTo>
                <a:cubicBezTo>
                  <a:pt x="3456" y="9202"/>
                  <a:pt x="3436" y="8918"/>
                  <a:pt x="3405" y="8638"/>
                </a:cubicBezTo>
                <a:cubicBezTo>
                  <a:pt x="3354" y="8152"/>
                  <a:pt x="3308" y="7668"/>
                  <a:pt x="3401" y="7185"/>
                </a:cubicBezTo>
                <a:cubicBezTo>
                  <a:pt x="3434" y="7016"/>
                  <a:pt x="3503" y="6848"/>
                  <a:pt x="3587" y="6697"/>
                </a:cubicBezTo>
                <a:cubicBezTo>
                  <a:pt x="3616" y="6643"/>
                  <a:pt x="3718" y="6596"/>
                  <a:pt x="3789" y="6596"/>
                </a:cubicBezTo>
                <a:cubicBezTo>
                  <a:pt x="3797" y="6596"/>
                  <a:pt x="3805" y="6597"/>
                  <a:pt x="3813" y="6598"/>
                </a:cubicBezTo>
                <a:cubicBezTo>
                  <a:pt x="3870" y="6609"/>
                  <a:pt x="3944" y="6719"/>
                  <a:pt x="3948" y="6788"/>
                </a:cubicBezTo>
                <a:cubicBezTo>
                  <a:pt x="3958" y="6972"/>
                  <a:pt x="3953" y="7162"/>
                  <a:pt x="3920" y="7344"/>
                </a:cubicBezTo>
                <a:cubicBezTo>
                  <a:pt x="3861" y="7664"/>
                  <a:pt x="3767" y="7977"/>
                  <a:pt x="3705" y="8297"/>
                </a:cubicBezTo>
                <a:cubicBezTo>
                  <a:pt x="3614" y="8758"/>
                  <a:pt x="3612" y="9216"/>
                  <a:pt x="3862" y="9635"/>
                </a:cubicBezTo>
                <a:cubicBezTo>
                  <a:pt x="3989" y="9848"/>
                  <a:pt x="4147" y="10045"/>
                  <a:pt x="4452" y="10059"/>
                </a:cubicBezTo>
                <a:cubicBezTo>
                  <a:pt x="4455" y="9939"/>
                  <a:pt x="4477" y="9830"/>
                  <a:pt x="4457" y="9728"/>
                </a:cubicBezTo>
                <a:cubicBezTo>
                  <a:pt x="4399" y="9425"/>
                  <a:pt x="4322" y="9124"/>
                  <a:pt x="4256" y="8822"/>
                </a:cubicBezTo>
                <a:cubicBezTo>
                  <a:pt x="4181" y="8483"/>
                  <a:pt x="4129" y="8145"/>
                  <a:pt x="4417" y="7824"/>
                </a:cubicBezTo>
                <a:cubicBezTo>
                  <a:pt x="4494" y="7913"/>
                  <a:pt x="4602" y="7985"/>
                  <a:pt x="4626" y="8078"/>
                </a:cubicBezTo>
                <a:cubicBezTo>
                  <a:pt x="4681" y="8291"/>
                  <a:pt x="4710" y="8515"/>
                  <a:pt x="4719" y="8735"/>
                </a:cubicBezTo>
                <a:cubicBezTo>
                  <a:pt x="4731" y="9038"/>
                  <a:pt x="4697" y="9343"/>
                  <a:pt x="4713" y="9645"/>
                </a:cubicBezTo>
                <a:cubicBezTo>
                  <a:pt x="4726" y="9900"/>
                  <a:pt x="4875" y="10087"/>
                  <a:pt x="5120" y="10169"/>
                </a:cubicBezTo>
                <a:cubicBezTo>
                  <a:pt x="5443" y="10277"/>
                  <a:pt x="5772" y="10366"/>
                  <a:pt x="6121" y="10470"/>
                </a:cubicBezTo>
                <a:cubicBezTo>
                  <a:pt x="6260" y="10138"/>
                  <a:pt x="6399" y="9821"/>
                  <a:pt x="6525" y="9499"/>
                </a:cubicBezTo>
                <a:cubicBezTo>
                  <a:pt x="6592" y="9325"/>
                  <a:pt x="6545" y="9159"/>
                  <a:pt x="6419" y="9024"/>
                </a:cubicBezTo>
                <a:cubicBezTo>
                  <a:pt x="6328" y="8926"/>
                  <a:pt x="6228" y="8838"/>
                  <a:pt x="6129" y="8748"/>
                </a:cubicBezTo>
                <a:cubicBezTo>
                  <a:pt x="6012" y="8640"/>
                  <a:pt x="5880" y="8544"/>
                  <a:pt x="5777" y="8422"/>
                </a:cubicBezTo>
                <a:cubicBezTo>
                  <a:pt x="5654" y="8277"/>
                  <a:pt x="5570" y="8109"/>
                  <a:pt x="5664" y="7892"/>
                </a:cubicBezTo>
                <a:cubicBezTo>
                  <a:pt x="5668" y="7892"/>
                  <a:pt x="5672" y="7892"/>
                  <a:pt x="5676" y="7892"/>
                </a:cubicBezTo>
                <a:cubicBezTo>
                  <a:pt x="5823" y="7892"/>
                  <a:pt x="5885" y="7999"/>
                  <a:pt x="5954" y="8096"/>
                </a:cubicBezTo>
                <a:cubicBezTo>
                  <a:pt x="6234" y="8490"/>
                  <a:pt x="6554" y="8846"/>
                  <a:pt x="6956" y="9123"/>
                </a:cubicBezTo>
                <a:cubicBezTo>
                  <a:pt x="7025" y="9170"/>
                  <a:pt x="7092" y="9222"/>
                  <a:pt x="7172" y="9222"/>
                </a:cubicBezTo>
                <a:cubicBezTo>
                  <a:pt x="7204" y="9222"/>
                  <a:pt x="7239" y="9213"/>
                  <a:pt x="7277" y="9192"/>
                </a:cubicBezTo>
                <a:cubicBezTo>
                  <a:pt x="7410" y="9116"/>
                  <a:pt x="7426" y="8992"/>
                  <a:pt x="7410" y="8858"/>
                </a:cubicBezTo>
                <a:cubicBezTo>
                  <a:pt x="7360" y="8435"/>
                  <a:pt x="7137" y="8098"/>
                  <a:pt x="6856" y="7797"/>
                </a:cubicBezTo>
                <a:cubicBezTo>
                  <a:pt x="6504" y="7421"/>
                  <a:pt x="6068" y="7180"/>
                  <a:pt x="5580" y="7027"/>
                </a:cubicBezTo>
                <a:cubicBezTo>
                  <a:pt x="5392" y="6968"/>
                  <a:pt x="5304" y="6848"/>
                  <a:pt x="5344" y="6721"/>
                </a:cubicBezTo>
                <a:cubicBezTo>
                  <a:pt x="5377" y="6618"/>
                  <a:pt x="5491" y="6549"/>
                  <a:pt x="5615" y="6549"/>
                </a:cubicBezTo>
                <a:cubicBezTo>
                  <a:pt x="5660" y="6549"/>
                  <a:pt x="5707" y="6558"/>
                  <a:pt x="5751" y="6577"/>
                </a:cubicBezTo>
                <a:cubicBezTo>
                  <a:pt x="5852" y="6621"/>
                  <a:pt x="5952" y="6681"/>
                  <a:pt x="6034" y="6755"/>
                </a:cubicBezTo>
                <a:cubicBezTo>
                  <a:pt x="6510" y="7175"/>
                  <a:pt x="6982" y="7601"/>
                  <a:pt x="7449" y="8030"/>
                </a:cubicBezTo>
                <a:cubicBezTo>
                  <a:pt x="7540" y="8113"/>
                  <a:pt x="7635" y="8155"/>
                  <a:pt x="7721" y="8155"/>
                </a:cubicBezTo>
                <a:cubicBezTo>
                  <a:pt x="7846" y="8155"/>
                  <a:pt x="7955" y="8069"/>
                  <a:pt x="8012" y="7899"/>
                </a:cubicBezTo>
                <a:cubicBezTo>
                  <a:pt x="8043" y="7806"/>
                  <a:pt x="8059" y="7699"/>
                  <a:pt x="8049" y="7602"/>
                </a:cubicBezTo>
                <a:cubicBezTo>
                  <a:pt x="8014" y="7229"/>
                  <a:pt x="7782" y="6980"/>
                  <a:pt x="7486" y="6789"/>
                </a:cubicBezTo>
                <a:cubicBezTo>
                  <a:pt x="6891" y="6404"/>
                  <a:pt x="6221" y="6198"/>
                  <a:pt x="5547" y="6005"/>
                </a:cubicBezTo>
                <a:cubicBezTo>
                  <a:pt x="5441" y="5976"/>
                  <a:pt x="5325" y="5931"/>
                  <a:pt x="5254" y="5856"/>
                </a:cubicBezTo>
                <a:cubicBezTo>
                  <a:pt x="5194" y="5794"/>
                  <a:pt x="5156" y="5667"/>
                  <a:pt x="5177" y="5586"/>
                </a:cubicBezTo>
                <a:cubicBezTo>
                  <a:pt x="5195" y="5516"/>
                  <a:pt x="5304" y="5434"/>
                  <a:pt x="5382" y="5425"/>
                </a:cubicBezTo>
                <a:cubicBezTo>
                  <a:pt x="5410" y="5421"/>
                  <a:pt x="5440" y="5420"/>
                  <a:pt x="5469" y="5420"/>
                </a:cubicBezTo>
                <a:cubicBezTo>
                  <a:pt x="5571" y="5420"/>
                  <a:pt x="5676" y="5439"/>
                  <a:pt x="5774" y="5468"/>
                </a:cubicBezTo>
                <a:cubicBezTo>
                  <a:pt x="6530" y="5685"/>
                  <a:pt x="7202" y="6058"/>
                  <a:pt x="7796" y="6576"/>
                </a:cubicBezTo>
                <a:cubicBezTo>
                  <a:pt x="7882" y="6650"/>
                  <a:pt x="7973" y="6740"/>
                  <a:pt x="8088" y="6740"/>
                </a:cubicBezTo>
                <a:cubicBezTo>
                  <a:pt x="8121" y="6740"/>
                  <a:pt x="8156" y="6733"/>
                  <a:pt x="8193" y="6716"/>
                </a:cubicBezTo>
                <a:cubicBezTo>
                  <a:pt x="8355" y="6642"/>
                  <a:pt x="8347" y="6474"/>
                  <a:pt x="8371" y="6329"/>
                </a:cubicBezTo>
                <a:cubicBezTo>
                  <a:pt x="8374" y="6318"/>
                  <a:pt x="8375" y="6308"/>
                  <a:pt x="8376" y="6297"/>
                </a:cubicBezTo>
                <a:cubicBezTo>
                  <a:pt x="8416" y="5697"/>
                  <a:pt x="8046" y="5114"/>
                  <a:pt x="7449" y="4830"/>
                </a:cubicBezTo>
                <a:cubicBezTo>
                  <a:pt x="7132" y="4680"/>
                  <a:pt x="6804" y="4633"/>
                  <a:pt x="6470" y="4633"/>
                </a:cubicBezTo>
                <a:cubicBezTo>
                  <a:pt x="6315" y="4633"/>
                  <a:pt x="6160" y="4643"/>
                  <a:pt x="6004" y="4657"/>
                </a:cubicBezTo>
                <a:cubicBezTo>
                  <a:pt x="5759" y="4680"/>
                  <a:pt x="5516" y="4728"/>
                  <a:pt x="5272" y="4743"/>
                </a:cubicBezTo>
                <a:cubicBezTo>
                  <a:pt x="5259" y="4744"/>
                  <a:pt x="5247" y="4744"/>
                  <a:pt x="5235" y="4744"/>
                </a:cubicBezTo>
                <a:cubicBezTo>
                  <a:pt x="5045" y="4744"/>
                  <a:pt x="4919" y="4643"/>
                  <a:pt x="4890" y="4497"/>
                </a:cubicBezTo>
                <a:cubicBezTo>
                  <a:pt x="4857" y="4331"/>
                  <a:pt x="4944" y="4159"/>
                  <a:pt x="5133" y="4094"/>
                </a:cubicBezTo>
                <a:cubicBezTo>
                  <a:pt x="5297" y="4039"/>
                  <a:pt x="5474" y="4006"/>
                  <a:pt x="5647" y="3999"/>
                </a:cubicBezTo>
                <a:cubicBezTo>
                  <a:pt x="5679" y="3998"/>
                  <a:pt x="5710" y="3997"/>
                  <a:pt x="5741" y="3997"/>
                </a:cubicBezTo>
                <a:cubicBezTo>
                  <a:pt x="6272" y="3997"/>
                  <a:pt x="6754" y="4185"/>
                  <a:pt x="7218" y="4435"/>
                </a:cubicBezTo>
                <a:cubicBezTo>
                  <a:pt x="7438" y="4553"/>
                  <a:pt x="7663" y="4665"/>
                  <a:pt x="7926" y="4669"/>
                </a:cubicBezTo>
                <a:cubicBezTo>
                  <a:pt x="7927" y="4669"/>
                  <a:pt x="7928" y="4669"/>
                  <a:pt x="7929" y="4669"/>
                </a:cubicBezTo>
                <a:cubicBezTo>
                  <a:pt x="8041" y="4669"/>
                  <a:pt x="8095" y="4615"/>
                  <a:pt x="8088" y="4520"/>
                </a:cubicBezTo>
                <a:cubicBezTo>
                  <a:pt x="8068" y="4288"/>
                  <a:pt x="8074" y="4042"/>
                  <a:pt x="7996" y="3829"/>
                </a:cubicBezTo>
                <a:cubicBezTo>
                  <a:pt x="7765" y="3196"/>
                  <a:pt x="7186" y="2824"/>
                  <a:pt x="6570" y="2824"/>
                </a:cubicBezTo>
                <a:cubicBezTo>
                  <a:pt x="6324" y="2824"/>
                  <a:pt x="6071" y="2884"/>
                  <a:pt x="5832" y="3010"/>
                </a:cubicBezTo>
                <a:cubicBezTo>
                  <a:pt x="5550" y="3159"/>
                  <a:pt x="5281" y="3335"/>
                  <a:pt x="5004" y="3495"/>
                </a:cubicBezTo>
                <a:cubicBezTo>
                  <a:pt x="4940" y="3532"/>
                  <a:pt x="4874" y="3560"/>
                  <a:pt x="4809" y="3560"/>
                </a:cubicBezTo>
                <a:cubicBezTo>
                  <a:pt x="4754" y="3560"/>
                  <a:pt x="4701" y="3540"/>
                  <a:pt x="4651" y="3487"/>
                </a:cubicBezTo>
                <a:cubicBezTo>
                  <a:pt x="4538" y="3367"/>
                  <a:pt x="4612" y="3245"/>
                  <a:pt x="4681" y="3136"/>
                </a:cubicBezTo>
                <a:cubicBezTo>
                  <a:pt x="4874" y="2832"/>
                  <a:pt x="5171" y="2667"/>
                  <a:pt x="5508" y="2605"/>
                </a:cubicBezTo>
                <a:cubicBezTo>
                  <a:pt x="5901" y="2534"/>
                  <a:pt x="6302" y="2514"/>
                  <a:pt x="6699" y="2462"/>
                </a:cubicBezTo>
                <a:cubicBezTo>
                  <a:pt x="6837" y="2444"/>
                  <a:pt x="7016" y="2452"/>
                  <a:pt x="7063" y="2284"/>
                </a:cubicBezTo>
                <a:cubicBezTo>
                  <a:pt x="7113" y="2103"/>
                  <a:pt x="6981" y="1976"/>
                  <a:pt x="6860" y="1860"/>
                </a:cubicBezTo>
                <a:cubicBezTo>
                  <a:pt x="6833" y="1834"/>
                  <a:pt x="6802" y="1811"/>
                  <a:pt x="6768" y="1797"/>
                </a:cubicBezTo>
                <a:cubicBezTo>
                  <a:pt x="6532" y="1698"/>
                  <a:pt x="6302" y="1579"/>
                  <a:pt x="6058" y="1511"/>
                </a:cubicBezTo>
                <a:cubicBezTo>
                  <a:pt x="5937" y="1477"/>
                  <a:pt x="5827" y="1460"/>
                  <a:pt x="5726" y="1460"/>
                </a:cubicBezTo>
                <a:cubicBezTo>
                  <a:pt x="5405" y="1460"/>
                  <a:pt x="5170" y="1628"/>
                  <a:pt x="4958" y="1958"/>
                </a:cubicBezTo>
                <a:cubicBezTo>
                  <a:pt x="4845" y="2132"/>
                  <a:pt x="4690" y="2288"/>
                  <a:pt x="4530" y="2421"/>
                </a:cubicBezTo>
                <a:cubicBezTo>
                  <a:pt x="4471" y="2471"/>
                  <a:pt x="4395" y="2493"/>
                  <a:pt x="4319" y="2493"/>
                </a:cubicBezTo>
                <a:cubicBezTo>
                  <a:pt x="4210" y="2493"/>
                  <a:pt x="4100" y="2448"/>
                  <a:pt x="4032" y="2375"/>
                </a:cubicBezTo>
                <a:cubicBezTo>
                  <a:pt x="3921" y="2256"/>
                  <a:pt x="3931" y="2130"/>
                  <a:pt x="4053" y="1938"/>
                </a:cubicBezTo>
                <a:cubicBezTo>
                  <a:pt x="4186" y="1731"/>
                  <a:pt x="4380" y="1601"/>
                  <a:pt x="4601" y="1515"/>
                </a:cubicBezTo>
                <a:cubicBezTo>
                  <a:pt x="4814" y="1431"/>
                  <a:pt x="5039" y="1376"/>
                  <a:pt x="5256" y="1302"/>
                </a:cubicBezTo>
                <a:cubicBezTo>
                  <a:pt x="5474" y="1227"/>
                  <a:pt x="5690" y="1143"/>
                  <a:pt x="5907" y="1063"/>
                </a:cubicBezTo>
                <a:cubicBezTo>
                  <a:pt x="5901" y="1044"/>
                  <a:pt x="5897" y="1026"/>
                  <a:pt x="5893" y="1007"/>
                </a:cubicBezTo>
                <a:cubicBezTo>
                  <a:pt x="5551" y="775"/>
                  <a:pt x="5189" y="655"/>
                  <a:pt x="4811" y="655"/>
                </a:cubicBezTo>
                <a:cubicBezTo>
                  <a:pt x="4613" y="655"/>
                  <a:pt x="4410" y="688"/>
                  <a:pt x="4204" y="754"/>
                </a:cubicBezTo>
                <a:cubicBezTo>
                  <a:pt x="3606" y="947"/>
                  <a:pt x="3192" y="1357"/>
                  <a:pt x="2957" y="1981"/>
                </a:cubicBezTo>
                <a:cubicBezTo>
                  <a:pt x="2824" y="1456"/>
                  <a:pt x="2638" y="1003"/>
                  <a:pt x="2380" y="581"/>
                </a:cubicBezTo>
                <a:cubicBezTo>
                  <a:pt x="2233" y="341"/>
                  <a:pt x="2074" y="104"/>
                  <a:pt x="1797" y="12"/>
                </a:cubicBezTo>
                <a:cubicBezTo>
                  <a:pt x="1772" y="4"/>
                  <a:pt x="1743" y="0"/>
                  <a:pt x="17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9"/>
          <p:cNvSpPr/>
          <p:nvPr/>
        </p:nvSpPr>
        <p:spPr>
          <a:xfrm rot="10800000" flipH="1">
            <a:off x="713225" y="4139100"/>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9"/>
          <p:cNvSpPr/>
          <p:nvPr/>
        </p:nvSpPr>
        <p:spPr>
          <a:xfrm rot="10800000" flipH="1">
            <a:off x="1082900" y="3966000"/>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9"/>
          <p:cNvSpPr/>
          <p:nvPr/>
        </p:nvSpPr>
        <p:spPr>
          <a:xfrm rot="10800000" flipH="1">
            <a:off x="1082900" y="4398900"/>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9"/>
          <p:cNvSpPr/>
          <p:nvPr/>
        </p:nvSpPr>
        <p:spPr>
          <a:xfrm rot="-1262266">
            <a:off x="98050" y="173781"/>
            <a:ext cx="1723425" cy="866231"/>
          </a:xfrm>
          <a:custGeom>
            <a:avLst/>
            <a:gdLst/>
            <a:ahLst/>
            <a:cxnLst/>
            <a:rect l="l" t="t" r="r" b="b"/>
            <a:pathLst>
              <a:path w="20789" h="10449" fill="none" extrusionOk="0">
                <a:moveTo>
                  <a:pt x="0" y="1448"/>
                </a:moveTo>
                <a:cubicBezTo>
                  <a:pt x="3790" y="5"/>
                  <a:pt x="9615" y="4998"/>
                  <a:pt x="6287" y="6068"/>
                </a:cubicBezTo>
                <a:cubicBezTo>
                  <a:pt x="2958" y="7138"/>
                  <a:pt x="5811" y="0"/>
                  <a:pt x="9496" y="3628"/>
                </a:cubicBezTo>
                <a:cubicBezTo>
                  <a:pt x="13181" y="7257"/>
                  <a:pt x="17698" y="10449"/>
                  <a:pt x="20789" y="6178"/>
                </a:cubicBezTo>
              </a:path>
            </a:pathLst>
          </a:custGeom>
          <a:noFill/>
          <a:ln w="19050" cap="flat" cmpd="sng">
            <a:solidFill>
              <a:schemeClr val="dk2"/>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ext 1">
  <p:cSld name="CUSTOM_1_2">
    <p:spTree>
      <p:nvGrpSpPr>
        <p:cNvPr id="1" name="Shape 390"/>
        <p:cNvGrpSpPr/>
        <p:nvPr/>
      </p:nvGrpSpPr>
      <p:grpSpPr>
        <a:xfrm>
          <a:off x="0" y="0"/>
          <a:ext cx="0" cy="0"/>
          <a:chOff x="0" y="0"/>
          <a:chExt cx="0" cy="0"/>
        </a:xfrm>
      </p:grpSpPr>
      <p:sp>
        <p:nvSpPr>
          <p:cNvPr id="391" name="Google Shape;391;p30"/>
          <p:cNvSpPr txBox="1">
            <a:spLocks noGrp="1"/>
          </p:cNvSpPr>
          <p:nvPr>
            <p:ph type="title"/>
          </p:nvPr>
        </p:nvSpPr>
        <p:spPr>
          <a:xfrm>
            <a:off x="724100" y="2302175"/>
            <a:ext cx="3316500" cy="6696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sz="3000"/>
            </a:lvl1pPr>
            <a:lvl2pPr lvl="1"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2pPr>
            <a:lvl3pPr lvl="2"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3pPr>
            <a:lvl4pPr lvl="3"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4pPr>
            <a:lvl5pPr lvl="4"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5pPr>
            <a:lvl6pPr lvl="5"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6pPr>
            <a:lvl7pPr lvl="6"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7pPr>
            <a:lvl8pPr lvl="7"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8pPr>
            <a:lvl9pPr lvl="8"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9pPr>
          </a:lstStyle>
          <a:p>
            <a:endParaRPr/>
          </a:p>
        </p:txBody>
      </p:sp>
      <p:sp>
        <p:nvSpPr>
          <p:cNvPr id="392" name="Google Shape;392;p30"/>
          <p:cNvSpPr txBox="1">
            <a:spLocks noGrp="1"/>
          </p:cNvSpPr>
          <p:nvPr>
            <p:ph type="subTitle" idx="1"/>
          </p:nvPr>
        </p:nvSpPr>
        <p:spPr>
          <a:xfrm>
            <a:off x="724100" y="2971900"/>
            <a:ext cx="3316500" cy="124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93" name="Google Shape;393;p30"/>
          <p:cNvSpPr/>
          <p:nvPr/>
        </p:nvSpPr>
        <p:spPr>
          <a:xfrm>
            <a:off x="829638" y="1610875"/>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0"/>
          <p:cNvSpPr/>
          <p:nvPr/>
        </p:nvSpPr>
        <p:spPr>
          <a:xfrm>
            <a:off x="1199313" y="187067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0"/>
          <p:cNvSpPr/>
          <p:nvPr/>
        </p:nvSpPr>
        <p:spPr>
          <a:xfrm>
            <a:off x="1199313" y="143777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0"/>
          <p:cNvSpPr/>
          <p:nvPr/>
        </p:nvSpPr>
        <p:spPr>
          <a:xfrm rot="-4256675" flipH="1">
            <a:off x="-579745" y="4466867"/>
            <a:ext cx="1694633" cy="943760"/>
          </a:xfrm>
          <a:custGeom>
            <a:avLst/>
            <a:gdLst/>
            <a:ahLst/>
            <a:cxnLst/>
            <a:rect l="l" t="t" r="r" b="b"/>
            <a:pathLst>
              <a:path w="14180" h="7897" extrusionOk="0">
                <a:moveTo>
                  <a:pt x="7801" y="3343"/>
                </a:moveTo>
                <a:cubicBezTo>
                  <a:pt x="7806" y="3352"/>
                  <a:pt x="7810" y="3363"/>
                  <a:pt x="7815" y="3373"/>
                </a:cubicBezTo>
                <a:cubicBezTo>
                  <a:pt x="7696" y="3466"/>
                  <a:pt x="7576" y="3557"/>
                  <a:pt x="7457" y="3650"/>
                </a:cubicBezTo>
                <a:cubicBezTo>
                  <a:pt x="7450" y="3642"/>
                  <a:pt x="7444" y="3634"/>
                  <a:pt x="7438" y="3626"/>
                </a:cubicBezTo>
                <a:cubicBezTo>
                  <a:pt x="7560" y="3532"/>
                  <a:pt x="7680" y="3437"/>
                  <a:pt x="7801" y="3343"/>
                </a:cubicBezTo>
                <a:close/>
                <a:moveTo>
                  <a:pt x="5760" y="0"/>
                </a:moveTo>
                <a:lnTo>
                  <a:pt x="5760" y="0"/>
                </a:lnTo>
                <a:cubicBezTo>
                  <a:pt x="6219" y="293"/>
                  <a:pt x="6675" y="577"/>
                  <a:pt x="7060" y="956"/>
                </a:cubicBezTo>
                <a:cubicBezTo>
                  <a:pt x="7254" y="1147"/>
                  <a:pt x="7416" y="1370"/>
                  <a:pt x="7595" y="1578"/>
                </a:cubicBezTo>
                <a:cubicBezTo>
                  <a:pt x="7922" y="1960"/>
                  <a:pt x="8343" y="2215"/>
                  <a:pt x="8782" y="2442"/>
                </a:cubicBezTo>
                <a:cubicBezTo>
                  <a:pt x="8934" y="2520"/>
                  <a:pt x="9089" y="2590"/>
                  <a:pt x="9244" y="2663"/>
                </a:cubicBezTo>
                <a:cubicBezTo>
                  <a:pt x="8725" y="2629"/>
                  <a:pt x="8255" y="2463"/>
                  <a:pt x="7820" y="2188"/>
                </a:cubicBezTo>
                <a:cubicBezTo>
                  <a:pt x="7465" y="1964"/>
                  <a:pt x="7207" y="1642"/>
                  <a:pt x="6918" y="1349"/>
                </a:cubicBezTo>
                <a:cubicBezTo>
                  <a:pt x="6570" y="997"/>
                  <a:pt x="6211" y="659"/>
                  <a:pt x="5773" y="419"/>
                </a:cubicBezTo>
                <a:cubicBezTo>
                  <a:pt x="5538" y="291"/>
                  <a:pt x="5295" y="184"/>
                  <a:pt x="4998" y="124"/>
                </a:cubicBezTo>
                <a:lnTo>
                  <a:pt x="4998" y="124"/>
                </a:lnTo>
                <a:cubicBezTo>
                  <a:pt x="5035" y="158"/>
                  <a:pt x="5046" y="171"/>
                  <a:pt x="5059" y="179"/>
                </a:cubicBezTo>
                <a:cubicBezTo>
                  <a:pt x="5736" y="618"/>
                  <a:pt x="6289" y="1181"/>
                  <a:pt x="6785" y="1816"/>
                </a:cubicBezTo>
                <a:cubicBezTo>
                  <a:pt x="7237" y="2396"/>
                  <a:pt x="7850" y="2737"/>
                  <a:pt x="8589" y="2830"/>
                </a:cubicBezTo>
                <a:cubicBezTo>
                  <a:pt x="8635" y="2835"/>
                  <a:pt x="8681" y="2844"/>
                  <a:pt x="8756" y="2855"/>
                </a:cubicBezTo>
                <a:cubicBezTo>
                  <a:pt x="8528" y="2939"/>
                  <a:pt x="8444" y="2991"/>
                  <a:pt x="8361" y="2991"/>
                </a:cubicBezTo>
                <a:cubicBezTo>
                  <a:pt x="8285" y="2991"/>
                  <a:pt x="8210" y="2948"/>
                  <a:pt x="8028" y="2848"/>
                </a:cubicBezTo>
                <a:cubicBezTo>
                  <a:pt x="7680" y="2658"/>
                  <a:pt x="7354" y="2421"/>
                  <a:pt x="7046" y="2169"/>
                </a:cubicBezTo>
                <a:cubicBezTo>
                  <a:pt x="6605" y="1809"/>
                  <a:pt x="6191" y="1416"/>
                  <a:pt x="5764" y="1038"/>
                </a:cubicBezTo>
                <a:cubicBezTo>
                  <a:pt x="5365" y="685"/>
                  <a:pt x="4922" y="415"/>
                  <a:pt x="4391" y="318"/>
                </a:cubicBezTo>
                <a:cubicBezTo>
                  <a:pt x="4245" y="292"/>
                  <a:pt x="4094" y="290"/>
                  <a:pt x="3946" y="277"/>
                </a:cubicBezTo>
                <a:cubicBezTo>
                  <a:pt x="3944" y="288"/>
                  <a:pt x="3942" y="299"/>
                  <a:pt x="3941" y="310"/>
                </a:cubicBezTo>
                <a:cubicBezTo>
                  <a:pt x="4594" y="541"/>
                  <a:pt x="5126" y="953"/>
                  <a:pt x="5575" y="1461"/>
                </a:cubicBezTo>
                <a:cubicBezTo>
                  <a:pt x="5924" y="1857"/>
                  <a:pt x="6336" y="2150"/>
                  <a:pt x="6791" y="2394"/>
                </a:cubicBezTo>
                <a:cubicBezTo>
                  <a:pt x="7216" y="2624"/>
                  <a:pt x="7646" y="2845"/>
                  <a:pt x="8091" y="3078"/>
                </a:cubicBezTo>
                <a:cubicBezTo>
                  <a:pt x="8043" y="3068"/>
                  <a:pt x="8012" y="3064"/>
                  <a:pt x="7982" y="3054"/>
                </a:cubicBezTo>
                <a:cubicBezTo>
                  <a:pt x="7751" y="2977"/>
                  <a:pt x="7518" y="2904"/>
                  <a:pt x="7289" y="2819"/>
                </a:cubicBezTo>
                <a:cubicBezTo>
                  <a:pt x="6660" y="2585"/>
                  <a:pt x="6041" y="2324"/>
                  <a:pt x="5509" y="1912"/>
                </a:cubicBezTo>
                <a:cubicBezTo>
                  <a:pt x="5004" y="1523"/>
                  <a:pt x="4449" y="1269"/>
                  <a:pt x="3831" y="1138"/>
                </a:cubicBezTo>
                <a:cubicBezTo>
                  <a:pt x="3445" y="1056"/>
                  <a:pt x="3056" y="1007"/>
                  <a:pt x="2628" y="1007"/>
                </a:cubicBezTo>
                <a:cubicBezTo>
                  <a:pt x="2673" y="1030"/>
                  <a:pt x="2688" y="1038"/>
                  <a:pt x="2702" y="1045"/>
                </a:cubicBezTo>
                <a:cubicBezTo>
                  <a:pt x="3573" y="1438"/>
                  <a:pt x="4450" y="1816"/>
                  <a:pt x="5311" y="2230"/>
                </a:cubicBezTo>
                <a:cubicBezTo>
                  <a:pt x="5888" y="2507"/>
                  <a:pt x="6478" y="2745"/>
                  <a:pt x="7085" y="2945"/>
                </a:cubicBezTo>
                <a:cubicBezTo>
                  <a:pt x="7318" y="3021"/>
                  <a:pt x="7553" y="3089"/>
                  <a:pt x="7788" y="3161"/>
                </a:cubicBezTo>
                <a:cubicBezTo>
                  <a:pt x="7787" y="3172"/>
                  <a:pt x="7786" y="3182"/>
                  <a:pt x="7785" y="3193"/>
                </a:cubicBezTo>
                <a:cubicBezTo>
                  <a:pt x="7752" y="3194"/>
                  <a:pt x="7717" y="3199"/>
                  <a:pt x="7684" y="3199"/>
                </a:cubicBezTo>
                <a:cubicBezTo>
                  <a:pt x="7669" y="3199"/>
                  <a:pt x="7655" y="3198"/>
                  <a:pt x="7641" y="3195"/>
                </a:cubicBezTo>
                <a:cubicBezTo>
                  <a:pt x="6745" y="2998"/>
                  <a:pt x="5854" y="2786"/>
                  <a:pt x="4982" y="2499"/>
                </a:cubicBezTo>
                <a:cubicBezTo>
                  <a:pt x="4149" y="2226"/>
                  <a:pt x="3308" y="1992"/>
                  <a:pt x="2426" y="1954"/>
                </a:cubicBezTo>
                <a:cubicBezTo>
                  <a:pt x="2350" y="1951"/>
                  <a:pt x="2276" y="1950"/>
                  <a:pt x="2201" y="1950"/>
                </a:cubicBezTo>
                <a:cubicBezTo>
                  <a:pt x="1877" y="1950"/>
                  <a:pt x="1554" y="1981"/>
                  <a:pt x="1221" y="2060"/>
                </a:cubicBezTo>
                <a:cubicBezTo>
                  <a:pt x="1257" y="2087"/>
                  <a:pt x="1275" y="2104"/>
                  <a:pt x="1296" y="2114"/>
                </a:cubicBezTo>
                <a:cubicBezTo>
                  <a:pt x="2047" y="2483"/>
                  <a:pt x="2831" y="2752"/>
                  <a:pt x="3664" y="2856"/>
                </a:cubicBezTo>
                <a:cubicBezTo>
                  <a:pt x="4566" y="2970"/>
                  <a:pt x="5468" y="3075"/>
                  <a:pt x="6370" y="3190"/>
                </a:cubicBezTo>
                <a:cubicBezTo>
                  <a:pt x="6649" y="3226"/>
                  <a:pt x="6925" y="3278"/>
                  <a:pt x="7202" y="3323"/>
                </a:cubicBezTo>
                <a:cubicBezTo>
                  <a:pt x="7202" y="3339"/>
                  <a:pt x="7202" y="3357"/>
                  <a:pt x="7202" y="3373"/>
                </a:cubicBezTo>
                <a:cubicBezTo>
                  <a:pt x="7121" y="3376"/>
                  <a:pt x="7039" y="3388"/>
                  <a:pt x="6959" y="3388"/>
                </a:cubicBezTo>
                <a:cubicBezTo>
                  <a:pt x="6926" y="3388"/>
                  <a:pt x="6894" y="3386"/>
                  <a:pt x="6862" y="3380"/>
                </a:cubicBezTo>
                <a:cubicBezTo>
                  <a:pt x="6397" y="3299"/>
                  <a:pt x="5937" y="3197"/>
                  <a:pt x="5473" y="3117"/>
                </a:cubicBezTo>
                <a:cubicBezTo>
                  <a:pt x="4811" y="3004"/>
                  <a:pt x="4146" y="2933"/>
                  <a:pt x="3480" y="2933"/>
                </a:cubicBezTo>
                <a:cubicBezTo>
                  <a:pt x="3132" y="2933"/>
                  <a:pt x="2785" y="2952"/>
                  <a:pt x="2436" y="2995"/>
                </a:cubicBezTo>
                <a:cubicBezTo>
                  <a:pt x="1818" y="3071"/>
                  <a:pt x="1201" y="3154"/>
                  <a:pt x="585" y="3234"/>
                </a:cubicBezTo>
                <a:cubicBezTo>
                  <a:pt x="571" y="3236"/>
                  <a:pt x="559" y="3246"/>
                  <a:pt x="532" y="3258"/>
                </a:cubicBezTo>
                <a:cubicBezTo>
                  <a:pt x="576" y="3281"/>
                  <a:pt x="605" y="3300"/>
                  <a:pt x="637" y="3311"/>
                </a:cubicBezTo>
                <a:cubicBezTo>
                  <a:pt x="1180" y="3500"/>
                  <a:pt x="1736" y="3613"/>
                  <a:pt x="2310" y="3613"/>
                </a:cubicBezTo>
                <a:cubicBezTo>
                  <a:pt x="2363" y="3613"/>
                  <a:pt x="2415" y="3612"/>
                  <a:pt x="2467" y="3610"/>
                </a:cubicBezTo>
                <a:cubicBezTo>
                  <a:pt x="3231" y="3582"/>
                  <a:pt x="3993" y="3543"/>
                  <a:pt x="4757" y="3518"/>
                </a:cubicBezTo>
                <a:cubicBezTo>
                  <a:pt x="4892" y="3513"/>
                  <a:pt x="5027" y="3512"/>
                  <a:pt x="5162" y="3512"/>
                </a:cubicBezTo>
                <a:cubicBezTo>
                  <a:pt x="5380" y="3512"/>
                  <a:pt x="5598" y="3516"/>
                  <a:pt x="5817" y="3516"/>
                </a:cubicBezTo>
                <a:cubicBezTo>
                  <a:pt x="5778" y="3550"/>
                  <a:pt x="5738" y="3557"/>
                  <a:pt x="5699" y="3562"/>
                </a:cubicBezTo>
                <a:cubicBezTo>
                  <a:pt x="5282" y="3619"/>
                  <a:pt x="4860" y="3649"/>
                  <a:pt x="4450" y="3739"/>
                </a:cubicBezTo>
                <a:cubicBezTo>
                  <a:pt x="3861" y="3869"/>
                  <a:pt x="3280" y="4041"/>
                  <a:pt x="2696" y="4197"/>
                </a:cubicBezTo>
                <a:cubicBezTo>
                  <a:pt x="1863" y="4418"/>
                  <a:pt x="1030" y="4641"/>
                  <a:pt x="197" y="4865"/>
                </a:cubicBezTo>
                <a:cubicBezTo>
                  <a:pt x="131" y="4883"/>
                  <a:pt x="66" y="4908"/>
                  <a:pt x="1" y="4930"/>
                </a:cubicBezTo>
                <a:cubicBezTo>
                  <a:pt x="4" y="4941"/>
                  <a:pt x="8" y="4954"/>
                  <a:pt x="11" y="4965"/>
                </a:cubicBezTo>
                <a:cubicBezTo>
                  <a:pt x="1970" y="4963"/>
                  <a:pt x="3904" y="4797"/>
                  <a:pt x="5764" y="4106"/>
                </a:cubicBezTo>
                <a:lnTo>
                  <a:pt x="5764" y="4106"/>
                </a:lnTo>
                <a:cubicBezTo>
                  <a:pt x="5750" y="4139"/>
                  <a:pt x="5733" y="4158"/>
                  <a:pt x="5711" y="4169"/>
                </a:cubicBezTo>
                <a:cubicBezTo>
                  <a:pt x="5191" y="4421"/>
                  <a:pt x="4687" y="4719"/>
                  <a:pt x="4146" y="4911"/>
                </a:cubicBezTo>
                <a:cubicBezTo>
                  <a:pt x="3386" y="5181"/>
                  <a:pt x="2613" y="5414"/>
                  <a:pt x="1875" y="5739"/>
                </a:cubicBezTo>
                <a:cubicBezTo>
                  <a:pt x="1586" y="5866"/>
                  <a:pt x="1300" y="5995"/>
                  <a:pt x="1012" y="6123"/>
                </a:cubicBezTo>
                <a:cubicBezTo>
                  <a:pt x="1015" y="6137"/>
                  <a:pt x="1019" y="6152"/>
                  <a:pt x="1022" y="6166"/>
                </a:cubicBezTo>
                <a:cubicBezTo>
                  <a:pt x="1387" y="6124"/>
                  <a:pt x="1754" y="6093"/>
                  <a:pt x="2116" y="6037"/>
                </a:cubicBezTo>
                <a:cubicBezTo>
                  <a:pt x="2894" y="5918"/>
                  <a:pt x="3647" y="5715"/>
                  <a:pt x="4319" y="5290"/>
                </a:cubicBezTo>
                <a:cubicBezTo>
                  <a:pt x="5067" y="4816"/>
                  <a:pt x="5802" y="4319"/>
                  <a:pt x="6551" y="3847"/>
                </a:cubicBezTo>
                <a:cubicBezTo>
                  <a:pt x="6745" y="3725"/>
                  <a:pt x="6973" y="3657"/>
                  <a:pt x="7185" y="3564"/>
                </a:cubicBezTo>
                <a:cubicBezTo>
                  <a:pt x="7190" y="3576"/>
                  <a:pt x="7196" y="3587"/>
                  <a:pt x="7202" y="3599"/>
                </a:cubicBezTo>
                <a:cubicBezTo>
                  <a:pt x="7069" y="3727"/>
                  <a:pt x="6937" y="3855"/>
                  <a:pt x="6803" y="3982"/>
                </a:cubicBezTo>
                <a:cubicBezTo>
                  <a:pt x="6322" y="4435"/>
                  <a:pt x="5824" y="4864"/>
                  <a:pt x="5253" y="5206"/>
                </a:cubicBezTo>
                <a:cubicBezTo>
                  <a:pt x="4437" y="5695"/>
                  <a:pt x="3629" y="6195"/>
                  <a:pt x="2818" y="6694"/>
                </a:cubicBezTo>
                <a:cubicBezTo>
                  <a:pt x="2665" y="6788"/>
                  <a:pt x="2519" y="6896"/>
                  <a:pt x="2370" y="6998"/>
                </a:cubicBezTo>
                <a:cubicBezTo>
                  <a:pt x="3679" y="6804"/>
                  <a:pt x="4897" y="6427"/>
                  <a:pt x="5782" y="5357"/>
                </a:cubicBezTo>
                <a:lnTo>
                  <a:pt x="5782" y="5357"/>
                </a:lnTo>
                <a:cubicBezTo>
                  <a:pt x="5285" y="6129"/>
                  <a:pt x="4669" y="6793"/>
                  <a:pt x="4047" y="7461"/>
                </a:cubicBezTo>
                <a:cubicBezTo>
                  <a:pt x="4277" y="7368"/>
                  <a:pt x="4502" y="7265"/>
                  <a:pt x="4713" y="7142"/>
                </a:cubicBezTo>
                <a:cubicBezTo>
                  <a:pt x="5374" y="6757"/>
                  <a:pt x="5838" y="6179"/>
                  <a:pt x="6234" y="5545"/>
                </a:cubicBezTo>
                <a:cubicBezTo>
                  <a:pt x="6609" y="4946"/>
                  <a:pt x="7017" y="4376"/>
                  <a:pt x="7519" y="3877"/>
                </a:cubicBezTo>
                <a:cubicBezTo>
                  <a:pt x="7669" y="3727"/>
                  <a:pt x="7822" y="3580"/>
                  <a:pt x="7974" y="3432"/>
                </a:cubicBezTo>
                <a:lnTo>
                  <a:pt x="7974" y="3432"/>
                </a:lnTo>
                <a:cubicBezTo>
                  <a:pt x="7980" y="3461"/>
                  <a:pt x="7970" y="3474"/>
                  <a:pt x="7959" y="3487"/>
                </a:cubicBezTo>
                <a:cubicBezTo>
                  <a:pt x="7921" y="3528"/>
                  <a:pt x="7884" y="3569"/>
                  <a:pt x="7846" y="3611"/>
                </a:cubicBezTo>
                <a:cubicBezTo>
                  <a:pt x="7365" y="4156"/>
                  <a:pt x="6906" y="4721"/>
                  <a:pt x="6603" y="5387"/>
                </a:cubicBezTo>
                <a:cubicBezTo>
                  <a:pt x="6202" y="6267"/>
                  <a:pt x="5685" y="7072"/>
                  <a:pt x="5087" y="7827"/>
                </a:cubicBezTo>
                <a:cubicBezTo>
                  <a:pt x="5079" y="7838"/>
                  <a:pt x="5076" y="7852"/>
                  <a:pt x="5070" y="7864"/>
                </a:cubicBezTo>
                <a:cubicBezTo>
                  <a:pt x="5079" y="7875"/>
                  <a:pt x="5089" y="7886"/>
                  <a:pt x="5097" y="7897"/>
                </a:cubicBezTo>
                <a:cubicBezTo>
                  <a:pt x="5379" y="7728"/>
                  <a:pt x="5672" y="7575"/>
                  <a:pt x="5942" y="7389"/>
                </a:cubicBezTo>
                <a:cubicBezTo>
                  <a:pt x="6475" y="7020"/>
                  <a:pt x="6915" y="6559"/>
                  <a:pt x="7118" y="5932"/>
                </a:cubicBezTo>
                <a:cubicBezTo>
                  <a:pt x="7431" y="4958"/>
                  <a:pt x="7875" y="4049"/>
                  <a:pt x="8417" y="3185"/>
                </a:cubicBezTo>
                <a:cubicBezTo>
                  <a:pt x="8433" y="3160"/>
                  <a:pt x="8450" y="3129"/>
                  <a:pt x="8475" y="3120"/>
                </a:cubicBezTo>
                <a:cubicBezTo>
                  <a:pt x="8648" y="3054"/>
                  <a:pt x="8825" y="2993"/>
                  <a:pt x="9024" y="2922"/>
                </a:cubicBezTo>
                <a:lnTo>
                  <a:pt x="9024" y="2922"/>
                </a:lnTo>
                <a:cubicBezTo>
                  <a:pt x="8838" y="3256"/>
                  <a:pt x="8647" y="3554"/>
                  <a:pt x="8501" y="3872"/>
                </a:cubicBezTo>
                <a:cubicBezTo>
                  <a:pt x="8204" y="4522"/>
                  <a:pt x="7933" y="5184"/>
                  <a:pt x="7649" y="5840"/>
                </a:cubicBezTo>
                <a:cubicBezTo>
                  <a:pt x="7426" y="6355"/>
                  <a:pt x="7154" y="6840"/>
                  <a:pt x="6746" y="7235"/>
                </a:cubicBezTo>
                <a:cubicBezTo>
                  <a:pt x="6659" y="7320"/>
                  <a:pt x="6567" y="7400"/>
                  <a:pt x="6477" y="7483"/>
                </a:cubicBezTo>
                <a:cubicBezTo>
                  <a:pt x="6484" y="7484"/>
                  <a:pt x="6491" y="7485"/>
                  <a:pt x="6498" y="7485"/>
                </a:cubicBezTo>
                <a:cubicBezTo>
                  <a:pt x="6525" y="7485"/>
                  <a:pt x="6547" y="7476"/>
                  <a:pt x="6567" y="7465"/>
                </a:cubicBezTo>
                <a:cubicBezTo>
                  <a:pt x="6955" y="7251"/>
                  <a:pt x="7316" y="6998"/>
                  <a:pt x="7636" y="6691"/>
                </a:cubicBezTo>
                <a:cubicBezTo>
                  <a:pt x="7965" y="6378"/>
                  <a:pt x="8217" y="6017"/>
                  <a:pt x="8328" y="5567"/>
                </a:cubicBezTo>
                <a:cubicBezTo>
                  <a:pt x="8418" y="5206"/>
                  <a:pt x="8512" y="4845"/>
                  <a:pt x="8614" y="4486"/>
                </a:cubicBezTo>
                <a:cubicBezTo>
                  <a:pt x="8753" y="3995"/>
                  <a:pt x="8902" y="3506"/>
                  <a:pt x="9171" y="3067"/>
                </a:cubicBezTo>
                <a:cubicBezTo>
                  <a:pt x="9233" y="2964"/>
                  <a:pt x="9321" y="2876"/>
                  <a:pt x="9396" y="2781"/>
                </a:cubicBezTo>
                <a:cubicBezTo>
                  <a:pt x="9406" y="2790"/>
                  <a:pt x="9417" y="2799"/>
                  <a:pt x="9427" y="2807"/>
                </a:cubicBezTo>
                <a:cubicBezTo>
                  <a:pt x="9328" y="3070"/>
                  <a:pt x="9220" y="3330"/>
                  <a:pt x="9129" y="3597"/>
                </a:cubicBezTo>
                <a:cubicBezTo>
                  <a:pt x="8973" y="4056"/>
                  <a:pt x="8826" y="4520"/>
                  <a:pt x="8840" y="5013"/>
                </a:cubicBezTo>
                <a:cubicBezTo>
                  <a:pt x="8846" y="5263"/>
                  <a:pt x="8799" y="5498"/>
                  <a:pt x="8705" y="5727"/>
                </a:cubicBezTo>
                <a:cubicBezTo>
                  <a:pt x="8517" y="6180"/>
                  <a:pt x="8241" y="6577"/>
                  <a:pt x="7932" y="6952"/>
                </a:cubicBezTo>
                <a:cubicBezTo>
                  <a:pt x="7906" y="6984"/>
                  <a:pt x="7882" y="7015"/>
                  <a:pt x="7842" y="7065"/>
                </a:cubicBezTo>
                <a:cubicBezTo>
                  <a:pt x="7884" y="7055"/>
                  <a:pt x="7900" y="7054"/>
                  <a:pt x="7915" y="7047"/>
                </a:cubicBezTo>
                <a:cubicBezTo>
                  <a:pt x="7993" y="7012"/>
                  <a:pt x="8072" y="6979"/>
                  <a:pt x="8147" y="6938"/>
                </a:cubicBezTo>
                <a:cubicBezTo>
                  <a:pt x="8654" y="6663"/>
                  <a:pt x="9051" y="6283"/>
                  <a:pt x="9161" y="5697"/>
                </a:cubicBezTo>
                <a:cubicBezTo>
                  <a:pt x="9223" y="5363"/>
                  <a:pt x="9237" y="5015"/>
                  <a:pt x="9232" y="4673"/>
                </a:cubicBezTo>
                <a:cubicBezTo>
                  <a:pt x="9223" y="4028"/>
                  <a:pt x="9304" y="3408"/>
                  <a:pt x="9599" y="2825"/>
                </a:cubicBezTo>
                <a:cubicBezTo>
                  <a:pt x="9639" y="2746"/>
                  <a:pt x="9681" y="2696"/>
                  <a:pt x="9769" y="2669"/>
                </a:cubicBezTo>
                <a:cubicBezTo>
                  <a:pt x="10352" y="2495"/>
                  <a:pt x="10940" y="2336"/>
                  <a:pt x="11513" y="2132"/>
                </a:cubicBezTo>
                <a:cubicBezTo>
                  <a:pt x="12110" y="1919"/>
                  <a:pt x="12696" y="1672"/>
                  <a:pt x="13277" y="1417"/>
                </a:cubicBezTo>
                <a:cubicBezTo>
                  <a:pt x="13553" y="1296"/>
                  <a:pt x="13806" y="1122"/>
                  <a:pt x="14066" y="967"/>
                </a:cubicBezTo>
                <a:cubicBezTo>
                  <a:pt x="14112" y="940"/>
                  <a:pt x="14142" y="885"/>
                  <a:pt x="14180" y="843"/>
                </a:cubicBezTo>
                <a:cubicBezTo>
                  <a:pt x="14173" y="832"/>
                  <a:pt x="14166" y="822"/>
                  <a:pt x="14160" y="811"/>
                </a:cubicBezTo>
                <a:cubicBezTo>
                  <a:pt x="14101" y="814"/>
                  <a:pt x="14041" y="809"/>
                  <a:pt x="13986" y="824"/>
                </a:cubicBezTo>
                <a:cubicBezTo>
                  <a:pt x="13829" y="865"/>
                  <a:pt x="13668" y="901"/>
                  <a:pt x="13519" y="963"/>
                </a:cubicBezTo>
                <a:cubicBezTo>
                  <a:pt x="12763" y="1279"/>
                  <a:pt x="12014" y="1607"/>
                  <a:pt x="11257" y="1919"/>
                </a:cubicBezTo>
                <a:cubicBezTo>
                  <a:pt x="10730" y="2136"/>
                  <a:pt x="10196" y="2335"/>
                  <a:pt x="9662" y="2537"/>
                </a:cubicBezTo>
                <a:cubicBezTo>
                  <a:pt x="9648" y="2542"/>
                  <a:pt x="9632" y="2544"/>
                  <a:pt x="9615" y="2544"/>
                </a:cubicBezTo>
                <a:cubicBezTo>
                  <a:pt x="9582" y="2544"/>
                  <a:pt x="9547" y="2536"/>
                  <a:pt x="9523" y="2521"/>
                </a:cubicBezTo>
                <a:cubicBezTo>
                  <a:pt x="9326" y="2400"/>
                  <a:pt x="9131" y="2274"/>
                  <a:pt x="8940" y="2143"/>
                </a:cubicBezTo>
                <a:cubicBezTo>
                  <a:pt x="8534" y="1863"/>
                  <a:pt x="8138" y="1566"/>
                  <a:pt x="7804" y="1200"/>
                </a:cubicBezTo>
                <a:cubicBezTo>
                  <a:pt x="7389" y="744"/>
                  <a:pt x="6902" y="397"/>
                  <a:pt x="6326" y="178"/>
                </a:cubicBezTo>
                <a:cubicBezTo>
                  <a:pt x="6142" y="109"/>
                  <a:pt x="5949" y="60"/>
                  <a:pt x="57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p>
        </p:txBody>
      </p:sp>
      <p:sp>
        <p:nvSpPr>
          <p:cNvPr id="397" name="Google Shape;397;p30"/>
          <p:cNvSpPr/>
          <p:nvPr/>
        </p:nvSpPr>
        <p:spPr>
          <a:xfrm>
            <a:off x="0" y="539500"/>
            <a:ext cx="1883594" cy="669597"/>
          </a:xfrm>
          <a:custGeom>
            <a:avLst/>
            <a:gdLst/>
            <a:ahLst/>
            <a:cxnLst/>
            <a:rect l="l" t="t" r="r" b="b"/>
            <a:pathLst>
              <a:path w="22071" h="7846" fill="none" extrusionOk="0">
                <a:moveTo>
                  <a:pt x="22070" y="0"/>
                </a:moveTo>
                <a:cubicBezTo>
                  <a:pt x="19930" y="1426"/>
                  <a:pt x="17672" y="7846"/>
                  <a:pt x="14106" y="5468"/>
                </a:cubicBezTo>
                <a:cubicBezTo>
                  <a:pt x="10540" y="3090"/>
                  <a:pt x="6260" y="4136"/>
                  <a:pt x="6260" y="5991"/>
                </a:cubicBezTo>
                <a:cubicBezTo>
                  <a:pt x="6260" y="7846"/>
                  <a:pt x="11095" y="5468"/>
                  <a:pt x="6618" y="3249"/>
                </a:cubicBezTo>
                <a:cubicBezTo>
                  <a:pt x="2140" y="1031"/>
                  <a:pt x="0" y="6077"/>
                  <a:pt x="0" y="6077"/>
                </a:cubicBezTo>
              </a:path>
            </a:pathLst>
          </a:custGeom>
          <a:noFill/>
          <a:ln w="19050" cap="flat" cmpd="sng">
            <a:solidFill>
              <a:schemeClr val="dk2"/>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ext 4">
  <p:cSld name="CUSTOM_1_2_1">
    <p:spTree>
      <p:nvGrpSpPr>
        <p:cNvPr id="1" name="Shape 398"/>
        <p:cNvGrpSpPr/>
        <p:nvPr/>
      </p:nvGrpSpPr>
      <p:grpSpPr>
        <a:xfrm>
          <a:off x="0" y="0"/>
          <a:ext cx="0" cy="0"/>
          <a:chOff x="0" y="0"/>
          <a:chExt cx="0" cy="0"/>
        </a:xfrm>
      </p:grpSpPr>
      <p:sp>
        <p:nvSpPr>
          <p:cNvPr id="399" name="Google Shape;399;p31"/>
          <p:cNvSpPr txBox="1">
            <a:spLocks noGrp="1"/>
          </p:cNvSpPr>
          <p:nvPr>
            <p:ph type="title"/>
          </p:nvPr>
        </p:nvSpPr>
        <p:spPr>
          <a:xfrm>
            <a:off x="5320225" y="2298508"/>
            <a:ext cx="2983500" cy="6696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sz="3000"/>
            </a:lvl1pPr>
            <a:lvl2pPr lvl="1"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2pPr>
            <a:lvl3pPr lvl="2"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3pPr>
            <a:lvl4pPr lvl="3"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4pPr>
            <a:lvl5pPr lvl="4"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5pPr>
            <a:lvl6pPr lvl="5"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6pPr>
            <a:lvl7pPr lvl="6"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7pPr>
            <a:lvl8pPr lvl="7"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8pPr>
            <a:lvl9pPr lvl="8"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9pPr>
          </a:lstStyle>
          <a:p>
            <a:endParaRPr/>
          </a:p>
        </p:txBody>
      </p:sp>
      <p:sp>
        <p:nvSpPr>
          <p:cNvPr id="400" name="Google Shape;400;p31"/>
          <p:cNvSpPr txBox="1">
            <a:spLocks noGrp="1"/>
          </p:cNvSpPr>
          <p:nvPr>
            <p:ph type="subTitle" idx="1"/>
          </p:nvPr>
        </p:nvSpPr>
        <p:spPr>
          <a:xfrm>
            <a:off x="5320225" y="2968233"/>
            <a:ext cx="3101400" cy="1203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401" name="Google Shape;401;p31"/>
          <p:cNvSpPr/>
          <p:nvPr/>
        </p:nvSpPr>
        <p:spPr>
          <a:xfrm rot="4256644">
            <a:off x="7918973" y="4383740"/>
            <a:ext cx="1993181" cy="1110018"/>
          </a:xfrm>
          <a:custGeom>
            <a:avLst/>
            <a:gdLst/>
            <a:ahLst/>
            <a:cxnLst/>
            <a:rect l="l" t="t" r="r" b="b"/>
            <a:pathLst>
              <a:path w="14180" h="7897" extrusionOk="0">
                <a:moveTo>
                  <a:pt x="7801" y="3343"/>
                </a:moveTo>
                <a:cubicBezTo>
                  <a:pt x="7806" y="3352"/>
                  <a:pt x="7810" y="3363"/>
                  <a:pt x="7815" y="3373"/>
                </a:cubicBezTo>
                <a:cubicBezTo>
                  <a:pt x="7696" y="3466"/>
                  <a:pt x="7576" y="3557"/>
                  <a:pt x="7457" y="3650"/>
                </a:cubicBezTo>
                <a:cubicBezTo>
                  <a:pt x="7450" y="3642"/>
                  <a:pt x="7444" y="3634"/>
                  <a:pt x="7438" y="3626"/>
                </a:cubicBezTo>
                <a:cubicBezTo>
                  <a:pt x="7560" y="3532"/>
                  <a:pt x="7680" y="3437"/>
                  <a:pt x="7801" y="3343"/>
                </a:cubicBezTo>
                <a:close/>
                <a:moveTo>
                  <a:pt x="5760" y="0"/>
                </a:moveTo>
                <a:lnTo>
                  <a:pt x="5760" y="0"/>
                </a:lnTo>
                <a:cubicBezTo>
                  <a:pt x="6219" y="293"/>
                  <a:pt x="6675" y="577"/>
                  <a:pt x="7060" y="956"/>
                </a:cubicBezTo>
                <a:cubicBezTo>
                  <a:pt x="7254" y="1147"/>
                  <a:pt x="7416" y="1370"/>
                  <a:pt x="7595" y="1578"/>
                </a:cubicBezTo>
                <a:cubicBezTo>
                  <a:pt x="7922" y="1960"/>
                  <a:pt x="8343" y="2215"/>
                  <a:pt x="8782" y="2442"/>
                </a:cubicBezTo>
                <a:cubicBezTo>
                  <a:pt x="8934" y="2520"/>
                  <a:pt x="9089" y="2590"/>
                  <a:pt x="9244" y="2663"/>
                </a:cubicBezTo>
                <a:cubicBezTo>
                  <a:pt x="8725" y="2629"/>
                  <a:pt x="8255" y="2463"/>
                  <a:pt x="7820" y="2188"/>
                </a:cubicBezTo>
                <a:cubicBezTo>
                  <a:pt x="7465" y="1964"/>
                  <a:pt x="7207" y="1642"/>
                  <a:pt x="6918" y="1349"/>
                </a:cubicBezTo>
                <a:cubicBezTo>
                  <a:pt x="6570" y="997"/>
                  <a:pt x="6211" y="659"/>
                  <a:pt x="5773" y="419"/>
                </a:cubicBezTo>
                <a:cubicBezTo>
                  <a:pt x="5538" y="291"/>
                  <a:pt x="5295" y="184"/>
                  <a:pt x="4998" y="124"/>
                </a:cubicBezTo>
                <a:lnTo>
                  <a:pt x="4998" y="124"/>
                </a:lnTo>
                <a:cubicBezTo>
                  <a:pt x="5035" y="158"/>
                  <a:pt x="5046" y="171"/>
                  <a:pt x="5059" y="179"/>
                </a:cubicBezTo>
                <a:cubicBezTo>
                  <a:pt x="5736" y="618"/>
                  <a:pt x="6289" y="1181"/>
                  <a:pt x="6785" y="1816"/>
                </a:cubicBezTo>
                <a:cubicBezTo>
                  <a:pt x="7237" y="2396"/>
                  <a:pt x="7850" y="2737"/>
                  <a:pt x="8589" y="2830"/>
                </a:cubicBezTo>
                <a:cubicBezTo>
                  <a:pt x="8635" y="2835"/>
                  <a:pt x="8681" y="2844"/>
                  <a:pt x="8756" y="2855"/>
                </a:cubicBezTo>
                <a:cubicBezTo>
                  <a:pt x="8528" y="2939"/>
                  <a:pt x="8444" y="2991"/>
                  <a:pt x="8361" y="2991"/>
                </a:cubicBezTo>
                <a:cubicBezTo>
                  <a:pt x="8285" y="2991"/>
                  <a:pt x="8210" y="2948"/>
                  <a:pt x="8028" y="2848"/>
                </a:cubicBezTo>
                <a:cubicBezTo>
                  <a:pt x="7680" y="2658"/>
                  <a:pt x="7354" y="2421"/>
                  <a:pt x="7046" y="2169"/>
                </a:cubicBezTo>
                <a:cubicBezTo>
                  <a:pt x="6605" y="1809"/>
                  <a:pt x="6191" y="1416"/>
                  <a:pt x="5764" y="1038"/>
                </a:cubicBezTo>
                <a:cubicBezTo>
                  <a:pt x="5365" y="685"/>
                  <a:pt x="4922" y="415"/>
                  <a:pt x="4391" y="318"/>
                </a:cubicBezTo>
                <a:cubicBezTo>
                  <a:pt x="4245" y="292"/>
                  <a:pt x="4094" y="290"/>
                  <a:pt x="3946" y="277"/>
                </a:cubicBezTo>
                <a:cubicBezTo>
                  <a:pt x="3944" y="288"/>
                  <a:pt x="3942" y="299"/>
                  <a:pt x="3941" y="310"/>
                </a:cubicBezTo>
                <a:cubicBezTo>
                  <a:pt x="4594" y="541"/>
                  <a:pt x="5126" y="953"/>
                  <a:pt x="5575" y="1461"/>
                </a:cubicBezTo>
                <a:cubicBezTo>
                  <a:pt x="5924" y="1857"/>
                  <a:pt x="6336" y="2150"/>
                  <a:pt x="6791" y="2394"/>
                </a:cubicBezTo>
                <a:cubicBezTo>
                  <a:pt x="7216" y="2624"/>
                  <a:pt x="7646" y="2845"/>
                  <a:pt x="8091" y="3078"/>
                </a:cubicBezTo>
                <a:cubicBezTo>
                  <a:pt x="8043" y="3068"/>
                  <a:pt x="8012" y="3064"/>
                  <a:pt x="7982" y="3054"/>
                </a:cubicBezTo>
                <a:cubicBezTo>
                  <a:pt x="7751" y="2977"/>
                  <a:pt x="7518" y="2904"/>
                  <a:pt x="7289" y="2819"/>
                </a:cubicBezTo>
                <a:cubicBezTo>
                  <a:pt x="6660" y="2585"/>
                  <a:pt x="6041" y="2324"/>
                  <a:pt x="5509" y="1912"/>
                </a:cubicBezTo>
                <a:cubicBezTo>
                  <a:pt x="5004" y="1523"/>
                  <a:pt x="4449" y="1269"/>
                  <a:pt x="3831" y="1138"/>
                </a:cubicBezTo>
                <a:cubicBezTo>
                  <a:pt x="3445" y="1056"/>
                  <a:pt x="3056" y="1007"/>
                  <a:pt x="2628" y="1007"/>
                </a:cubicBezTo>
                <a:cubicBezTo>
                  <a:pt x="2673" y="1030"/>
                  <a:pt x="2688" y="1038"/>
                  <a:pt x="2702" y="1045"/>
                </a:cubicBezTo>
                <a:cubicBezTo>
                  <a:pt x="3573" y="1438"/>
                  <a:pt x="4450" y="1816"/>
                  <a:pt x="5311" y="2230"/>
                </a:cubicBezTo>
                <a:cubicBezTo>
                  <a:pt x="5888" y="2507"/>
                  <a:pt x="6478" y="2745"/>
                  <a:pt x="7085" y="2945"/>
                </a:cubicBezTo>
                <a:cubicBezTo>
                  <a:pt x="7318" y="3021"/>
                  <a:pt x="7553" y="3089"/>
                  <a:pt x="7788" y="3161"/>
                </a:cubicBezTo>
                <a:cubicBezTo>
                  <a:pt x="7787" y="3172"/>
                  <a:pt x="7786" y="3182"/>
                  <a:pt x="7785" y="3193"/>
                </a:cubicBezTo>
                <a:cubicBezTo>
                  <a:pt x="7752" y="3194"/>
                  <a:pt x="7717" y="3199"/>
                  <a:pt x="7684" y="3199"/>
                </a:cubicBezTo>
                <a:cubicBezTo>
                  <a:pt x="7669" y="3199"/>
                  <a:pt x="7655" y="3198"/>
                  <a:pt x="7641" y="3195"/>
                </a:cubicBezTo>
                <a:cubicBezTo>
                  <a:pt x="6745" y="2998"/>
                  <a:pt x="5854" y="2786"/>
                  <a:pt x="4982" y="2499"/>
                </a:cubicBezTo>
                <a:cubicBezTo>
                  <a:pt x="4149" y="2226"/>
                  <a:pt x="3308" y="1992"/>
                  <a:pt x="2426" y="1954"/>
                </a:cubicBezTo>
                <a:cubicBezTo>
                  <a:pt x="2350" y="1951"/>
                  <a:pt x="2276" y="1950"/>
                  <a:pt x="2201" y="1950"/>
                </a:cubicBezTo>
                <a:cubicBezTo>
                  <a:pt x="1877" y="1950"/>
                  <a:pt x="1554" y="1981"/>
                  <a:pt x="1221" y="2060"/>
                </a:cubicBezTo>
                <a:cubicBezTo>
                  <a:pt x="1257" y="2087"/>
                  <a:pt x="1275" y="2104"/>
                  <a:pt x="1296" y="2114"/>
                </a:cubicBezTo>
                <a:cubicBezTo>
                  <a:pt x="2047" y="2483"/>
                  <a:pt x="2831" y="2752"/>
                  <a:pt x="3664" y="2856"/>
                </a:cubicBezTo>
                <a:cubicBezTo>
                  <a:pt x="4566" y="2970"/>
                  <a:pt x="5468" y="3075"/>
                  <a:pt x="6370" y="3190"/>
                </a:cubicBezTo>
                <a:cubicBezTo>
                  <a:pt x="6649" y="3226"/>
                  <a:pt x="6925" y="3278"/>
                  <a:pt x="7202" y="3323"/>
                </a:cubicBezTo>
                <a:cubicBezTo>
                  <a:pt x="7202" y="3339"/>
                  <a:pt x="7202" y="3357"/>
                  <a:pt x="7202" y="3373"/>
                </a:cubicBezTo>
                <a:cubicBezTo>
                  <a:pt x="7121" y="3376"/>
                  <a:pt x="7039" y="3388"/>
                  <a:pt x="6959" y="3388"/>
                </a:cubicBezTo>
                <a:cubicBezTo>
                  <a:pt x="6926" y="3388"/>
                  <a:pt x="6894" y="3386"/>
                  <a:pt x="6862" y="3380"/>
                </a:cubicBezTo>
                <a:cubicBezTo>
                  <a:pt x="6397" y="3299"/>
                  <a:pt x="5937" y="3197"/>
                  <a:pt x="5473" y="3117"/>
                </a:cubicBezTo>
                <a:cubicBezTo>
                  <a:pt x="4811" y="3004"/>
                  <a:pt x="4146" y="2933"/>
                  <a:pt x="3480" y="2933"/>
                </a:cubicBezTo>
                <a:cubicBezTo>
                  <a:pt x="3132" y="2933"/>
                  <a:pt x="2785" y="2952"/>
                  <a:pt x="2436" y="2995"/>
                </a:cubicBezTo>
                <a:cubicBezTo>
                  <a:pt x="1818" y="3071"/>
                  <a:pt x="1201" y="3154"/>
                  <a:pt x="585" y="3234"/>
                </a:cubicBezTo>
                <a:cubicBezTo>
                  <a:pt x="571" y="3236"/>
                  <a:pt x="559" y="3246"/>
                  <a:pt x="532" y="3258"/>
                </a:cubicBezTo>
                <a:cubicBezTo>
                  <a:pt x="576" y="3281"/>
                  <a:pt x="605" y="3300"/>
                  <a:pt x="637" y="3311"/>
                </a:cubicBezTo>
                <a:cubicBezTo>
                  <a:pt x="1180" y="3500"/>
                  <a:pt x="1736" y="3613"/>
                  <a:pt x="2310" y="3613"/>
                </a:cubicBezTo>
                <a:cubicBezTo>
                  <a:pt x="2363" y="3613"/>
                  <a:pt x="2415" y="3612"/>
                  <a:pt x="2467" y="3610"/>
                </a:cubicBezTo>
                <a:cubicBezTo>
                  <a:pt x="3231" y="3582"/>
                  <a:pt x="3993" y="3543"/>
                  <a:pt x="4757" y="3518"/>
                </a:cubicBezTo>
                <a:cubicBezTo>
                  <a:pt x="4892" y="3513"/>
                  <a:pt x="5027" y="3512"/>
                  <a:pt x="5162" y="3512"/>
                </a:cubicBezTo>
                <a:cubicBezTo>
                  <a:pt x="5380" y="3512"/>
                  <a:pt x="5598" y="3516"/>
                  <a:pt x="5817" y="3516"/>
                </a:cubicBezTo>
                <a:cubicBezTo>
                  <a:pt x="5778" y="3550"/>
                  <a:pt x="5738" y="3557"/>
                  <a:pt x="5699" y="3562"/>
                </a:cubicBezTo>
                <a:cubicBezTo>
                  <a:pt x="5282" y="3619"/>
                  <a:pt x="4860" y="3649"/>
                  <a:pt x="4450" y="3739"/>
                </a:cubicBezTo>
                <a:cubicBezTo>
                  <a:pt x="3861" y="3869"/>
                  <a:pt x="3280" y="4041"/>
                  <a:pt x="2696" y="4197"/>
                </a:cubicBezTo>
                <a:cubicBezTo>
                  <a:pt x="1863" y="4418"/>
                  <a:pt x="1030" y="4641"/>
                  <a:pt x="197" y="4865"/>
                </a:cubicBezTo>
                <a:cubicBezTo>
                  <a:pt x="131" y="4883"/>
                  <a:pt x="66" y="4908"/>
                  <a:pt x="1" y="4930"/>
                </a:cubicBezTo>
                <a:cubicBezTo>
                  <a:pt x="4" y="4941"/>
                  <a:pt x="8" y="4954"/>
                  <a:pt x="11" y="4965"/>
                </a:cubicBezTo>
                <a:cubicBezTo>
                  <a:pt x="1970" y="4963"/>
                  <a:pt x="3904" y="4797"/>
                  <a:pt x="5764" y="4106"/>
                </a:cubicBezTo>
                <a:lnTo>
                  <a:pt x="5764" y="4106"/>
                </a:lnTo>
                <a:cubicBezTo>
                  <a:pt x="5750" y="4139"/>
                  <a:pt x="5733" y="4158"/>
                  <a:pt x="5711" y="4169"/>
                </a:cubicBezTo>
                <a:cubicBezTo>
                  <a:pt x="5191" y="4421"/>
                  <a:pt x="4687" y="4719"/>
                  <a:pt x="4146" y="4911"/>
                </a:cubicBezTo>
                <a:cubicBezTo>
                  <a:pt x="3386" y="5181"/>
                  <a:pt x="2613" y="5414"/>
                  <a:pt x="1875" y="5739"/>
                </a:cubicBezTo>
                <a:cubicBezTo>
                  <a:pt x="1586" y="5866"/>
                  <a:pt x="1300" y="5995"/>
                  <a:pt x="1012" y="6123"/>
                </a:cubicBezTo>
                <a:cubicBezTo>
                  <a:pt x="1015" y="6137"/>
                  <a:pt x="1019" y="6152"/>
                  <a:pt x="1022" y="6166"/>
                </a:cubicBezTo>
                <a:cubicBezTo>
                  <a:pt x="1387" y="6124"/>
                  <a:pt x="1754" y="6093"/>
                  <a:pt x="2116" y="6037"/>
                </a:cubicBezTo>
                <a:cubicBezTo>
                  <a:pt x="2894" y="5918"/>
                  <a:pt x="3647" y="5715"/>
                  <a:pt x="4319" y="5290"/>
                </a:cubicBezTo>
                <a:cubicBezTo>
                  <a:pt x="5067" y="4816"/>
                  <a:pt x="5802" y="4319"/>
                  <a:pt x="6551" y="3847"/>
                </a:cubicBezTo>
                <a:cubicBezTo>
                  <a:pt x="6745" y="3725"/>
                  <a:pt x="6973" y="3657"/>
                  <a:pt x="7185" y="3564"/>
                </a:cubicBezTo>
                <a:cubicBezTo>
                  <a:pt x="7190" y="3576"/>
                  <a:pt x="7196" y="3587"/>
                  <a:pt x="7202" y="3599"/>
                </a:cubicBezTo>
                <a:cubicBezTo>
                  <a:pt x="7069" y="3727"/>
                  <a:pt x="6937" y="3855"/>
                  <a:pt x="6803" y="3982"/>
                </a:cubicBezTo>
                <a:cubicBezTo>
                  <a:pt x="6322" y="4435"/>
                  <a:pt x="5824" y="4864"/>
                  <a:pt x="5253" y="5206"/>
                </a:cubicBezTo>
                <a:cubicBezTo>
                  <a:pt x="4437" y="5695"/>
                  <a:pt x="3629" y="6195"/>
                  <a:pt x="2818" y="6694"/>
                </a:cubicBezTo>
                <a:cubicBezTo>
                  <a:pt x="2665" y="6788"/>
                  <a:pt x="2519" y="6896"/>
                  <a:pt x="2370" y="6998"/>
                </a:cubicBezTo>
                <a:cubicBezTo>
                  <a:pt x="3679" y="6804"/>
                  <a:pt x="4897" y="6427"/>
                  <a:pt x="5782" y="5357"/>
                </a:cubicBezTo>
                <a:lnTo>
                  <a:pt x="5782" y="5357"/>
                </a:lnTo>
                <a:cubicBezTo>
                  <a:pt x="5285" y="6129"/>
                  <a:pt x="4669" y="6793"/>
                  <a:pt x="4047" y="7461"/>
                </a:cubicBezTo>
                <a:cubicBezTo>
                  <a:pt x="4277" y="7368"/>
                  <a:pt x="4502" y="7265"/>
                  <a:pt x="4713" y="7142"/>
                </a:cubicBezTo>
                <a:cubicBezTo>
                  <a:pt x="5374" y="6757"/>
                  <a:pt x="5838" y="6179"/>
                  <a:pt x="6234" y="5545"/>
                </a:cubicBezTo>
                <a:cubicBezTo>
                  <a:pt x="6609" y="4946"/>
                  <a:pt x="7017" y="4376"/>
                  <a:pt x="7519" y="3877"/>
                </a:cubicBezTo>
                <a:cubicBezTo>
                  <a:pt x="7669" y="3727"/>
                  <a:pt x="7822" y="3580"/>
                  <a:pt x="7974" y="3432"/>
                </a:cubicBezTo>
                <a:lnTo>
                  <a:pt x="7974" y="3432"/>
                </a:lnTo>
                <a:cubicBezTo>
                  <a:pt x="7980" y="3461"/>
                  <a:pt x="7970" y="3474"/>
                  <a:pt x="7959" y="3487"/>
                </a:cubicBezTo>
                <a:cubicBezTo>
                  <a:pt x="7921" y="3528"/>
                  <a:pt x="7884" y="3569"/>
                  <a:pt x="7846" y="3611"/>
                </a:cubicBezTo>
                <a:cubicBezTo>
                  <a:pt x="7365" y="4156"/>
                  <a:pt x="6906" y="4721"/>
                  <a:pt x="6603" y="5387"/>
                </a:cubicBezTo>
                <a:cubicBezTo>
                  <a:pt x="6202" y="6267"/>
                  <a:pt x="5685" y="7072"/>
                  <a:pt x="5087" y="7827"/>
                </a:cubicBezTo>
                <a:cubicBezTo>
                  <a:pt x="5079" y="7838"/>
                  <a:pt x="5076" y="7852"/>
                  <a:pt x="5070" y="7864"/>
                </a:cubicBezTo>
                <a:cubicBezTo>
                  <a:pt x="5079" y="7875"/>
                  <a:pt x="5089" y="7886"/>
                  <a:pt x="5097" y="7897"/>
                </a:cubicBezTo>
                <a:cubicBezTo>
                  <a:pt x="5379" y="7728"/>
                  <a:pt x="5672" y="7575"/>
                  <a:pt x="5942" y="7389"/>
                </a:cubicBezTo>
                <a:cubicBezTo>
                  <a:pt x="6475" y="7020"/>
                  <a:pt x="6915" y="6559"/>
                  <a:pt x="7118" y="5932"/>
                </a:cubicBezTo>
                <a:cubicBezTo>
                  <a:pt x="7431" y="4958"/>
                  <a:pt x="7875" y="4049"/>
                  <a:pt x="8417" y="3185"/>
                </a:cubicBezTo>
                <a:cubicBezTo>
                  <a:pt x="8433" y="3160"/>
                  <a:pt x="8450" y="3129"/>
                  <a:pt x="8475" y="3120"/>
                </a:cubicBezTo>
                <a:cubicBezTo>
                  <a:pt x="8648" y="3054"/>
                  <a:pt x="8825" y="2993"/>
                  <a:pt x="9024" y="2922"/>
                </a:cubicBezTo>
                <a:lnTo>
                  <a:pt x="9024" y="2922"/>
                </a:lnTo>
                <a:cubicBezTo>
                  <a:pt x="8838" y="3256"/>
                  <a:pt x="8647" y="3554"/>
                  <a:pt x="8501" y="3872"/>
                </a:cubicBezTo>
                <a:cubicBezTo>
                  <a:pt x="8204" y="4522"/>
                  <a:pt x="7933" y="5184"/>
                  <a:pt x="7649" y="5840"/>
                </a:cubicBezTo>
                <a:cubicBezTo>
                  <a:pt x="7426" y="6355"/>
                  <a:pt x="7154" y="6840"/>
                  <a:pt x="6746" y="7235"/>
                </a:cubicBezTo>
                <a:cubicBezTo>
                  <a:pt x="6659" y="7320"/>
                  <a:pt x="6567" y="7400"/>
                  <a:pt x="6477" y="7483"/>
                </a:cubicBezTo>
                <a:cubicBezTo>
                  <a:pt x="6484" y="7484"/>
                  <a:pt x="6491" y="7485"/>
                  <a:pt x="6498" y="7485"/>
                </a:cubicBezTo>
                <a:cubicBezTo>
                  <a:pt x="6525" y="7485"/>
                  <a:pt x="6547" y="7476"/>
                  <a:pt x="6567" y="7465"/>
                </a:cubicBezTo>
                <a:cubicBezTo>
                  <a:pt x="6955" y="7251"/>
                  <a:pt x="7316" y="6998"/>
                  <a:pt x="7636" y="6691"/>
                </a:cubicBezTo>
                <a:cubicBezTo>
                  <a:pt x="7965" y="6378"/>
                  <a:pt x="8217" y="6017"/>
                  <a:pt x="8328" y="5567"/>
                </a:cubicBezTo>
                <a:cubicBezTo>
                  <a:pt x="8418" y="5206"/>
                  <a:pt x="8512" y="4845"/>
                  <a:pt x="8614" y="4486"/>
                </a:cubicBezTo>
                <a:cubicBezTo>
                  <a:pt x="8753" y="3995"/>
                  <a:pt x="8902" y="3506"/>
                  <a:pt x="9171" y="3067"/>
                </a:cubicBezTo>
                <a:cubicBezTo>
                  <a:pt x="9233" y="2964"/>
                  <a:pt x="9321" y="2876"/>
                  <a:pt x="9396" y="2781"/>
                </a:cubicBezTo>
                <a:cubicBezTo>
                  <a:pt x="9406" y="2790"/>
                  <a:pt x="9417" y="2799"/>
                  <a:pt x="9427" y="2807"/>
                </a:cubicBezTo>
                <a:cubicBezTo>
                  <a:pt x="9328" y="3070"/>
                  <a:pt x="9220" y="3330"/>
                  <a:pt x="9129" y="3597"/>
                </a:cubicBezTo>
                <a:cubicBezTo>
                  <a:pt x="8973" y="4056"/>
                  <a:pt x="8826" y="4520"/>
                  <a:pt x="8840" y="5013"/>
                </a:cubicBezTo>
                <a:cubicBezTo>
                  <a:pt x="8846" y="5263"/>
                  <a:pt x="8799" y="5498"/>
                  <a:pt x="8705" y="5727"/>
                </a:cubicBezTo>
                <a:cubicBezTo>
                  <a:pt x="8517" y="6180"/>
                  <a:pt x="8241" y="6577"/>
                  <a:pt x="7932" y="6952"/>
                </a:cubicBezTo>
                <a:cubicBezTo>
                  <a:pt x="7906" y="6984"/>
                  <a:pt x="7882" y="7015"/>
                  <a:pt x="7842" y="7065"/>
                </a:cubicBezTo>
                <a:cubicBezTo>
                  <a:pt x="7884" y="7055"/>
                  <a:pt x="7900" y="7054"/>
                  <a:pt x="7915" y="7047"/>
                </a:cubicBezTo>
                <a:cubicBezTo>
                  <a:pt x="7993" y="7012"/>
                  <a:pt x="8072" y="6979"/>
                  <a:pt x="8147" y="6938"/>
                </a:cubicBezTo>
                <a:cubicBezTo>
                  <a:pt x="8654" y="6663"/>
                  <a:pt x="9051" y="6283"/>
                  <a:pt x="9161" y="5697"/>
                </a:cubicBezTo>
                <a:cubicBezTo>
                  <a:pt x="9223" y="5363"/>
                  <a:pt x="9237" y="5015"/>
                  <a:pt x="9232" y="4673"/>
                </a:cubicBezTo>
                <a:cubicBezTo>
                  <a:pt x="9223" y="4028"/>
                  <a:pt x="9304" y="3408"/>
                  <a:pt x="9599" y="2825"/>
                </a:cubicBezTo>
                <a:cubicBezTo>
                  <a:pt x="9639" y="2746"/>
                  <a:pt x="9681" y="2696"/>
                  <a:pt x="9769" y="2669"/>
                </a:cubicBezTo>
                <a:cubicBezTo>
                  <a:pt x="10352" y="2495"/>
                  <a:pt x="10940" y="2336"/>
                  <a:pt x="11513" y="2132"/>
                </a:cubicBezTo>
                <a:cubicBezTo>
                  <a:pt x="12110" y="1919"/>
                  <a:pt x="12696" y="1672"/>
                  <a:pt x="13277" y="1417"/>
                </a:cubicBezTo>
                <a:cubicBezTo>
                  <a:pt x="13553" y="1296"/>
                  <a:pt x="13806" y="1122"/>
                  <a:pt x="14066" y="967"/>
                </a:cubicBezTo>
                <a:cubicBezTo>
                  <a:pt x="14112" y="940"/>
                  <a:pt x="14142" y="885"/>
                  <a:pt x="14180" y="843"/>
                </a:cubicBezTo>
                <a:cubicBezTo>
                  <a:pt x="14173" y="832"/>
                  <a:pt x="14166" y="822"/>
                  <a:pt x="14160" y="811"/>
                </a:cubicBezTo>
                <a:cubicBezTo>
                  <a:pt x="14101" y="814"/>
                  <a:pt x="14041" y="809"/>
                  <a:pt x="13986" y="824"/>
                </a:cubicBezTo>
                <a:cubicBezTo>
                  <a:pt x="13829" y="865"/>
                  <a:pt x="13668" y="901"/>
                  <a:pt x="13519" y="963"/>
                </a:cubicBezTo>
                <a:cubicBezTo>
                  <a:pt x="12763" y="1279"/>
                  <a:pt x="12014" y="1607"/>
                  <a:pt x="11257" y="1919"/>
                </a:cubicBezTo>
                <a:cubicBezTo>
                  <a:pt x="10730" y="2136"/>
                  <a:pt x="10196" y="2335"/>
                  <a:pt x="9662" y="2537"/>
                </a:cubicBezTo>
                <a:cubicBezTo>
                  <a:pt x="9648" y="2542"/>
                  <a:pt x="9632" y="2544"/>
                  <a:pt x="9615" y="2544"/>
                </a:cubicBezTo>
                <a:cubicBezTo>
                  <a:pt x="9582" y="2544"/>
                  <a:pt x="9547" y="2536"/>
                  <a:pt x="9523" y="2521"/>
                </a:cubicBezTo>
                <a:cubicBezTo>
                  <a:pt x="9326" y="2400"/>
                  <a:pt x="9131" y="2274"/>
                  <a:pt x="8940" y="2143"/>
                </a:cubicBezTo>
                <a:cubicBezTo>
                  <a:pt x="8534" y="1863"/>
                  <a:pt x="8138" y="1566"/>
                  <a:pt x="7804" y="1200"/>
                </a:cubicBezTo>
                <a:cubicBezTo>
                  <a:pt x="7389" y="744"/>
                  <a:pt x="6902" y="397"/>
                  <a:pt x="6326" y="178"/>
                </a:cubicBezTo>
                <a:cubicBezTo>
                  <a:pt x="6142" y="109"/>
                  <a:pt x="5949" y="60"/>
                  <a:pt x="57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p>
        </p:txBody>
      </p:sp>
      <p:sp>
        <p:nvSpPr>
          <p:cNvPr id="402" name="Google Shape;402;p31"/>
          <p:cNvSpPr/>
          <p:nvPr/>
        </p:nvSpPr>
        <p:spPr>
          <a:xfrm>
            <a:off x="5320213" y="1548250"/>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1"/>
          <p:cNvSpPr/>
          <p:nvPr/>
        </p:nvSpPr>
        <p:spPr>
          <a:xfrm>
            <a:off x="5689888" y="1808050"/>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1"/>
          <p:cNvSpPr/>
          <p:nvPr/>
        </p:nvSpPr>
        <p:spPr>
          <a:xfrm>
            <a:off x="5689888" y="1375150"/>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31"/>
          <p:cNvSpPr/>
          <p:nvPr/>
        </p:nvSpPr>
        <p:spPr>
          <a:xfrm flipH="1">
            <a:off x="7088953" y="1026600"/>
            <a:ext cx="2055045" cy="1032910"/>
          </a:xfrm>
          <a:custGeom>
            <a:avLst/>
            <a:gdLst/>
            <a:ahLst/>
            <a:cxnLst/>
            <a:rect l="l" t="t" r="r" b="b"/>
            <a:pathLst>
              <a:path w="20789" h="10449" fill="none" extrusionOk="0">
                <a:moveTo>
                  <a:pt x="0" y="1448"/>
                </a:moveTo>
                <a:cubicBezTo>
                  <a:pt x="3790" y="5"/>
                  <a:pt x="9615" y="4998"/>
                  <a:pt x="6287" y="6068"/>
                </a:cubicBezTo>
                <a:cubicBezTo>
                  <a:pt x="2958" y="7138"/>
                  <a:pt x="5811" y="0"/>
                  <a:pt x="9496" y="3628"/>
                </a:cubicBezTo>
                <a:cubicBezTo>
                  <a:pt x="13181" y="7257"/>
                  <a:pt x="17698" y="10449"/>
                  <a:pt x="20789" y="6178"/>
                </a:cubicBezTo>
              </a:path>
            </a:pathLst>
          </a:custGeom>
          <a:noFill/>
          <a:ln w="19050" cap="flat" cmpd="sng">
            <a:solidFill>
              <a:schemeClr val="dk2"/>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ext 3">
  <p:cSld name="CUSTOM_1_1_2">
    <p:spTree>
      <p:nvGrpSpPr>
        <p:cNvPr id="1" name="Shape 406"/>
        <p:cNvGrpSpPr/>
        <p:nvPr/>
      </p:nvGrpSpPr>
      <p:grpSpPr>
        <a:xfrm>
          <a:off x="0" y="0"/>
          <a:ext cx="0" cy="0"/>
          <a:chOff x="0" y="0"/>
          <a:chExt cx="0" cy="0"/>
        </a:xfrm>
      </p:grpSpPr>
      <p:sp>
        <p:nvSpPr>
          <p:cNvPr id="407" name="Google Shape;407;p32"/>
          <p:cNvSpPr txBox="1">
            <a:spLocks noGrp="1"/>
          </p:cNvSpPr>
          <p:nvPr>
            <p:ph type="title"/>
          </p:nvPr>
        </p:nvSpPr>
        <p:spPr>
          <a:xfrm>
            <a:off x="2619750" y="2695595"/>
            <a:ext cx="3904500" cy="829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800"/>
              <a:buNone/>
              <a:defRPr sz="3000"/>
            </a:lvl1pPr>
            <a:lvl2pPr lvl="1" algn="ctr"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2pPr>
            <a:lvl3pPr lvl="2" algn="ctr"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3pPr>
            <a:lvl4pPr lvl="3" algn="ctr"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4pPr>
            <a:lvl5pPr lvl="4" algn="ctr"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5pPr>
            <a:lvl6pPr lvl="5" algn="ctr"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6pPr>
            <a:lvl7pPr lvl="6" algn="ctr"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7pPr>
            <a:lvl8pPr lvl="7" algn="ctr"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8pPr>
            <a:lvl9pPr lvl="8" algn="ctr" rtl="0">
              <a:spcBef>
                <a:spcPts val="0"/>
              </a:spcBef>
              <a:spcAft>
                <a:spcPts val="0"/>
              </a:spcAft>
              <a:buSzPts val="2800"/>
              <a:buNone/>
              <a:defRPr>
                <a:latin typeface="Lato" panose="020F0502020204030203"/>
                <a:ea typeface="Lato" panose="020F0502020204030203"/>
                <a:cs typeface="Lato" panose="020F0502020204030203"/>
                <a:sym typeface="Lato" panose="020F0502020204030203"/>
              </a:defRPr>
            </a:lvl9pPr>
          </a:lstStyle>
          <a:p>
            <a:endParaRPr/>
          </a:p>
        </p:txBody>
      </p:sp>
      <p:sp>
        <p:nvSpPr>
          <p:cNvPr id="408" name="Google Shape;408;p32"/>
          <p:cNvSpPr txBox="1">
            <a:spLocks noGrp="1"/>
          </p:cNvSpPr>
          <p:nvPr>
            <p:ph type="subTitle" idx="1"/>
          </p:nvPr>
        </p:nvSpPr>
        <p:spPr>
          <a:xfrm>
            <a:off x="2619750" y="3524874"/>
            <a:ext cx="3904500" cy="100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409" name="Google Shape;409;p32"/>
          <p:cNvSpPr/>
          <p:nvPr/>
        </p:nvSpPr>
        <p:spPr>
          <a:xfrm rot="6300030">
            <a:off x="8366101" y="4209970"/>
            <a:ext cx="940705" cy="1149219"/>
          </a:xfrm>
          <a:custGeom>
            <a:avLst/>
            <a:gdLst/>
            <a:ahLst/>
            <a:cxnLst/>
            <a:rect l="l" t="t" r="r" b="b"/>
            <a:pathLst>
              <a:path w="9429" h="11519" extrusionOk="0">
                <a:moveTo>
                  <a:pt x="7085" y="1"/>
                </a:moveTo>
                <a:cubicBezTo>
                  <a:pt x="7042" y="42"/>
                  <a:pt x="6978" y="76"/>
                  <a:pt x="6959" y="127"/>
                </a:cubicBezTo>
                <a:cubicBezTo>
                  <a:pt x="6722" y="760"/>
                  <a:pt x="6487" y="1395"/>
                  <a:pt x="6259" y="2033"/>
                </a:cubicBezTo>
                <a:cubicBezTo>
                  <a:pt x="6187" y="2235"/>
                  <a:pt x="6055" y="2341"/>
                  <a:pt x="5901" y="2341"/>
                </a:cubicBezTo>
                <a:cubicBezTo>
                  <a:pt x="5809" y="2341"/>
                  <a:pt x="5709" y="2304"/>
                  <a:pt x="5608" y="2226"/>
                </a:cubicBezTo>
                <a:cubicBezTo>
                  <a:pt x="5057" y="1802"/>
                  <a:pt x="4461" y="1460"/>
                  <a:pt x="3758" y="1365"/>
                </a:cubicBezTo>
                <a:cubicBezTo>
                  <a:pt x="3685" y="1355"/>
                  <a:pt x="3611" y="1351"/>
                  <a:pt x="3537" y="1351"/>
                </a:cubicBezTo>
                <a:cubicBezTo>
                  <a:pt x="3412" y="1351"/>
                  <a:pt x="3287" y="1362"/>
                  <a:pt x="3164" y="1373"/>
                </a:cubicBezTo>
                <a:cubicBezTo>
                  <a:pt x="3095" y="1379"/>
                  <a:pt x="3034" y="1446"/>
                  <a:pt x="2970" y="1486"/>
                </a:cubicBezTo>
                <a:cubicBezTo>
                  <a:pt x="3010" y="1549"/>
                  <a:pt x="3035" y="1638"/>
                  <a:pt x="3093" y="1670"/>
                </a:cubicBezTo>
                <a:cubicBezTo>
                  <a:pt x="3389" y="1840"/>
                  <a:pt x="3689" y="2001"/>
                  <a:pt x="3994" y="2152"/>
                </a:cubicBezTo>
                <a:cubicBezTo>
                  <a:pt x="4548" y="2426"/>
                  <a:pt x="5160" y="2442"/>
                  <a:pt x="5757" y="2516"/>
                </a:cubicBezTo>
                <a:cubicBezTo>
                  <a:pt x="5774" y="2518"/>
                  <a:pt x="5791" y="2519"/>
                  <a:pt x="5808" y="2519"/>
                </a:cubicBezTo>
                <a:cubicBezTo>
                  <a:pt x="5886" y="2519"/>
                  <a:pt x="5968" y="2502"/>
                  <a:pt x="6063" y="2494"/>
                </a:cubicBezTo>
                <a:lnTo>
                  <a:pt x="6063" y="2494"/>
                </a:lnTo>
                <a:cubicBezTo>
                  <a:pt x="5938" y="2818"/>
                  <a:pt x="5827" y="3127"/>
                  <a:pt x="5701" y="3429"/>
                </a:cubicBezTo>
                <a:cubicBezTo>
                  <a:pt x="5675" y="3490"/>
                  <a:pt x="5601" y="3521"/>
                  <a:pt x="5519" y="3521"/>
                </a:cubicBezTo>
                <a:cubicBezTo>
                  <a:pt x="5434" y="3521"/>
                  <a:pt x="5340" y="3488"/>
                  <a:pt x="5280" y="3424"/>
                </a:cubicBezTo>
                <a:cubicBezTo>
                  <a:pt x="5207" y="3346"/>
                  <a:pt x="5142" y="3257"/>
                  <a:pt x="5083" y="3167"/>
                </a:cubicBezTo>
                <a:cubicBezTo>
                  <a:pt x="4870" y="2847"/>
                  <a:pt x="4595" y="2622"/>
                  <a:pt x="4211" y="2526"/>
                </a:cubicBezTo>
                <a:cubicBezTo>
                  <a:pt x="3817" y="2427"/>
                  <a:pt x="3432" y="2288"/>
                  <a:pt x="3038" y="2186"/>
                </a:cubicBezTo>
                <a:cubicBezTo>
                  <a:pt x="2991" y="2174"/>
                  <a:pt x="2942" y="2170"/>
                  <a:pt x="2891" y="2170"/>
                </a:cubicBezTo>
                <a:cubicBezTo>
                  <a:pt x="2805" y="2170"/>
                  <a:pt x="2714" y="2181"/>
                  <a:pt x="2617" y="2181"/>
                </a:cubicBezTo>
                <a:cubicBezTo>
                  <a:pt x="2924" y="2643"/>
                  <a:pt x="3898" y="3444"/>
                  <a:pt x="5550" y="3681"/>
                </a:cubicBezTo>
                <a:cubicBezTo>
                  <a:pt x="5572" y="4000"/>
                  <a:pt x="5435" y="4170"/>
                  <a:pt x="5133" y="4207"/>
                </a:cubicBezTo>
                <a:cubicBezTo>
                  <a:pt x="5099" y="4211"/>
                  <a:pt x="5065" y="4213"/>
                  <a:pt x="5031" y="4213"/>
                </a:cubicBezTo>
                <a:cubicBezTo>
                  <a:pt x="4856" y="4213"/>
                  <a:pt x="4702" y="4156"/>
                  <a:pt x="4542" y="4051"/>
                </a:cubicBezTo>
                <a:cubicBezTo>
                  <a:pt x="3855" y="3600"/>
                  <a:pt x="3107" y="3353"/>
                  <a:pt x="2296" y="3353"/>
                </a:cubicBezTo>
                <a:cubicBezTo>
                  <a:pt x="2199" y="3353"/>
                  <a:pt x="2101" y="3356"/>
                  <a:pt x="2001" y="3363"/>
                </a:cubicBezTo>
                <a:cubicBezTo>
                  <a:pt x="1877" y="3372"/>
                  <a:pt x="1754" y="3426"/>
                  <a:pt x="1588" y="3472"/>
                </a:cubicBezTo>
                <a:cubicBezTo>
                  <a:pt x="1675" y="3546"/>
                  <a:pt x="1718" y="3602"/>
                  <a:pt x="1774" y="3628"/>
                </a:cubicBezTo>
                <a:cubicBezTo>
                  <a:pt x="2227" y="3840"/>
                  <a:pt x="2676" y="4060"/>
                  <a:pt x="3138" y="4250"/>
                </a:cubicBezTo>
                <a:cubicBezTo>
                  <a:pt x="3411" y="4361"/>
                  <a:pt x="3696" y="4390"/>
                  <a:pt x="3983" y="4390"/>
                </a:cubicBezTo>
                <a:cubicBezTo>
                  <a:pt x="4146" y="4390"/>
                  <a:pt x="4310" y="4381"/>
                  <a:pt x="4472" y="4372"/>
                </a:cubicBezTo>
                <a:cubicBezTo>
                  <a:pt x="4688" y="4360"/>
                  <a:pt x="4904" y="4336"/>
                  <a:pt x="5119" y="4318"/>
                </a:cubicBezTo>
                <a:cubicBezTo>
                  <a:pt x="5147" y="4315"/>
                  <a:pt x="5170" y="4314"/>
                  <a:pt x="5191" y="4314"/>
                </a:cubicBezTo>
                <a:cubicBezTo>
                  <a:pt x="5321" y="4314"/>
                  <a:pt x="5335" y="4362"/>
                  <a:pt x="5292" y="4527"/>
                </a:cubicBezTo>
                <a:cubicBezTo>
                  <a:pt x="5206" y="4858"/>
                  <a:pt x="4983" y="5056"/>
                  <a:pt x="4645" y="5056"/>
                </a:cubicBezTo>
                <a:cubicBezTo>
                  <a:pt x="4634" y="5056"/>
                  <a:pt x="4623" y="5056"/>
                  <a:pt x="4612" y="5055"/>
                </a:cubicBezTo>
                <a:cubicBezTo>
                  <a:pt x="4376" y="5046"/>
                  <a:pt x="4136" y="5003"/>
                  <a:pt x="3908" y="4939"/>
                </a:cubicBezTo>
                <a:cubicBezTo>
                  <a:pt x="3346" y="4782"/>
                  <a:pt x="2782" y="4656"/>
                  <a:pt x="2204" y="4656"/>
                </a:cubicBezTo>
                <a:cubicBezTo>
                  <a:pt x="2027" y="4656"/>
                  <a:pt x="1848" y="4668"/>
                  <a:pt x="1667" y="4695"/>
                </a:cubicBezTo>
                <a:cubicBezTo>
                  <a:pt x="1478" y="4722"/>
                  <a:pt x="1295" y="4795"/>
                  <a:pt x="1115" y="4863"/>
                </a:cubicBezTo>
                <a:cubicBezTo>
                  <a:pt x="1063" y="4883"/>
                  <a:pt x="1001" y="4960"/>
                  <a:pt x="1000" y="5011"/>
                </a:cubicBezTo>
                <a:cubicBezTo>
                  <a:pt x="1000" y="5061"/>
                  <a:pt x="1064" y="5133"/>
                  <a:pt x="1117" y="5156"/>
                </a:cubicBezTo>
                <a:cubicBezTo>
                  <a:pt x="1246" y="5212"/>
                  <a:pt x="1383" y="5254"/>
                  <a:pt x="1521" y="5286"/>
                </a:cubicBezTo>
                <a:cubicBezTo>
                  <a:pt x="2039" y="5407"/>
                  <a:pt x="2559" y="5496"/>
                  <a:pt x="3085" y="5496"/>
                </a:cubicBezTo>
                <a:cubicBezTo>
                  <a:pt x="3314" y="5496"/>
                  <a:pt x="3543" y="5480"/>
                  <a:pt x="3773" y="5441"/>
                </a:cubicBezTo>
                <a:cubicBezTo>
                  <a:pt x="4053" y="5395"/>
                  <a:pt x="4327" y="5316"/>
                  <a:pt x="4606" y="5257"/>
                </a:cubicBezTo>
                <a:cubicBezTo>
                  <a:pt x="4715" y="5234"/>
                  <a:pt x="4829" y="5230"/>
                  <a:pt x="4940" y="5218"/>
                </a:cubicBezTo>
                <a:cubicBezTo>
                  <a:pt x="4951" y="5234"/>
                  <a:pt x="4962" y="5251"/>
                  <a:pt x="4974" y="5268"/>
                </a:cubicBezTo>
                <a:cubicBezTo>
                  <a:pt x="4897" y="5350"/>
                  <a:pt x="4830" y="5445"/>
                  <a:pt x="4741" y="5509"/>
                </a:cubicBezTo>
                <a:cubicBezTo>
                  <a:pt x="4537" y="5656"/>
                  <a:pt x="4311" y="5729"/>
                  <a:pt x="4062" y="5729"/>
                </a:cubicBezTo>
                <a:cubicBezTo>
                  <a:pt x="4031" y="5729"/>
                  <a:pt x="4001" y="5728"/>
                  <a:pt x="3969" y="5726"/>
                </a:cubicBezTo>
                <a:cubicBezTo>
                  <a:pt x="3831" y="5716"/>
                  <a:pt x="3693" y="5711"/>
                  <a:pt x="3555" y="5711"/>
                </a:cubicBezTo>
                <a:cubicBezTo>
                  <a:pt x="2972" y="5711"/>
                  <a:pt x="2400" y="5803"/>
                  <a:pt x="1856" y="6031"/>
                </a:cubicBezTo>
                <a:cubicBezTo>
                  <a:pt x="1409" y="6219"/>
                  <a:pt x="991" y="6481"/>
                  <a:pt x="562" y="6714"/>
                </a:cubicBezTo>
                <a:cubicBezTo>
                  <a:pt x="447" y="6776"/>
                  <a:pt x="338" y="6850"/>
                  <a:pt x="228" y="6919"/>
                </a:cubicBezTo>
                <a:cubicBezTo>
                  <a:pt x="184" y="6946"/>
                  <a:pt x="129" y="6968"/>
                  <a:pt x="105" y="7008"/>
                </a:cubicBezTo>
                <a:cubicBezTo>
                  <a:pt x="60" y="7079"/>
                  <a:pt x="34" y="7163"/>
                  <a:pt x="0" y="7242"/>
                </a:cubicBezTo>
                <a:cubicBezTo>
                  <a:pt x="68" y="7267"/>
                  <a:pt x="137" y="7315"/>
                  <a:pt x="202" y="7315"/>
                </a:cubicBezTo>
                <a:cubicBezTo>
                  <a:pt x="206" y="7315"/>
                  <a:pt x="210" y="7315"/>
                  <a:pt x="213" y="7314"/>
                </a:cubicBezTo>
                <a:cubicBezTo>
                  <a:pt x="775" y="7264"/>
                  <a:pt x="1338" y="7223"/>
                  <a:pt x="1894" y="7140"/>
                </a:cubicBezTo>
                <a:cubicBezTo>
                  <a:pt x="2684" y="7022"/>
                  <a:pt x="3325" y="6580"/>
                  <a:pt x="3964" y="6136"/>
                </a:cubicBezTo>
                <a:cubicBezTo>
                  <a:pt x="4209" y="5967"/>
                  <a:pt x="4479" y="5834"/>
                  <a:pt x="4761" y="5671"/>
                </a:cubicBezTo>
                <a:lnTo>
                  <a:pt x="4761" y="5671"/>
                </a:lnTo>
                <a:cubicBezTo>
                  <a:pt x="4703" y="6327"/>
                  <a:pt x="4320" y="6828"/>
                  <a:pt x="3643" y="6999"/>
                </a:cubicBezTo>
                <a:cubicBezTo>
                  <a:pt x="2567" y="7271"/>
                  <a:pt x="1770" y="7929"/>
                  <a:pt x="1043" y="8709"/>
                </a:cubicBezTo>
                <a:cubicBezTo>
                  <a:pt x="876" y="8888"/>
                  <a:pt x="718" y="9072"/>
                  <a:pt x="524" y="9289"/>
                </a:cubicBezTo>
                <a:cubicBezTo>
                  <a:pt x="1366" y="9148"/>
                  <a:pt x="2070" y="8816"/>
                  <a:pt x="2681" y="8316"/>
                </a:cubicBezTo>
                <a:cubicBezTo>
                  <a:pt x="3115" y="7960"/>
                  <a:pt x="3493" y="7537"/>
                  <a:pt x="3898" y="7146"/>
                </a:cubicBezTo>
                <a:cubicBezTo>
                  <a:pt x="3997" y="7050"/>
                  <a:pt x="4107" y="6963"/>
                  <a:pt x="4212" y="6872"/>
                </a:cubicBezTo>
                <a:cubicBezTo>
                  <a:pt x="4229" y="6886"/>
                  <a:pt x="4244" y="6899"/>
                  <a:pt x="4261" y="6911"/>
                </a:cubicBezTo>
                <a:cubicBezTo>
                  <a:pt x="4148" y="7103"/>
                  <a:pt x="4069" y="7333"/>
                  <a:pt x="3914" y="7481"/>
                </a:cubicBezTo>
                <a:cubicBezTo>
                  <a:pt x="3436" y="7936"/>
                  <a:pt x="3117" y="8489"/>
                  <a:pt x="2847" y="9074"/>
                </a:cubicBezTo>
                <a:cubicBezTo>
                  <a:pt x="2517" y="9788"/>
                  <a:pt x="2316" y="10540"/>
                  <a:pt x="2233" y="11321"/>
                </a:cubicBezTo>
                <a:cubicBezTo>
                  <a:pt x="2228" y="11372"/>
                  <a:pt x="2227" y="11423"/>
                  <a:pt x="2221" y="11518"/>
                </a:cubicBezTo>
                <a:cubicBezTo>
                  <a:pt x="2374" y="11351"/>
                  <a:pt x="2515" y="11221"/>
                  <a:pt x="2627" y="11070"/>
                </a:cubicBezTo>
                <a:cubicBezTo>
                  <a:pt x="3296" y="10160"/>
                  <a:pt x="3752" y="9157"/>
                  <a:pt x="4027" y="8057"/>
                </a:cubicBezTo>
                <a:cubicBezTo>
                  <a:pt x="4160" y="7526"/>
                  <a:pt x="4413" y="7027"/>
                  <a:pt x="4614" y="6514"/>
                </a:cubicBezTo>
                <a:cubicBezTo>
                  <a:pt x="4623" y="6492"/>
                  <a:pt x="4648" y="6475"/>
                  <a:pt x="4665" y="6456"/>
                </a:cubicBezTo>
                <a:cubicBezTo>
                  <a:pt x="4684" y="6458"/>
                  <a:pt x="4701" y="6460"/>
                  <a:pt x="4719" y="6462"/>
                </a:cubicBezTo>
                <a:cubicBezTo>
                  <a:pt x="4719" y="6621"/>
                  <a:pt x="4747" y="6786"/>
                  <a:pt x="4715" y="6940"/>
                </a:cubicBezTo>
                <a:cubicBezTo>
                  <a:pt x="4515" y="7904"/>
                  <a:pt x="4711" y="8818"/>
                  <a:pt x="5043" y="9717"/>
                </a:cubicBezTo>
                <a:cubicBezTo>
                  <a:pt x="5115" y="9914"/>
                  <a:pt x="5196" y="10108"/>
                  <a:pt x="5307" y="10306"/>
                </a:cubicBezTo>
                <a:cubicBezTo>
                  <a:pt x="5356" y="10091"/>
                  <a:pt x="5413" y="9876"/>
                  <a:pt x="5455" y="9659"/>
                </a:cubicBezTo>
                <a:cubicBezTo>
                  <a:pt x="5582" y="8982"/>
                  <a:pt x="5655" y="8301"/>
                  <a:pt x="5436" y="7630"/>
                </a:cubicBezTo>
                <a:cubicBezTo>
                  <a:pt x="5365" y="7413"/>
                  <a:pt x="5253" y="7199"/>
                  <a:pt x="5118" y="7015"/>
                </a:cubicBezTo>
                <a:cubicBezTo>
                  <a:pt x="4861" y="6664"/>
                  <a:pt x="4818" y="6286"/>
                  <a:pt x="4898" y="5879"/>
                </a:cubicBezTo>
                <a:cubicBezTo>
                  <a:pt x="4913" y="5805"/>
                  <a:pt x="4961" y="5738"/>
                  <a:pt x="5017" y="5617"/>
                </a:cubicBezTo>
                <a:cubicBezTo>
                  <a:pt x="5071" y="5721"/>
                  <a:pt x="5109" y="5778"/>
                  <a:pt x="5132" y="5841"/>
                </a:cubicBezTo>
                <a:cubicBezTo>
                  <a:pt x="5255" y="6176"/>
                  <a:pt x="5287" y="6547"/>
                  <a:pt x="5517" y="6837"/>
                </a:cubicBezTo>
                <a:cubicBezTo>
                  <a:pt x="5738" y="7119"/>
                  <a:pt x="5970" y="7394"/>
                  <a:pt x="6204" y="7666"/>
                </a:cubicBezTo>
                <a:cubicBezTo>
                  <a:pt x="6511" y="8024"/>
                  <a:pt x="6825" y="8378"/>
                  <a:pt x="7135" y="8735"/>
                </a:cubicBezTo>
                <a:cubicBezTo>
                  <a:pt x="7164" y="8768"/>
                  <a:pt x="7178" y="8813"/>
                  <a:pt x="7199" y="8853"/>
                </a:cubicBezTo>
                <a:cubicBezTo>
                  <a:pt x="7224" y="8838"/>
                  <a:pt x="7248" y="8824"/>
                  <a:pt x="7273" y="8809"/>
                </a:cubicBezTo>
                <a:cubicBezTo>
                  <a:pt x="7248" y="8634"/>
                  <a:pt x="7244" y="8451"/>
                  <a:pt x="7197" y="8282"/>
                </a:cubicBezTo>
                <a:cubicBezTo>
                  <a:pt x="7023" y="7663"/>
                  <a:pt x="6754" y="7085"/>
                  <a:pt x="6389" y="6558"/>
                </a:cubicBezTo>
                <a:cubicBezTo>
                  <a:pt x="6184" y="6261"/>
                  <a:pt x="5907" y="6041"/>
                  <a:pt x="5544" y="5962"/>
                </a:cubicBezTo>
                <a:cubicBezTo>
                  <a:pt x="5416" y="5934"/>
                  <a:pt x="5353" y="5858"/>
                  <a:pt x="5302" y="5747"/>
                </a:cubicBezTo>
                <a:cubicBezTo>
                  <a:pt x="5119" y="5345"/>
                  <a:pt x="5229" y="4984"/>
                  <a:pt x="5453" y="4599"/>
                </a:cubicBezTo>
                <a:cubicBezTo>
                  <a:pt x="5698" y="5199"/>
                  <a:pt x="6059" y="5690"/>
                  <a:pt x="6522" y="6099"/>
                </a:cubicBezTo>
                <a:cubicBezTo>
                  <a:pt x="6982" y="6505"/>
                  <a:pt x="7458" y="6890"/>
                  <a:pt x="7942" y="7297"/>
                </a:cubicBezTo>
                <a:cubicBezTo>
                  <a:pt x="8026" y="7050"/>
                  <a:pt x="7951" y="6836"/>
                  <a:pt x="7834" y="6652"/>
                </a:cubicBezTo>
                <a:cubicBezTo>
                  <a:pt x="7562" y="6230"/>
                  <a:pt x="7269" y="5818"/>
                  <a:pt x="6865" y="5512"/>
                </a:cubicBezTo>
                <a:cubicBezTo>
                  <a:pt x="6642" y="5344"/>
                  <a:pt x="6387" y="5206"/>
                  <a:pt x="6128" y="5100"/>
                </a:cubicBezTo>
                <a:cubicBezTo>
                  <a:pt x="5683" y="4918"/>
                  <a:pt x="5517" y="4681"/>
                  <a:pt x="5607" y="4201"/>
                </a:cubicBezTo>
                <a:cubicBezTo>
                  <a:pt x="5647" y="3984"/>
                  <a:pt x="5743" y="3776"/>
                  <a:pt x="5821" y="3542"/>
                </a:cubicBezTo>
                <a:cubicBezTo>
                  <a:pt x="6870" y="5200"/>
                  <a:pt x="7529" y="5398"/>
                  <a:pt x="8637" y="5901"/>
                </a:cubicBezTo>
                <a:cubicBezTo>
                  <a:pt x="8611" y="5799"/>
                  <a:pt x="8604" y="5718"/>
                  <a:pt x="8571" y="5649"/>
                </a:cubicBezTo>
                <a:cubicBezTo>
                  <a:pt x="8203" y="4883"/>
                  <a:pt x="7631" y="4360"/>
                  <a:pt x="6791" y="4153"/>
                </a:cubicBezTo>
                <a:cubicBezTo>
                  <a:pt x="6730" y="4138"/>
                  <a:pt x="6669" y="4125"/>
                  <a:pt x="6609" y="4110"/>
                </a:cubicBezTo>
                <a:cubicBezTo>
                  <a:pt x="6166" y="4002"/>
                  <a:pt x="5908" y="3621"/>
                  <a:pt x="5988" y="3168"/>
                </a:cubicBezTo>
                <a:cubicBezTo>
                  <a:pt x="6009" y="3050"/>
                  <a:pt x="6086" y="2942"/>
                  <a:pt x="6134" y="2835"/>
                </a:cubicBezTo>
                <a:cubicBezTo>
                  <a:pt x="6542" y="3231"/>
                  <a:pt x="6908" y="3671"/>
                  <a:pt x="7357" y="3997"/>
                </a:cubicBezTo>
                <a:cubicBezTo>
                  <a:pt x="7802" y="4320"/>
                  <a:pt x="8330" y="4528"/>
                  <a:pt x="8844" y="4800"/>
                </a:cubicBezTo>
                <a:cubicBezTo>
                  <a:pt x="8847" y="4441"/>
                  <a:pt x="8697" y="4183"/>
                  <a:pt x="8479" y="3961"/>
                </a:cubicBezTo>
                <a:cubicBezTo>
                  <a:pt x="8051" y="3524"/>
                  <a:pt x="7507" y="3297"/>
                  <a:pt x="6940" y="3110"/>
                </a:cubicBezTo>
                <a:cubicBezTo>
                  <a:pt x="6770" y="3054"/>
                  <a:pt x="6598" y="2984"/>
                  <a:pt x="6449" y="2886"/>
                </a:cubicBezTo>
                <a:cubicBezTo>
                  <a:pt x="6254" y="2756"/>
                  <a:pt x="6216" y="2546"/>
                  <a:pt x="6307" y="2327"/>
                </a:cubicBezTo>
                <a:cubicBezTo>
                  <a:pt x="6348" y="2226"/>
                  <a:pt x="6386" y="2126"/>
                  <a:pt x="6425" y="2025"/>
                </a:cubicBezTo>
                <a:cubicBezTo>
                  <a:pt x="6471" y="1902"/>
                  <a:pt x="6518" y="1841"/>
                  <a:pt x="6584" y="1841"/>
                </a:cubicBezTo>
                <a:cubicBezTo>
                  <a:pt x="6629" y="1841"/>
                  <a:pt x="6682" y="1868"/>
                  <a:pt x="6750" y="1922"/>
                </a:cubicBezTo>
                <a:cubicBezTo>
                  <a:pt x="6935" y="2070"/>
                  <a:pt x="7114" y="2234"/>
                  <a:pt x="7269" y="2414"/>
                </a:cubicBezTo>
                <a:cubicBezTo>
                  <a:pt x="7704" y="2917"/>
                  <a:pt x="8207" y="3327"/>
                  <a:pt x="8807" y="3615"/>
                </a:cubicBezTo>
                <a:cubicBezTo>
                  <a:pt x="8930" y="3673"/>
                  <a:pt x="9057" y="3728"/>
                  <a:pt x="9188" y="3761"/>
                </a:cubicBezTo>
                <a:cubicBezTo>
                  <a:pt x="9204" y="3765"/>
                  <a:pt x="9221" y="3766"/>
                  <a:pt x="9238" y="3766"/>
                </a:cubicBezTo>
                <a:cubicBezTo>
                  <a:pt x="9299" y="3766"/>
                  <a:pt x="9365" y="3746"/>
                  <a:pt x="9428" y="3739"/>
                </a:cubicBezTo>
                <a:cubicBezTo>
                  <a:pt x="9407" y="3665"/>
                  <a:pt x="9407" y="3574"/>
                  <a:pt x="9363" y="3521"/>
                </a:cubicBezTo>
                <a:cubicBezTo>
                  <a:pt x="9092" y="3208"/>
                  <a:pt x="8826" y="2887"/>
                  <a:pt x="8529" y="2599"/>
                </a:cubicBezTo>
                <a:cubicBezTo>
                  <a:pt x="8175" y="2258"/>
                  <a:pt x="7735" y="2076"/>
                  <a:pt x="7245" y="2013"/>
                </a:cubicBezTo>
                <a:cubicBezTo>
                  <a:pt x="7141" y="1999"/>
                  <a:pt x="7034" y="1962"/>
                  <a:pt x="6939" y="1914"/>
                </a:cubicBezTo>
                <a:cubicBezTo>
                  <a:pt x="6659" y="1772"/>
                  <a:pt x="6590" y="1573"/>
                  <a:pt x="6700" y="1282"/>
                </a:cubicBezTo>
                <a:cubicBezTo>
                  <a:pt x="6838" y="915"/>
                  <a:pt x="6976" y="547"/>
                  <a:pt x="7106" y="177"/>
                </a:cubicBezTo>
                <a:cubicBezTo>
                  <a:pt x="7123" y="127"/>
                  <a:pt x="7093" y="60"/>
                  <a:pt x="70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32"/>
          <p:cNvSpPr/>
          <p:nvPr/>
        </p:nvSpPr>
        <p:spPr>
          <a:xfrm rot="10800000" flipH="1">
            <a:off x="1601650" y="2736325"/>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2"/>
          <p:cNvSpPr/>
          <p:nvPr/>
        </p:nvSpPr>
        <p:spPr>
          <a:xfrm rot="10800000" flipH="1">
            <a:off x="1971325" y="256322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2"/>
          <p:cNvSpPr/>
          <p:nvPr/>
        </p:nvSpPr>
        <p:spPr>
          <a:xfrm rot="10800000" flipH="1">
            <a:off x="1971325" y="299612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2"/>
          <p:cNvSpPr/>
          <p:nvPr/>
        </p:nvSpPr>
        <p:spPr>
          <a:xfrm rot="9000031">
            <a:off x="7323289" y="3470295"/>
            <a:ext cx="1723435" cy="866236"/>
          </a:xfrm>
          <a:custGeom>
            <a:avLst/>
            <a:gdLst/>
            <a:ahLst/>
            <a:cxnLst/>
            <a:rect l="l" t="t" r="r" b="b"/>
            <a:pathLst>
              <a:path w="20789" h="10449" fill="none" extrusionOk="0">
                <a:moveTo>
                  <a:pt x="0" y="1448"/>
                </a:moveTo>
                <a:cubicBezTo>
                  <a:pt x="3790" y="5"/>
                  <a:pt x="9615" y="4998"/>
                  <a:pt x="6287" y="6068"/>
                </a:cubicBezTo>
                <a:cubicBezTo>
                  <a:pt x="2958" y="7138"/>
                  <a:pt x="5811" y="0"/>
                  <a:pt x="9496" y="3628"/>
                </a:cubicBezTo>
                <a:cubicBezTo>
                  <a:pt x="13181" y="7257"/>
                  <a:pt x="17698" y="10449"/>
                  <a:pt x="20789" y="6178"/>
                </a:cubicBezTo>
              </a:path>
            </a:pathLst>
          </a:custGeom>
          <a:noFill/>
          <a:ln w="19050" cap="flat" cmpd="sng">
            <a:solidFill>
              <a:schemeClr val="dk2"/>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2"/>
          <p:cNvSpPr/>
          <p:nvPr/>
        </p:nvSpPr>
        <p:spPr>
          <a:xfrm rot="10800000">
            <a:off x="7332050" y="2736325"/>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2"/>
          <p:cNvSpPr/>
          <p:nvPr/>
        </p:nvSpPr>
        <p:spPr>
          <a:xfrm rot="10800000">
            <a:off x="7049075" y="256322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2"/>
          <p:cNvSpPr/>
          <p:nvPr/>
        </p:nvSpPr>
        <p:spPr>
          <a:xfrm rot="10800000">
            <a:off x="7049075" y="299612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2"/>
          <p:cNvSpPr/>
          <p:nvPr/>
        </p:nvSpPr>
        <p:spPr>
          <a:xfrm rot="-7199994">
            <a:off x="-33497" y="4277882"/>
            <a:ext cx="789802" cy="982560"/>
          </a:xfrm>
          <a:custGeom>
            <a:avLst/>
            <a:gdLst/>
            <a:ahLst/>
            <a:cxnLst/>
            <a:rect l="l" t="t" r="r" b="b"/>
            <a:pathLst>
              <a:path w="8416" h="10470" extrusionOk="0">
                <a:moveTo>
                  <a:pt x="1713" y="0"/>
                </a:moveTo>
                <a:cubicBezTo>
                  <a:pt x="1628" y="0"/>
                  <a:pt x="1531" y="29"/>
                  <a:pt x="1481" y="77"/>
                </a:cubicBezTo>
                <a:cubicBezTo>
                  <a:pt x="1420" y="134"/>
                  <a:pt x="1405" y="288"/>
                  <a:pt x="1434" y="378"/>
                </a:cubicBezTo>
                <a:cubicBezTo>
                  <a:pt x="1476" y="505"/>
                  <a:pt x="1579" y="611"/>
                  <a:pt x="1656" y="726"/>
                </a:cubicBezTo>
                <a:cubicBezTo>
                  <a:pt x="1841" y="1000"/>
                  <a:pt x="2042" y="1265"/>
                  <a:pt x="2208" y="1550"/>
                </a:cubicBezTo>
                <a:cubicBezTo>
                  <a:pt x="2388" y="1858"/>
                  <a:pt x="2298" y="2052"/>
                  <a:pt x="1961" y="2159"/>
                </a:cubicBezTo>
                <a:cubicBezTo>
                  <a:pt x="1890" y="2182"/>
                  <a:pt x="1816" y="2195"/>
                  <a:pt x="1744" y="2216"/>
                </a:cubicBezTo>
                <a:cubicBezTo>
                  <a:pt x="1641" y="2245"/>
                  <a:pt x="1536" y="2269"/>
                  <a:pt x="1437" y="2309"/>
                </a:cubicBezTo>
                <a:cubicBezTo>
                  <a:pt x="526" y="2683"/>
                  <a:pt x="1" y="3907"/>
                  <a:pt x="46" y="4762"/>
                </a:cubicBezTo>
                <a:cubicBezTo>
                  <a:pt x="51" y="4844"/>
                  <a:pt x="115" y="4962"/>
                  <a:pt x="181" y="4989"/>
                </a:cubicBezTo>
                <a:cubicBezTo>
                  <a:pt x="195" y="4994"/>
                  <a:pt x="211" y="4997"/>
                  <a:pt x="228" y="4997"/>
                </a:cubicBezTo>
                <a:cubicBezTo>
                  <a:pt x="296" y="4997"/>
                  <a:pt x="385" y="4960"/>
                  <a:pt x="436" y="4917"/>
                </a:cubicBezTo>
                <a:cubicBezTo>
                  <a:pt x="534" y="4831"/>
                  <a:pt x="605" y="4712"/>
                  <a:pt x="685" y="4606"/>
                </a:cubicBezTo>
                <a:cubicBezTo>
                  <a:pt x="924" y="4289"/>
                  <a:pt x="1168" y="3978"/>
                  <a:pt x="1519" y="3775"/>
                </a:cubicBezTo>
                <a:cubicBezTo>
                  <a:pt x="1608" y="3723"/>
                  <a:pt x="1698" y="3695"/>
                  <a:pt x="1789" y="3695"/>
                </a:cubicBezTo>
                <a:cubicBezTo>
                  <a:pt x="1871" y="3695"/>
                  <a:pt x="1953" y="3718"/>
                  <a:pt x="2035" y="3770"/>
                </a:cubicBezTo>
                <a:cubicBezTo>
                  <a:pt x="2207" y="3879"/>
                  <a:pt x="2251" y="4052"/>
                  <a:pt x="2122" y="4206"/>
                </a:cubicBezTo>
                <a:cubicBezTo>
                  <a:pt x="2039" y="4304"/>
                  <a:pt x="1926" y="4387"/>
                  <a:pt x="1811" y="4447"/>
                </a:cubicBezTo>
                <a:cubicBezTo>
                  <a:pt x="1612" y="4550"/>
                  <a:pt x="1401" y="4629"/>
                  <a:pt x="1195" y="4718"/>
                </a:cubicBezTo>
                <a:cubicBezTo>
                  <a:pt x="866" y="4858"/>
                  <a:pt x="585" y="5060"/>
                  <a:pt x="520" y="5432"/>
                </a:cubicBezTo>
                <a:cubicBezTo>
                  <a:pt x="436" y="5917"/>
                  <a:pt x="464" y="6403"/>
                  <a:pt x="663" y="6863"/>
                </a:cubicBezTo>
                <a:cubicBezTo>
                  <a:pt x="707" y="6964"/>
                  <a:pt x="788" y="7050"/>
                  <a:pt x="870" y="7167"/>
                </a:cubicBezTo>
                <a:cubicBezTo>
                  <a:pt x="905" y="7089"/>
                  <a:pt x="924" y="7051"/>
                  <a:pt x="940" y="7014"/>
                </a:cubicBezTo>
                <a:cubicBezTo>
                  <a:pt x="1194" y="6431"/>
                  <a:pt x="1441" y="5844"/>
                  <a:pt x="1707" y="5267"/>
                </a:cubicBezTo>
                <a:cubicBezTo>
                  <a:pt x="1776" y="5117"/>
                  <a:pt x="1892" y="4979"/>
                  <a:pt x="2013" y="4863"/>
                </a:cubicBezTo>
                <a:cubicBezTo>
                  <a:pt x="2088" y="4793"/>
                  <a:pt x="2181" y="4745"/>
                  <a:pt x="2280" y="4745"/>
                </a:cubicBezTo>
                <a:cubicBezTo>
                  <a:pt x="2333" y="4745"/>
                  <a:pt x="2387" y="4758"/>
                  <a:pt x="2442" y="4789"/>
                </a:cubicBezTo>
                <a:cubicBezTo>
                  <a:pt x="2556" y="4853"/>
                  <a:pt x="2579" y="5018"/>
                  <a:pt x="2516" y="5214"/>
                </a:cubicBezTo>
                <a:cubicBezTo>
                  <a:pt x="2499" y="5269"/>
                  <a:pt x="2477" y="5327"/>
                  <a:pt x="2445" y="5374"/>
                </a:cubicBezTo>
                <a:cubicBezTo>
                  <a:pt x="2329" y="5542"/>
                  <a:pt x="2219" y="5712"/>
                  <a:pt x="2089" y="5867"/>
                </a:cubicBezTo>
                <a:cubicBezTo>
                  <a:pt x="1759" y="6265"/>
                  <a:pt x="1436" y="6664"/>
                  <a:pt x="1337" y="7189"/>
                </a:cubicBezTo>
                <a:cubicBezTo>
                  <a:pt x="1234" y="7731"/>
                  <a:pt x="1329" y="8222"/>
                  <a:pt x="1729" y="8626"/>
                </a:cubicBezTo>
                <a:cubicBezTo>
                  <a:pt x="1799" y="8696"/>
                  <a:pt x="1867" y="8731"/>
                  <a:pt x="1928" y="8731"/>
                </a:cubicBezTo>
                <a:cubicBezTo>
                  <a:pt x="2013" y="8731"/>
                  <a:pt x="2084" y="8664"/>
                  <a:pt x="2127" y="8533"/>
                </a:cubicBezTo>
                <a:cubicBezTo>
                  <a:pt x="2177" y="8377"/>
                  <a:pt x="2225" y="8213"/>
                  <a:pt x="2232" y="8050"/>
                </a:cubicBezTo>
                <a:cubicBezTo>
                  <a:pt x="2253" y="7635"/>
                  <a:pt x="2239" y="7217"/>
                  <a:pt x="2260" y="6802"/>
                </a:cubicBezTo>
                <a:cubicBezTo>
                  <a:pt x="2278" y="6451"/>
                  <a:pt x="2354" y="6110"/>
                  <a:pt x="2631" y="5857"/>
                </a:cubicBezTo>
                <a:cubicBezTo>
                  <a:pt x="2696" y="5798"/>
                  <a:pt x="2769" y="5751"/>
                  <a:pt x="2851" y="5751"/>
                </a:cubicBezTo>
                <a:cubicBezTo>
                  <a:pt x="2883" y="5751"/>
                  <a:pt x="2917" y="5759"/>
                  <a:pt x="2952" y="5775"/>
                </a:cubicBezTo>
                <a:cubicBezTo>
                  <a:pt x="3082" y="5836"/>
                  <a:pt x="3127" y="5964"/>
                  <a:pt x="3100" y="6085"/>
                </a:cubicBezTo>
                <a:cubicBezTo>
                  <a:pt x="3065" y="6248"/>
                  <a:pt x="3005" y="6412"/>
                  <a:pt x="2927" y="6561"/>
                </a:cubicBezTo>
                <a:cubicBezTo>
                  <a:pt x="2819" y="6762"/>
                  <a:pt x="2659" y="6939"/>
                  <a:pt x="2566" y="7147"/>
                </a:cubicBezTo>
                <a:cubicBezTo>
                  <a:pt x="2264" y="7826"/>
                  <a:pt x="2320" y="8515"/>
                  <a:pt x="2594" y="9186"/>
                </a:cubicBezTo>
                <a:cubicBezTo>
                  <a:pt x="2694" y="9433"/>
                  <a:pt x="2891" y="9618"/>
                  <a:pt x="3164" y="9689"/>
                </a:cubicBezTo>
                <a:cubicBezTo>
                  <a:pt x="3218" y="9703"/>
                  <a:pt x="3264" y="9711"/>
                  <a:pt x="3301" y="9711"/>
                </a:cubicBezTo>
                <a:cubicBezTo>
                  <a:pt x="3411" y="9711"/>
                  <a:pt x="3454" y="9645"/>
                  <a:pt x="3455" y="9484"/>
                </a:cubicBezTo>
                <a:cubicBezTo>
                  <a:pt x="3456" y="9202"/>
                  <a:pt x="3436" y="8918"/>
                  <a:pt x="3405" y="8638"/>
                </a:cubicBezTo>
                <a:cubicBezTo>
                  <a:pt x="3354" y="8152"/>
                  <a:pt x="3308" y="7668"/>
                  <a:pt x="3401" y="7185"/>
                </a:cubicBezTo>
                <a:cubicBezTo>
                  <a:pt x="3434" y="7016"/>
                  <a:pt x="3503" y="6848"/>
                  <a:pt x="3587" y="6697"/>
                </a:cubicBezTo>
                <a:cubicBezTo>
                  <a:pt x="3616" y="6643"/>
                  <a:pt x="3718" y="6596"/>
                  <a:pt x="3789" y="6596"/>
                </a:cubicBezTo>
                <a:cubicBezTo>
                  <a:pt x="3797" y="6596"/>
                  <a:pt x="3805" y="6597"/>
                  <a:pt x="3813" y="6598"/>
                </a:cubicBezTo>
                <a:cubicBezTo>
                  <a:pt x="3870" y="6609"/>
                  <a:pt x="3944" y="6719"/>
                  <a:pt x="3948" y="6788"/>
                </a:cubicBezTo>
                <a:cubicBezTo>
                  <a:pt x="3958" y="6972"/>
                  <a:pt x="3953" y="7162"/>
                  <a:pt x="3920" y="7344"/>
                </a:cubicBezTo>
                <a:cubicBezTo>
                  <a:pt x="3861" y="7664"/>
                  <a:pt x="3767" y="7977"/>
                  <a:pt x="3705" y="8297"/>
                </a:cubicBezTo>
                <a:cubicBezTo>
                  <a:pt x="3614" y="8758"/>
                  <a:pt x="3612" y="9216"/>
                  <a:pt x="3862" y="9635"/>
                </a:cubicBezTo>
                <a:cubicBezTo>
                  <a:pt x="3989" y="9848"/>
                  <a:pt x="4147" y="10045"/>
                  <a:pt x="4452" y="10059"/>
                </a:cubicBezTo>
                <a:cubicBezTo>
                  <a:pt x="4455" y="9939"/>
                  <a:pt x="4477" y="9830"/>
                  <a:pt x="4457" y="9728"/>
                </a:cubicBezTo>
                <a:cubicBezTo>
                  <a:pt x="4399" y="9425"/>
                  <a:pt x="4322" y="9124"/>
                  <a:pt x="4256" y="8822"/>
                </a:cubicBezTo>
                <a:cubicBezTo>
                  <a:pt x="4181" y="8483"/>
                  <a:pt x="4129" y="8145"/>
                  <a:pt x="4417" y="7824"/>
                </a:cubicBezTo>
                <a:cubicBezTo>
                  <a:pt x="4494" y="7913"/>
                  <a:pt x="4602" y="7985"/>
                  <a:pt x="4626" y="8078"/>
                </a:cubicBezTo>
                <a:cubicBezTo>
                  <a:pt x="4681" y="8291"/>
                  <a:pt x="4710" y="8515"/>
                  <a:pt x="4719" y="8735"/>
                </a:cubicBezTo>
                <a:cubicBezTo>
                  <a:pt x="4731" y="9038"/>
                  <a:pt x="4697" y="9343"/>
                  <a:pt x="4713" y="9645"/>
                </a:cubicBezTo>
                <a:cubicBezTo>
                  <a:pt x="4726" y="9900"/>
                  <a:pt x="4875" y="10087"/>
                  <a:pt x="5120" y="10169"/>
                </a:cubicBezTo>
                <a:cubicBezTo>
                  <a:pt x="5443" y="10277"/>
                  <a:pt x="5772" y="10366"/>
                  <a:pt x="6121" y="10470"/>
                </a:cubicBezTo>
                <a:cubicBezTo>
                  <a:pt x="6260" y="10138"/>
                  <a:pt x="6399" y="9821"/>
                  <a:pt x="6525" y="9499"/>
                </a:cubicBezTo>
                <a:cubicBezTo>
                  <a:pt x="6592" y="9325"/>
                  <a:pt x="6545" y="9159"/>
                  <a:pt x="6419" y="9024"/>
                </a:cubicBezTo>
                <a:cubicBezTo>
                  <a:pt x="6328" y="8926"/>
                  <a:pt x="6228" y="8838"/>
                  <a:pt x="6129" y="8748"/>
                </a:cubicBezTo>
                <a:cubicBezTo>
                  <a:pt x="6012" y="8640"/>
                  <a:pt x="5880" y="8544"/>
                  <a:pt x="5777" y="8422"/>
                </a:cubicBezTo>
                <a:cubicBezTo>
                  <a:pt x="5654" y="8277"/>
                  <a:pt x="5570" y="8109"/>
                  <a:pt x="5664" y="7892"/>
                </a:cubicBezTo>
                <a:cubicBezTo>
                  <a:pt x="5668" y="7892"/>
                  <a:pt x="5672" y="7892"/>
                  <a:pt x="5676" y="7892"/>
                </a:cubicBezTo>
                <a:cubicBezTo>
                  <a:pt x="5823" y="7892"/>
                  <a:pt x="5885" y="7999"/>
                  <a:pt x="5954" y="8096"/>
                </a:cubicBezTo>
                <a:cubicBezTo>
                  <a:pt x="6234" y="8490"/>
                  <a:pt x="6554" y="8846"/>
                  <a:pt x="6956" y="9123"/>
                </a:cubicBezTo>
                <a:cubicBezTo>
                  <a:pt x="7025" y="9170"/>
                  <a:pt x="7092" y="9222"/>
                  <a:pt x="7172" y="9222"/>
                </a:cubicBezTo>
                <a:cubicBezTo>
                  <a:pt x="7204" y="9222"/>
                  <a:pt x="7239" y="9213"/>
                  <a:pt x="7277" y="9192"/>
                </a:cubicBezTo>
                <a:cubicBezTo>
                  <a:pt x="7410" y="9116"/>
                  <a:pt x="7426" y="8992"/>
                  <a:pt x="7410" y="8858"/>
                </a:cubicBezTo>
                <a:cubicBezTo>
                  <a:pt x="7360" y="8435"/>
                  <a:pt x="7137" y="8098"/>
                  <a:pt x="6856" y="7797"/>
                </a:cubicBezTo>
                <a:cubicBezTo>
                  <a:pt x="6504" y="7421"/>
                  <a:pt x="6068" y="7180"/>
                  <a:pt x="5580" y="7027"/>
                </a:cubicBezTo>
                <a:cubicBezTo>
                  <a:pt x="5392" y="6968"/>
                  <a:pt x="5304" y="6848"/>
                  <a:pt x="5344" y="6721"/>
                </a:cubicBezTo>
                <a:cubicBezTo>
                  <a:pt x="5377" y="6618"/>
                  <a:pt x="5491" y="6549"/>
                  <a:pt x="5615" y="6549"/>
                </a:cubicBezTo>
                <a:cubicBezTo>
                  <a:pt x="5660" y="6549"/>
                  <a:pt x="5707" y="6558"/>
                  <a:pt x="5751" y="6577"/>
                </a:cubicBezTo>
                <a:cubicBezTo>
                  <a:pt x="5852" y="6621"/>
                  <a:pt x="5952" y="6681"/>
                  <a:pt x="6034" y="6755"/>
                </a:cubicBezTo>
                <a:cubicBezTo>
                  <a:pt x="6510" y="7175"/>
                  <a:pt x="6982" y="7601"/>
                  <a:pt x="7449" y="8030"/>
                </a:cubicBezTo>
                <a:cubicBezTo>
                  <a:pt x="7540" y="8113"/>
                  <a:pt x="7635" y="8155"/>
                  <a:pt x="7721" y="8155"/>
                </a:cubicBezTo>
                <a:cubicBezTo>
                  <a:pt x="7846" y="8155"/>
                  <a:pt x="7955" y="8069"/>
                  <a:pt x="8012" y="7899"/>
                </a:cubicBezTo>
                <a:cubicBezTo>
                  <a:pt x="8043" y="7806"/>
                  <a:pt x="8059" y="7699"/>
                  <a:pt x="8049" y="7602"/>
                </a:cubicBezTo>
                <a:cubicBezTo>
                  <a:pt x="8014" y="7229"/>
                  <a:pt x="7782" y="6980"/>
                  <a:pt x="7486" y="6789"/>
                </a:cubicBezTo>
                <a:cubicBezTo>
                  <a:pt x="6891" y="6404"/>
                  <a:pt x="6221" y="6198"/>
                  <a:pt x="5547" y="6005"/>
                </a:cubicBezTo>
                <a:cubicBezTo>
                  <a:pt x="5441" y="5976"/>
                  <a:pt x="5325" y="5931"/>
                  <a:pt x="5254" y="5856"/>
                </a:cubicBezTo>
                <a:cubicBezTo>
                  <a:pt x="5194" y="5794"/>
                  <a:pt x="5156" y="5667"/>
                  <a:pt x="5177" y="5586"/>
                </a:cubicBezTo>
                <a:cubicBezTo>
                  <a:pt x="5195" y="5516"/>
                  <a:pt x="5304" y="5434"/>
                  <a:pt x="5382" y="5425"/>
                </a:cubicBezTo>
                <a:cubicBezTo>
                  <a:pt x="5410" y="5421"/>
                  <a:pt x="5440" y="5420"/>
                  <a:pt x="5469" y="5420"/>
                </a:cubicBezTo>
                <a:cubicBezTo>
                  <a:pt x="5571" y="5420"/>
                  <a:pt x="5676" y="5439"/>
                  <a:pt x="5774" y="5468"/>
                </a:cubicBezTo>
                <a:cubicBezTo>
                  <a:pt x="6530" y="5685"/>
                  <a:pt x="7202" y="6058"/>
                  <a:pt x="7796" y="6576"/>
                </a:cubicBezTo>
                <a:cubicBezTo>
                  <a:pt x="7882" y="6650"/>
                  <a:pt x="7973" y="6740"/>
                  <a:pt x="8088" y="6740"/>
                </a:cubicBezTo>
                <a:cubicBezTo>
                  <a:pt x="8121" y="6740"/>
                  <a:pt x="8156" y="6733"/>
                  <a:pt x="8193" y="6716"/>
                </a:cubicBezTo>
                <a:cubicBezTo>
                  <a:pt x="8355" y="6642"/>
                  <a:pt x="8347" y="6474"/>
                  <a:pt x="8371" y="6329"/>
                </a:cubicBezTo>
                <a:cubicBezTo>
                  <a:pt x="8374" y="6318"/>
                  <a:pt x="8375" y="6308"/>
                  <a:pt x="8376" y="6297"/>
                </a:cubicBezTo>
                <a:cubicBezTo>
                  <a:pt x="8416" y="5697"/>
                  <a:pt x="8046" y="5114"/>
                  <a:pt x="7449" y="4830"/>
                </a:cubicBezTo>
                <a:cubicBezTo>
                  <a:pt x="7132" y="4680"/>
                  <a:pt x="6804" y="4633"/>
                  <a:pt x="6470" y="4633"/>
                </a:cubicBezTo>
                <a:cubicBezTo>
                  <a:pt x="6315" y="4633"/>
                  <a:pt x="6160" y="4643"/>
                  <a:pt x="6004" y="4657"/>
                </a:cubicBezTo>
                <a:cubicBezTo>
                  <a:pt x="5759" y="4680"/>
                  <a:pt x="5516" y="4728"/>
                  <a:pt x="5272" y="4743"/>
                </a:cubicBezTo>
                <a:cubicBezTo>
                  <a:pt x="5259" y="4744"/>
                  <a:pt x="5247" y="4744"/>
                  <a:pt x="5235" y="4744"/>
                </a:cubicBezTo>
                <a:cubicBezTo>
                  <a:pt x="5045" y="4744"/>
                  <a:pt x="4919" y="4643"/>
                  <a:pt x="4890" y="4497"/>
                </a:cubicBezTo>
                <a:cubicBezTo>
                  <a:pt x="4857" y="4331"/>
                  <a:pt x="4944" y="4159"/>
                  <a:pt x="5133" y="4094"/>
                </a:cubicBezTo>
                <a:cubicBezTo>
                  <a:pt x="5297" y="4039"/>
                  <a:pt x="5474" y="4006"/>
                  <a:pt x="5647" y="3999"/>
                </a:cubicBezTo>
                <a:cubicBezTo>
                  <a:pt x="5679" y="3998"/>
                  <a:pt x="5710" y="3997"/>
                  <a:pt x="5741" y="3997"/>
                </a:cubicBezTo>
                <a:cubicBezTo>
                  <a:pt x="6272" y="3997"/>
                  <a:pt x="6754" y="4185"/>
                  <a:pt x="7218" y="4435"/>
                </a:cubicBezTo>
                <a:cubicBezTo>
                  <a:pt x="7438" y="4553"/>
                  <a:pt x="7663" y="4665"/>
                  <a:pt x="7926" y="4669"/>
                </a:cubicBezTo>
                <a:cubicBezTo>
                  <a:pt x="7927" y="4669"/>
                  <a:pt x="7928" y="4669"/>
                  <a:pt x="7929" y="4669"/>
                </a:cubicBezTo>
                <a:cubicBezTo>
                  <a:pt x="8041" y="4669"/>
                  <a:pt x="8095" y="4615"/>
                  <a:pt x="8088" y="4520"/>
                </a:cubicBezTo>
                <a:cubicBezTo>
                  <a:pt x="8068" y="4288"/>
                  <a:pt x="8074" y="4042"/>
                  <a:pt x="7996" y="3829"/>
                </a:cubicBezTo>
                <a:cubicBezTo>
                  <a:pt x="7765" y="3196"/>
                  <a:pt x="7186" y="2824"/>
                  <a:pt x="6570" y="2824"/>
                </a:cubicBezTo>
                <a:cubicBezTo>
                  <a:pt x="6324" y="2824"/>
                  <a:pt x="6071" y="2884"/>
                  <a:pt x="5832" y="3010"/>
                </a:cubicBezTo>
                <a:cubicBezTo>
                  <a:pt x="5550" y="3159"/>
                  <a:pt x="5281" y="3335"/>
                  <a:pt x="5004" y="3495"/>
                </a:cubicBezTo>
                <a:cubicBezTo>
                  <a:pt x="4940" y="3532"/>
                  <a:pt x="4874" y="3560"/>
                  <a:pt x="4809" y="3560"/>
                </a:cubicBezTo>
                <a:cubicBezTo>
                  <a:pt x="4754" y="3560"/>
                  <a:pt x="4701" y="3540"/>
                  <a:pt x="4651" y="3487"/>
                </a:cubicBezTo>
                <a:cubicBezTo>
                  <a:pt x="4538" y="3367"/>
                  <a:pt x="4612" y="3245"/>
                  <a:pt x="4681" y="3136"/>
                </a:cubicBezTo>
                <a:cubicBezTo>
                  <a:pt x="4874" y="2832"/>
                  <a:pt x="5171" y="2667"/>
                  <a:pt x="5508" y="2605"/>
                </a:cubicBezTo>
                <a:cubicBezTo>
                  <a:pt x="5901" y="2534"/>
                  <a:pt x="6302" y="2514"/>
                  <a:pt x="6699" y="2462"/>
                </a:cubicBezTo>
                <a:cubicBezTo>
                  <a:pt x="6837" y="2444"/>
                  <a:pt x="7016" y="2452"/>
                  <a:pt x="7063" y="2284"/>
                </a:cubicBezTo>
                <a:cubicBezTo>
                  <a:pt x="7113" y="2103"/>
                  <a:pt x="6981" y="1976"/>
                  <a:pt x="6860" y="1860"/>
                </a:cubicBezTo>
                <a:cubicBezTo>
                  <a:pt x="6833" y="1834"/>
                  <a:pt x="6802" y="1811"/>
                  <a:pt x="6768" y="1797"/>
                </a:cubicBezTo>
                <a:cubicBezTo>
                  <a:pt x="6532" y="1698"/>
                  <a:pt x="6302" y="1579"/>
                  <a:pt x="6058" y="1511"/>
                </a:cubicBezTo>
                <a:cubicBezTo>
                  <a:pt x="5937" y="1477"/>
                  <a:pt x="5827" y="1460"/>
                  <a:pt x="5726" y="1460"/>
                </a:cubicBezTo>
                <a:cubicBezTo>
                  <a:pt x="5405" y="1460"/>
                  <a:pt x="5170" y="1628"/>
                  <a:pt x="4958" y="1958"/>
                </a:cubicBezTo>
                <a:cubicBezTo>
                  <a:pt x="4845" y="2132"/>
                  <a:pt x="4690" y="2288"/>
                  <a:pt x="4530" y="2421"/>
                </a:cubicBezTo>
                <a:cubicBezTo>
                  <a:pt x="4471" y="2471"/>
                  <a:pt x="4395" y="2493"/>
                  <a:pt x="4319" y="2493"/>
                </a:cubicBezTo>
                <a:cubicBezTo>
                  <a:pt x="4210" y="2493"/>
                  <a:pt x="4100" y="2448"/>
                  <a:pt x="4032" y="2375"/>
                </a:cubicBezTo>
                <a:cubicBezTo>
                  <a:pt x="3921" y="2256"/>
                  <a:pt x="3931" y="2130"/>
                  <a:pt x="4053" y="1938"/>
                </a:cubicBezTo>
                <a:cubicBezTo>
                  <a:pt x="4186" y="1731"/>
                  <a:pt x="4380" y="1601"/>
                  <a:pt x="4601" y="1515"/>
                </a:cubicBezTo>
                <a:cubicBezTo>
                  <a:pt x="4814" y="1431"/>
                  <a:pt x="5039" y="1376"/>
                  <a:pt x="5256" y="1302"/>
                </a:cubicBezTo>
                <a:cubicBezTo>
                  <a:pt x="5474" y="1227"/>
                  <a:pt x="5690" y="1143"/>
                  <a:pt x="5907" y="1063"/>
                </a:cubicBezTo>
                <a:cubicBezTo>
                  <a:pt x="5901" y="1044"/>
                  <a:pt x="5897" y="1026"/>
                  <a:pt x="5893" y="1007"/>
                </a:cubicBezTo>
                <a:cubicBezTo>
                  <a:pt x="5551" y="775"/>
                  <a:pt x="5189" y="655"/>
                  <a:pt x="4811" y="655"/>
                </a:cubicBezTo>
                <a:cubicBezTo>
                  <a:pt x="4613" y="655"/>
                  <a:pt x="4410" y="688"/>
                  <a:pt x="4204" y="754"/>
                </a:cubicBezTo>
                <a:cubicBezTo>
                  <a:pt x="3606" y="947"/>
                  <a:pt x="3192" y="1357"/>
                  <a:pt x="2957" y="1981"/>
                </a:cubicBezTo>
                <a:cubicBezTo>
                  <a:pt x="2824" y="1456"/>
                  <a:pt x="2638" y="1003"/>
                  <a:pt x="2380" y="581"/>
                </a:cubicBezTo>
                <a:cubicBezTo>
                  <a:pt x="2233" y="341"/>
                  <a:pt x="2074" y="104"/>
                  <a:pt x="1797" y="12"/>
                </a:cubicBezTo>
                <a:cubicBezTo>
                  <a:pt x="1772" y="4"/>
                  <a:pt x="1743" y="0"/>
                  <a:pt x="17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2"/>
          <p:cNvSpPr/>
          <p:nvPr/>
        </p:nvSpPr>
        <p:spPr>
          <a:xfrm rot="-6300024">
            <a:off x="8218631" y="-105648"/>
            <a:ext cx="942250" cy="1115388"/>
          </a:xfrm>
          <a:custGeom>
            <a:avLst/>
            <a:gdLst/>
            <a:ahLst/>
            <a:cxnLst/>
            <a:rect l="l" t="t" r="r" b="b"/>
            <a:pathLst>
              <a:path w="9649" h="11422" extrusionOk="0">
                <a:moveTo>
                  <a:pt x="6256" y="6999"/>
                </a:moveTo>
                <a:lnTo>
                  <a:pt x="6273" y="7002"/>
                </a:lnTo>
                <a:cubicBezTo>
                  <a:pt x="6272" y="7005"/>
                  <a:pt x="6271" y="7008"/>
                  <a:pt x="6271" y="7009"/>
                </a:cubicBezTo>
                <a:cubicBezTo>
                  <a:pt x="6266" y="7006"/>
                  <a:pt x="6260" y="7002"/>
                  <a:pt x="6256" y="6999"/>
                </a:cubicBezTo>
                <a:close/>
                <a:moveTo>
                  <a:pt x="718" y="0"/>
                </a:moveTo>
                <a:cubicBezTo>
                  <a:pt x="667" y="0"/>
                  <a:pt x="616" y="7"/>
                  <a:pt x="567" y="22"/>
                </a:cubicBezTo>
                <a:cubicBezTo>
                  <a:pt x="379" y="80"/>
                  <a:pt x="261" y="244"/>
                  <a:pt x="242" y="435"/>
                </a:cubicBezTo>
                <a:cubicBezTo>
                  <a:pt x="223" y="631"/>
                  <a:pt x="297" y="831"/>
                  <a:pt x="385" y="1001"/>
                </a:cubicBezTo>
                <a:cubicBezTo>
                  <a:pt x="493" y="1211"/>
                  <a:pt x="635" y="1406"/>
                  <a:pt x="773" y="1597"/>
                </a:cubicBezTo>
                <a:cubicBezTo>
                  <a:pt x="1100" y="2048"/>
                  <a:pt x="1474" y="2465"/>
                  <a:pt x="1886" y="2842"/>
                </a:cubicBezTo>
                <a:cubicBezTo>
                  <a:pt x="1902" y="2856"/>
                  <a:pt x="1919" y="2862"/>
                  <a:pt x="1936" y="2862"/>
                </a:cubicBezTo>
                <a:cubicBezTo>
                  <a:pt x="1946" y="2862"/>
                  <a:pt x="1957" y="2860"/>
                  <a:pt x="1966" y="2856"/>
                </a:cubicBezTo>
                <a:cubicBezTo>
                  <a:pt x="2007" y="3247"/>
                  <a:pt x="2069" y="3647"/>
                  <a:pt x="2186" y="4027"/>
                </a:cubicBezTo>
                <a:cubicBezTo>
                  <a:pt x="1948" y="3742"/>
                  <a:pt x="1687" y="3477"/>
                  <a:pt x="1402" y="3237"/>
                </a:cubicBezTo>
                <a:cubicBezTo>
                  <a:pt x="1217" y="3082"/>
                  <a:pt x="1025" y="2934"/>
                  <a:pt x="823" y="2802"/>
                </a:cubicBezTo>
                <a:cubicBezTo>
                  <a:pt x="710" y="2729"/>
                  <a:pt x="577" y="2668"/>
                  <a:pt x="446" y="2668"/>
                </a:cubicBezTo>
                <a:cubicBezTo>
                  <a:pt x="370" y="2668"/>
                  <a:pt x="295" y="2688"/>
                  <a:pt x="225" y="2739"/>
                </a:cubicBezTo>
                <a:cubicBezTo>
                  <a:pt x="75" y="2847"/>
                  <a:pt x="1" y="3045"/>
                  <a:pt x="18" y="3226"/>
                </a:cubicBezTo>
                <a:cubicBezTo>
                  <a:pt x="41" y="3456"/>
                  <a:pt x="182" y="3649"/>
                  <a:pt x="326" y="3821"/>
                </a:cubicBezTo>
                <a:cubicBezTo>
                  <a:pt x="600" y="4145"/>
                  <a:pt x="943" y="4417"/>
                  <a:pt x="1322" y="4610"/>
                </a:cubicBezTo>
                <a:cubicBezTo>
                  <a:pt x="1617" y="4759"/>
                  <a:pt x="1950" y="4867"/>
                  <a:pt x="2282" y="4867"/>
                </a:cubicBezTo>
                <a:cubicBezTo>
                  <a:pt x="2375" y="4867"/>
                  <a:pt x="2468" y="4858"/>
                  <a:pt x="2559" y="4840"/>
                </a:cubicBezTo>
                <a:cubicBezTo>
                  <a:pt x="2590" y="4886"/>
                  <a:pt x="2620" y="4930"/>
                  <a:pt x="2654" y="4974"/>
                </a:cubicBezTo>
                <a:cubicBezTo>
                  <a:pt x="2874" y="5267"/>
                  <a:pt x="3149" y="5485"/>
                  <a:pt x="3451" y="5664"/>
                </a:cubicBezTo>
                <a:cubicBezTo>
                  <a:pt x="3452" y="5666"/>
                  <a:pt x="3452" y="5666"/>
                  <a:pt x="3452" y="5667"/>
                </a:cubicBezTo>
                <a:cubicBezTo>
                  <a:pt x="3466" y="5703"/>
                  <a:pt x="3497" y="5718"/>
                  <a:pt x="3527" y="5718"/>
                </a:cubicBezTo>
                <a:cubicBezTo>
                  <a:pt x="3533" y="5718"/>
                  <a:pt x="3538" y="5718"/>
                  <a:pt x="3543" y="5717"/>
                </a:cubicBezTo>
                <a:cubicBezTo>
                  <a:pt x="3583" y="5740"/>
                  <a:pt x="3624" y="5762"/>
                  <a:pt x="3665" y="5783"/>
                </a:cubicBezTo>
                <a:cubicBezTo>
                  <a:pt x="3662" y="5825"/>
                  <a:pt x="3701" y="5865"/>
                  <a:pt x="3746" y="5865"/>
                </a:cubicBezTo>
                <a:cubicBezTo>
                  <a:pt x="3761" y="5865"/>
                  <a:pt x="3778" y="5860"/>
                  <a:pt x="3793" y="5848"/>
                </a:cubicBezTo>
                <a:cubicBezTo>
                  <a:pt x="4020" y="5961"/>
                  <a:pt x="4254" y="6062"/>
                  <a:pt x="4486" y="6165"/>
                </a:cubicBezTo>
                <a:cubicBezTo>
                  <a:pt x="4395" y="6143"/>
                  <a:pt x="4304" y="6121"/>
                  <a:pt x="4213" y="6099"/>
                </a:cubicBezTo>
                <a:cubicBezTo>
                  <a:pt x="4000" y="6049"/>
                  <a:pt x="3786" y="5991"/>
                  <a:pt x="3568" y="5972"/>
                </a:cubicBezTo>
                <a:cubicBezTo>
                  <a:pt x="3532" y="5969"/>
                  <a:pt x="3496" y="5967"/>
                  <a:pt x="3459" y="5967"/>
                </a:cubicBezTo>
                <a:cubicBezTo>
                  <a:pt x="3142" y="5967"/>
                  <a:pt x="2799" y="6090"/>
                  <a:pt x="2667" y="6400"/>
                </a:cubicBezTo>
                <a:cubicBezTo>
                  <a:pt x="2535" y="6708"/>
                  <a:pt x="2712" y="7039"/>
                  <a:pt x="2969" y="7218"/>
                </a:cubicBezTo>
                <a:cubicBezTo>
                  <a:pt x="3121" y="7324"/>
                  <a:pt x="3295" y="7365"/>
                  <a:pt x="3473" y="7365"/>
                </a:cubicBezTo>
                <a:cubicBezTo>
                  <a:pt x="3671" y="7365"/>
                  <a:pt x="3873" y="7313"/>
                  <a:pt x="4054" y="7239"/>
                </a:cubicBezTo>
                <a:cubicBezTo>
                  <a:pt x="4489" y="7060"/>
                  <a:pt x="4858" y="6741"/>
                  <a:pt x="5317" y="6617"/>
                </a:cubicBezTo>
                <a:cubicBezTo>
                  <a:pt x="5331" y="6613"/>
                  <a:pt x="5343" y="6605"/>
                  <a:pt x="5351" y="6595"/>
                </a:cubicBezTo>
                <a:cubicBezTo>
                  <a:pt x="5580" y="6725"/>
                  <a:pt x="5803" y="6865"/>
                  <a:pt x="6019" y="7015"/>
                </a:cubicBezTo>
                <a:cubicBezTo>
                  <a:pt x="6021" y="7018"/>
                  <a:pt x="6024" y="7020"/>
                  <a:pt x="6027" y="7021"/>
                </a:cubicBezTo>
                <a:cubicBezTo>
                  <a:pt x="6217" y="7153"/>
                  <a:pt x="6402" y="7293"/>
                  <a:pt x="6580" y="7441"/>
                </a:cubicBezTo>
                <a:cubicBezTo>
                  <a:pt x="6873" y="7685"/>
                  <a:pt x="7149" y="7950"/>
                  <a:pt x="7404" y="8233"/>
                </a:cubicBezTo>
                <a:cubicBezTo>
                  <a:pt x="6961" y="7939"/>
                  <a:pt x="6428" y="7776"/>
                  <a:pt x="5896" y="7776"/>
                </a:cubicBezTo>
                <a:cubicBezTo>
                  <a:pt x="5668" y="7776"/>
                  <a:pt x="5439" y="7806"/>
                  <a:pt x="5218" y="7868"/>
                </a:cubicBezTo>
                <a:cubicBezTo>
                  <a:pt x="5051" y="7916"/>
                  <a:pt x="4873" y="7998"/>
                  <a:pt x="4801" y="8166"/>
                </a:cubicBezTo>
                <a:cubicBezTo>
                  <a:pt x="4727" y="8336"/>
                  <a:pt x="4794" y="8511"/>
                  <a:pt x="4915" y="8639"/>
                </a:cubicBezTo>
                <a:cubicBezTo>
                  <a:pt x="5188" y="8928"/>
                  <a:pt x="5651" y="8990"/>
                  <a:pt x="6029" y="8991"/>
                </a:cubicBezTo>
                <a:cubicBezTo>
                  <a:pt x="6508" y="8991"/>
                  <a:pt x="6986" y="8853"/>
                  <a:pt x="7389" y="8592"/>
                </a:cubicBezTo>
                <a:cubicBezTo>
                  <a:pt x="7432" y="8564"/>
                  <a:pt x="7430" y="8514"/>
                  <a:pt x="7408" y="8480"/>
                </a:cubicBezTo>
                <a:lnTo>
                  <a:pt x="7448" y="8448"/>
                </a:lnTo>
                <a:cubicBezTo>
                  <a:pt x="7451" y="8450"/>
                  <a:pt x="7452" y="8452"/>
                  <a:pt x="7455" y="8453"/>
                </a:cubicBezTo>
                <a:cubicBezTo>
                  <a:pt x="7471" y="8465"/>
                  <a:pt x="7487" y="8470"/>
                  <a:pt x="7504" y="8470"/>
                </a:cubicBezTo>
                <a:cubicBezTo>
                  <a:pt x="7533" y="8470"/>
                  <a:pt x="7560" y="8454"/>
                  <a:pt x="7575" y="8432"/>
                </a:cubicBezTo>
                <a:cubicBezTo>
                  <a:pt x="7748" y="8639"/>
                  <a:pt x="7910" y="8857"/>
                  <a:pt x="8056" y="9084"/>
                </a:cubicBezTo>
                <a:cubicBezTo>
                  <a:pt x="8178" y="9272"/>
                  <a:pt x="8289" y="9465"/>
                  <a:pt x="8389" y="9664"/>
                </a:cubicBezTo>
                <a:cubicBezTo>
                  <a:pt x="8389" y="9665"/>
                  <a:pt x="8389" y="9665"/>
                  <a:pt x="8389" y="9665"/>
                </a:cubicBezTo>
                <a:cubicBezTo>
                  <a:pt x="8392" y="9673"/>
                  <a:pt x="8396" y="9680"/>
                  <a:pt x="8400" y="9686"/>
                </a:cubicBezTo>
                <a:cubicBezTo>
                  <a:pt x="8621" y="10131"/>
                  <a:pt x="8787" y="10602"/>
                  <a:pt x="8883" y="11091"/>
                </a:cubicBezTo>
                <a:cubicBezTo>
                  <a:pt x="8901" y="11183"/>
                  <a:pt x="8916" y="11275"/>
                  <a:pt x="8930" y="11367"/>
                </a:cubicBezTo>
                <a:cubicBezTo>
                  <a:pt x="8935" y="11405"/>
                  <a:pt x="8962" y="11422"/>
                  <a:pt x="8991" y="11422"/>
                </a:cubicBezTo>
                <a:cubicBezTo>
                  <a:pt x="9035" y="11422"/>
                  <a:pt x="9085" y="11384"/>
                  <a:pt x="9076" y="11327"/>
                </a:cubicBezTo>
                <a:cubicBezTo>
                  <a:pt x="9000" y="10798"/>
                  <a:pt x="8843" y="10284"/>
                  <a:pt x="8622" y="9799"/>
                </a:cubicBezTo>
                <a:lnTo>
                  <a:pt x="8622" y="9799"/>
                </a:lnTo>
                <a:cubicBezTo>
                  <a:pt x="8628" y="9801"/>
                  <a:pt x="8634" y="9802"/>
                  <a:pt x="8640" y="9802"/>
                </a:cubicBezTo>
                <a:cubicBezTo>
                  <a:pt x="8652" y="9802"/>
                  <a:pt x="8665" y="9798"/>
                  <a:pt x="8678" y="9789"/>
                </a:cubicBezTo>
                <a:cubicBezTo>
                  <a:pt x="9309" y="9385"/>
                  <a:pt x="9648" y="8605"/>
                  <a:pt x="9538" y="7868"/>
                </a:cubicBezTo>
                <a:cubicBezTo>
                  <a:pt x="9510" y="7682"/>
                  <a:pt x="9456" y="7496"/>
                  <a:pt x="9343" y="7345"/>
                </a:cubicBezTo>
                <a:cubicBezTo>
                  <a:pt x="9248" y="7218"/>
                  <a:pt x="9111" y="7109"/>
                  <a:pt x="8951" y="7109"/>
                </a:cubicBezTo>
                <a:cubicBezTo>
                  <a:pt x="8933" y="7109"/>
                  <a:pt x="8916" y="7111"/>
                  <a:pt x="8898" y="7113"/>
                </a:cubicBezTo>
                <a:cubicBezTo>
                  <a:pt x="8693" y="7143"/>
                  <a:pt x="8585" y="7337"/>
                  <a:pt x="8507" y="7508"/>
                </a:cubicBezTo>
                <a:cubicBezTo>
                  <a:pt x="8413" y="7717"/>
                  <a:pt x="8343" y="7936"/>
                  <a:pt x="8299" y="8160"/>
                </a:cubicBezTo>
                <a:cubicBezTo>
                  <a:pt x="8236" y="8484"/>
                  <a:pt x="8228" y="8818"/>
                  <a:pt x="8271" y="9143"/>
                </a:cubicBezTo>
                <a:cubicBezTo>
                  <a:pt x="7918" y="8565"/>
                  <a:pt x="7474" y="8041"/>
                  <a:pt x="6975" y="7584"/>
                </a:cubicBezTo>
                <a:cubicBezTo>
                  <a:pt x="6783" y="7410"/>
                  <a:pt x="6584" y="7245"/>
                  <a:pt x="6377" y="7089"/>
                </a:cubicBezTo>
                <a:cubicBezTo>
                  <a:pt x="6386" y="7085"/>
                  <a:pt x="6394" y="7081"/>
                  <a:pt x="6403" y="7074"/>
                </a:cubicBezTo>
                <a:cubicBezTo>
                  <a:pt x="6720" y="6798"/>
                  <a:pt x="6879" y="6385"/>
                  <a:pt x="6903" y="5971"/>
                </a:cubicBezTo>
                <a:cubicBezTo>
                  <a:pt x="6931" y="5502"/>
                  <a:pt x="6776" y="5042"/>
                  <a:pt x="6565" y="4630"/>
                </a:cubicBezTo>
                <a:cubicBezTo>
                  <a:pt x="6510" y="4522"/>
                  <a:pt x="6451" y="4416"/>
                  <a:pt x="6388" y="4312"/>
                </a:cubicBezTo>
                <a:cubicBezTo>
                  <a:pt x="6335" y="4222"/>
                  <a:pt x="6279" y="4126"/>
                  <a:pt x="6187" y="4071"/>
                </a:cubicBezTo>
                <a:cubicBezTo>
                  <a:pt x="6135" y="4040"/>
                  <a:pt x="6079" y="4025"/>
                  <a:pt x="6022" y="4025"/>
                </a:cubicBezTo>
                <a:cubicBezTo>
                  <a:pt x="5897" y="4025"/>
                  <a:pt x="5771" y="4095"/>
                  <a:pt x="5693" y="4195"/>
                </a:cubicBezTo>
                <a:cubicBezTo>
                  <a:pt x="5554" y="4373"/>
                  <a:pt x="5556" y="4619"/>
                  <a:pt x="5555" y="4833"/>
                </a:cubicBezTo>
                <a:cubicBezTo>
                  <a:pt x="5554" y="5062"/>
                  <a:pt x="5566" y="5291"/>
                  <a:pt x="5592" y="5519"/>
                </a:cubicBezTo>
                <a:cubicBezTo>
                  <a:pt x="5638" y="5936"/>
                  <a:pt x="5728" y="6354"/>
                  <a:pt x="5888" y="6744"/>
                </a:cubicBezTo>
                <a:cubicBezTo>
                  <a:pt x="5651" y="6589"/>
                  <a:pt x="5407" y="6447"/>
                  <a:pt x="5158" y="6317"/>
                </a:cubicBezTo>
                <a:cubicBezTo>
                  <a:pt x="4805" y="6133"/>
                  <a:pt x="4437" y="5984"/>
                  <a:pt x="4076" y="5820"/>
                </a:cubicBezTo>
                <a:cubicBezTo>
                  <a:pt x="4018" y="5794"/>
                  <a:pt x="3961" y="5767"/>
                  <a:pt x="3905" y="5740"/>
                </a:cubicBezTo>
                <a:cubicBezTo>
                  <a:pt x="4399" y="5206"/>
                  <a:pt x="4506" y="4333"/>
                  <a:pt x="4303" y="3659"/>
                </a:cubicBezTo>
                <a:cubicBezTo>
                  <a:pt x="4248" y="3477"/>
                  <a:pt x="4167" y="3299"/>
                  <a:pt x="4055" y="3145"/>
                </a:cubicBezTo>
                <a:cubicBezTo>
                  <a:pt x="3949" y="3001"/>
                  <a:pt x="3780" y="2794"/>
                  <a:pt x="3589" y="2780"/>
                </a:cubicBezTo>
                <a:cubicBezTo>
                  <a:pt x="3581" y="2779"/>
                  <a:pt x="3573" y="2779"/>
                  <a:pt x="3566" y="2779"/>
                </a:cubicBezTo>
                <a:cubicBezTo>
                  <a:pt x="3333" y="2779"/>
                  <a:pt x="3265" y="3067"/>
                  <a:pt x="3232" y="3250"/>
                </a:cubicBezTo>
                <a:cubicBezTo>
                  <a:pt x="3189" y="3492"/>
                  <a:pt x="3170" y="3738"/>
                  <a:pt x="3170" y="3985"/>
                </a:cubicBezTo>
                <a:cubicBezTo>
                  <a:pt x="3169" y="4473"/>
                  <a:pt x="3229" y="4975"/>
                  <a:pt x="3376" y="5444"/>
                </a:cubicBezTo>
                <a:cubicBezTo>
                  <a:pt x="3256" y="5365"/>
                  <a:pt x="3142" y="5278"/>
                  <a:pt x="3039" y="5180"/>
                </a:cubicBezTo>
                <a:cubicBezTo>
                  <a:pt x="2912" y="5061"/>
                  <a:pt x="2805" y="4930"/>
                  <a:pt x="2710" y="4791"/>
                </a:cubicBezTo>
                <a:cubicBezTo>
                  <a:pt x="2748" y="4746"/>
                  <a:pt x="2719" y="4663"/>
                  <a:pt x="2656" y="4663"/>
                </a:cubicBezTo>
                <a:cubicBezTo>
                  <a:pt x="2649" y="4663"/>
                  <a:pt x="2641" y="4664"/>
                  <a:pt x="2633" y="4667"/>
                </a:cubicBezTo>
                <a:cubicBezTo>
                  <a:pt x="2633" y="4667"/>
                  <a:pt x="2633" y="4667"/>
                  <a:pt x="2632" y="4668"/>
                </a:cubicBezTo>
                <a:cubicBezTo>
                  <a:pt x="2348" y="4189"/>
                  <a:pt x="2213" y="3621"/>
                  <a:pt x="2143" y="3073"/>
                </a:cubicBezTo>
                <a:cubicBezTo>
                  <a:pt x="2130" y="2975"/>
                  <a:pt x="2119" y="2876"/>
                  <a:pt x="2110" y="2776"/>
                </a:cubicBezTo>
                <a:cubicBezTo>
                  <a:pt x="2110" y="2774"/>
                  <a:pt x="2109" y="2771"/>
                  <a:pt x="2108" y="2768"/>
                </a:cubicBezTo>
                <a:cubicBezTo>
                  <a:pt x="2133" y="2753"/>
                  <a:pt x="2152" y="2724"/>
                  <a:pt x="2146" y="2687"/>
                </a:cubicBezTo>
                <a:cubicBezTo>
                  <a:pt x="2079" y="2236"/>
                  <a:pt x="1978" y="1792"/>
                  <a:pt x="1815" y="1365"/>
                </a:cubicBezTo>
                <a:cubicBezTo>
                  <a:pt x="1732" y="1150"/>
                  <a:pt x="1637" y="939"/>
                  <a:pt x="1534" y="732"/>
                </a:cubicBezTo>
                <a:cubicBezTo>
                  <a:pt x="1433" y="530"/>
                  <a:pt x="1326" y="316"/>
                  <a:pt x="1150" y="167"/>
                </a:cubicBezTo>
                <a:cubicBezTo>
                  <a:pt x="1030" y="67"/>
                  <a:pt x="875" y="0"/>
                  <a:pt x="7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2"/>
          <p:cNvSpPr/>
          <p:nvPr/>
        </p:nvSpPr>
        <p:spPr>
          <a:xfrm rot="3599984">
            <a:off x="-202797" y="-160677"/>
            <a:ext cx="1247522" cy="1083015"/>
          </a:xfrm>
          <a:custGeom>
            <a:avLst/>
            <a:gdLst/>
            <a:ahLst/>
            <a:cxnLst/>
            <a:rect l="l" t="t" r="r" b="b"/>
            <a:pathLst>
              <a:path w="10725" h="9311" extrusionOk="0">
                <a:moveTo>
                  <a:pt x="1" y="7667"/>
                </a:moveTo>
                <a:cubicBezTo>
                  <a:pt x="1167" y="7289"/>
                  <a:pt x="1480" y="5923"/>
                  <a:pt x="1448" y="4594"/>
                </a:cubicBezTo>
                <a:cubicBezTo>
                  <a:pt x="1436" y="4133"/>
                  <a:pt x="1441" y="2945"/>
                  <a:pt x="2018" y="2956"/>
                </a:cubicBezTo>
                <a:cubicBezTo>
                  <a:pt x="2245" y="2960"/>
                  <a:pt x="2283" y="3528"/>
                  <a:pt x="2282" y="3679"/>
                </a:cubicBezTo>
                <a:cubicBezTo>
                  <a:pt x="2277" y="4326"/>
                  <a:pt x="2008" y="4812"/>
                  <a:pt x="1917" y="5418"/>
                </a:cubicBezTo>
                <a:cubicBezTo>
                  <a:pt x="1882" y="5638"/>
                  <a:pt x="1809" y="6048"/>
                  <a:pt x="2128" y="5948"/>
                </a:cubicBezTo>
                <a:cubicBezTo>
                  <a:pt x="2464" y="5843"/>
                  <a:pt x="2605" y="5386"/>
                  <a:pt x="2722" y="5042"/>
                </a:cubicBezTo>
                <a:cubicBezTo>
                  <a:pt x="3013" y="4195"/>
                  <a:pt x="2993" y="3246"/>
                  <a:pt x="3407" y="2461"/>
                </a:cubicBezTo>
                <a:cubicBezTo>
                  <a:pt x="3547" y="2193"/>
                  <a:pt x="3711" y="1888"/>
                  <a:pt x="3944" y="1724"/>
                </a:cubicBezTo>
                <a:cubicBezTo>
                  <a:pt x="3983" y="1696"/>
                  <a:pt x="4160" y="1576"/>
                  <a:pt x="4211" y="1633"/>
                </a:cubicBezTo>
                <a:cubicBezTo>
                  <a:pt x="4389" y="1831"/>
                  <a:pt x="4341" y="2271"/>
                  <a:pt x="4306" y="2493"/>
                </a:cubicBezTo>
                <a:cubicBezTo>
                  <a:pt x="4194" y="3204"/>
                  <a:pt x="3840" y="3806"/>
                  <a:pt x="3517" y="4385"/>
                </a:cubicBezTo>
                <a:cubicBezTo>
                  <a:pt x="3438" y="4525"/>
                  <a:pt x="2974" y="5129"/>
                  <a:pt x="3307" y="5170"/>
                </a:cubicBezTo>
                <a:cubicBezTo>
                  <a:pt x="3785" y="5229"/>
                  <a:pt x="4146" y="4779"/>
                  <a:pt x="4396" y="4383"/>
                </a:cubicBezTo>
                <a:cubicBezTo>
                  <a:pt x="4973" y="3469"/>
                  <a:pt x="5212" y="2252"/>
                  <a:pt x="5699" y="1255"/>
                </a:cubicBezTo>
                <a:cubicBezTo>
                  <a:pt x="5880" y="885"/>
                  <a:pt x="6057" y="462"/>
                  <a:pt x="6349" y="198"/>
                </a:cubicBezTo>
                <a:cubicBezTo>
                  <a:pt x="6412" y="141"/>
                  <a:pt x="6617" y="1"/>
                  <a:pt x="6709" y="74"/>
                </a:cubicBezTo>
                <a:cubicBezTo>
                  <a:pt x="6913" y="238"/>
                  <a:pt x="6799" y="733"/>
                  <a:pt x="6755" y="924"/>
                </a:cubicBezTo>
                <a:cubicBezTo>
                  <a:pt x="6570" y="1697"/>
                  <a:pt x="6074" y="2260"/>
                  <a:pt x="5754" y="2935"/>
                </a:cubicBezTo>
                <a:cubicBezTo>
                  <a:pt x="5669" y="3114"/>
                  <a:pt x="5292" y="3694"/>
                  <a:pt x="5593" y="3870"/>
                </a:cubicBezTo>
                <a:cubicBezTo>
                  <a:pt x="5992" y="4102"/>
                  <a:pt x="6473" y="3741"/>
                  <a:pt x="6771" y="3521"/>
                </a:cubicBezTo>
                <a:cubicBezTo>
                  <a:pt x="7594" y="2909"/>
                  <a:pt x="8324" y="2088"/>
                  <a:pt x="9097" y="1394"/>
                </a:cubicBezTo>
                <a:cubicBezTo>
                  <a:pt x="9411" y="1112"/>
                  <a:pt x="10104" y="541"/>
                  <a:pt x="10563" y="966"/>
                </a:cubicBezTo>
                <a:cubicBezTo>
                  <a:pt x="10725" y="1114"/>
                  <a:pt x="10637" y="1412"/>
                  <a:pt x="10569" y="1568"/>
                </a:cubicBezTo>
                <a:cubicBezTo>
                  <a:pt x="10382" y="1997"/>
                  <a:pt x="9969" y="2298"/>
                  <a:pt x="9645" y="2566"/>
                </a:cubicBezTo>
                <a:cubicBezTo>
                  <a:pt x="8619" y="3419"/>
                  <a:pt x="7482" y="3872"/>
                  <a:pt x="6254" y="4243"/>
                </a:cubicBezTo>
                <a:cubicBezTo>
                  <a:pt x="5845" y="4367"/>
                  <a:pt x="5438" y="4496"/>
                  <a:pt x="5053" y="4691"/>
                </a:cubicBezTo>
                <a:cubicBezTo>
                  <a:pt x="4971" y="4732"/>
                  <a:pt x="4713" y="4803"/>
                  <a:pt x="4660" y="4915"/>
                </a:cubicBezTo>
                <a:cubicBezTo>
                  <a:pt x="4649" y="4939"/>
                  <a:pt x="4790" y="5071"/>
                  <a:pt x="4799" y="5079"/>
                </a:cubicBezTo>
                <a:cubicBezTo>
                  <a:pt x="4985" y="5250"/>
                  <a:pt x="5215" y="5304"/>
                  <a:pt x="5433" y="5329"/>
                </a:cubicBezTo>
                <a:cubicBezTo>
                  <a:pt x="6093" y="5405"/>
                  <a:pt x="6732" y="5193"/>
                  <a:pt x="7391" y="5248"/>
                </a:cubicBezTo>
                <a:cubicBezTo>
                  <a:pt x="7609" y="5265"/>
                  <a:pt x="8006" y="5360"/>
                  <a:pt x="8015" y="5715"/>
                </a:cubicBezTo>
                <a:cubicBezTo>
                  <a:pt x="8028" y="6231"/>
                  <a:pt x="7479" y="6529"/>
                  <a:pt x="7134" y="6640"/>
                </a:cubicBezTo>
                <a:cubicBezTo>
                  <a:pt x="6150" y="6955"/>
                  <a:pt x="5198" y="6300"/>
                  <a:pt x="4211" y="6103"/>
                </a:cubicBezTo>
                <a:cubicBezTo>
                  <a:pt x="3869" y="6035"/>
                  <a:pt x="3519" y="6029"/>
                  <a:pt x="3188" y="6099"/>
                </a:cubicBezTo>
                <a:cubicBezTo>
                  <a:pt x="3159" y="6105"/>
                  <a:pt x="2874" y="6157"/>
                  <a:pt x="2880" y="6219"/>
                </a:cubicBezTo>
                <a:cubicBezTo>
                  <a:pt x="2899" y="6452"/>
                  <a:pt x="3238" y="6638"/>
                  <a:pt x="3388" y="6715"/>
                </a:cubicBezTo>
                <a:cubicBezTo>
                  <a:pt x="3942" y="7004"/>
                  <a:pt x="4566" y="7022"/>
                  <a:pt x="5139" y="7217"/>
                </a:cubicBezTo>
                <a:cubicBezTo>
                  <a:pt x="5257" y="7256"/>
                  <a:pt x="5750" y="7362"/>
                  <a:pt x="5794" y="7575"/>
                </a:cubicBezTo>
                <a:cubicBezTo>
                  <a:pt x="5904" y="8111"/>
                  <a:pt x="5200" y="8189"/>
                  <a:pt x="4906" y="8173"/>
                </a:cubicBezTo>
                <a:cubicBezTo>
                  <a:pt x="4139" y="8133"/>
                  <a:pt x="3577" y="7731"/>
                  <a:pt x="2925" y="7224"/>
                </a:cubicBezTo>
                <a:cubicBezTo>
                  <a:pt x="2701" y="7051"/>
                  <a:pt x="2228" y="6622"/>
                  <a:pt x="1962" y="6831"/>
                </a:cubicBezTo>
                <a:cubicBezTo>
                  <a:pt x="1854" y="6916"/>
                  <a:pt x="2282" y="7361"/>
                  <a:pt x="2309" y="7388"/>
                </a:cubicBezTo>
                <a:cubicBezTo>
                  <a:pt x="2722" y="7786"/>
                  <a:pt x="3204" y="8063"/>
                  <a:pt x="3610" y="8476"/>
                </a:cubicBezTo>
                <a:cubicBezTo>
                  <a:pt x="3701" y="8568"/>
                  <a:pt x="3987" y="8820"/>
                  <a:pt x="3886" y="8992"/>
                </a:cubicBezTo>
                <a:cubicBezTo>
                  <a:pt x="3698" y="9310"/>
                  <a:pt x="3172" y="9002"/>
                  <a:pt x="2950" y="8841"/>
                </a:cubicBezTo>
                <a:cubicBezTo>
                  <a:pt x="2255" y="8335"/>
                  <a:pt x="1719" y="7441"/>
                  <a:pt x="866" y="756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ext 6">
  <p:cSld name="TITLE_AND_BODY_1_1">
    <p:spTree>
      <p:nvGrpSpPr>
        <p:cNvPr id="1" name="Shape 420"/>
        <p:cNvGrpSpPr/>
        <p:nvPr/>
      </p:nvGrpSpPr>
      <p:grpSpPr>
        <a:xfrm>
          <a:off x="0" y="0"/>
          <a:ext cx="0" cy="0"/>
          <a:chOff x="0" y="0"/>
          <a:chExt cx="0" cy="0"/>
        </a:xfrm>
      </p:grpSpPr>
      <p:sp>
        <p:nvSpPr>
          <p:cNvPr id="421" name="Google Shape;421;p33"/>
          <p:cNvSpPr txBox="1">
            <a:spLocks noGrp="1"/>
          </p:cNvSpPr>
          <p:nvPr>
            <p:ph type="body" idx="1"/>
          </p:nvPr>
        </p:nvSpPr>
        <p:spPr>
          <a:xfrm>
            <a:off x="4002750" y="1439725"/>
            <a:ext cx="4427700" cy="26802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SzPts val="1200"/>
              <a:buChar char="●"/>
              <a:defRPr/>
            </a:lvl1pPr>
            <a:lvl2pPr marL="914400" lvl="1" indent="-304800" rtl="0">
              <a:spcBef>
                <a:spcPts val="0"/>
              </a:spcBef>
              <a:spcAft>
                <a:spcPts val="0"/>
              </a:spcAft>
              <a:buSzPts val="1200"/>
              <a:buFont typeface="Roboto Condensed Light"/>
              <a:buChar char="○"/>
              <a:defRPr/>
            </a:lvl2pPr>
            <a:lvl3pPr marL="1371600" lvl="2" indent="-304800" rtl="0">
              <a:spcBef>
                <a:spcPts val="0"/>
              </a:spcBef>
              <a:spcAft>
                <a:spcPts val="0"/>
              </a:spcAft>
              <a:buSzPts val="1200"/>
              <a:buFont typeface="Roboto Condensed Light"/>
              <a:buChar char="■"/>
              <a:defRPr/>
            </a:lvl3pPr>
            <a:lvl4pPr marL="1828800" lvl="3" indent="-304800" rtl="0">
              <a:spcBef>
                <a:spcPts val="0"/>
              </a:spcBef>
              <a:spcAft>
                <a:spcPts val="0"/>
              </a:spcAft>
              <a:buSzPts val="1200"/>
              <a:buFont typeface="Roboto Condensed Light"/>
              <a:buChar char="●"/>
              <a:defRPr/>
            </a:lvl4pPr>
            <a:lvl5pPr marL="2286000" lvl="4" indent="-304800" rtl="0">
              <a:spcBef>
                <a:spcPts val="0"/>
              </a:spcBef>
              <a:spcAft>
                <a:spcPts val="0"/>
              </a:spcAft>
              <a:buSzPts val="1200"/>
              <a:buFont typeface="Roboto Condensed Light"/>
              <a:buChar char="○"/>
              <a:defRPr/>
            </a:lvl5pPr>
            <a:lvl6pPr marL="2743200" lvl="5" indent="-304800" rtl="0">
              <a:spcBef>
                <a:spcPts val="0"/>
              </a:spcBef>
              <a:spcAft>
                <a:spcPts val="0"/>
              </a:spcAft>
              <a:buSzPts val="1200"/>
              <a:buFont typeface="Roboto Condensed Light"/>
              <a:buChar char="■"/>
              <a:defRPr/>
            </a:lvl6pPr>
            <a:lvl7pPr marL="3200400" lvl="6" indent="-304800" rtl="0">
              <a:spcBef>
                <a:spcPts val="0"/>
              </a:spcBef>
              <a:spcAft>
                <a:spcPts val="0"/>
              </a:spcAft>
              <a:buSzPts val="1200"/>
              <a:buFont typeface="Roboto Condensed Light"/>
              <a:buChar char="●"/>
              <a:defRPr/>
            </a:lvl7pPr>
            <a:lvl8pPr marL="3657600" lvl="7" indent="-304800" rtl="0">
              <a:spcBef>
                <a:spcPts val="0"/>
              </a:spcBef>
              <a:spcAft>
                <a:spcPts val="0"/>
              </a:spcAft>
              <a:buSzPts val="1200"/>
              <a:buFont typeface="Roboto Condensed Light"/>
              <a:buChar char="○"/>
              <a:defRPr/>
            </a:lvl8pPr>
            <a:lvl9pPr marL="4114800" lvl="8" indent="-304800" rtl="0">
              <a:spcBef>
                <a:spcPts val="0"/>
              </a:spcBef>
              <a:spcAft>
                <a:spcPts val="0"/>
              </a:spcAft>
              <a:buSzPts val="1200"/>
              <a:buFont typeface="Roboto Condensed Light"/>
              <a:buChar char="■"/>
              <a:defRPr/>
            </a:lvl9pPr>
          </a:lstStyle>
          <a:p>
            <a:endParaRPr/>
          </a:p>
        </p:txBody>
      </p:sp>
      <p:sp>
        <p:nvSpPr>
          <p:cNvPr id="422" name="Google Shape;422;p33"/>
          <p:cNvSpPr txBox="1">
            <a:spLocks noGrp="1"/>
          </p:cNvSpPr>
          <p:nvPr>
            <p:ph type="title"/>
          </p:nvPr>
        </p:nvSpPr>
        <p:spPr>
          <a:xfrm>
            <a:off x="713225" y="460651"/>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23" name="Google Shape;423;p33"/>
          <p:cNvSpPr/>
          <p:nvPr/>
        </p:nvSpPr>
        <p:spPr>
          <a:xfrm rot="-1262284">
            <a:off x="27710" y="4084637"/>
            <a:ext cx="1934194" cy="972168"/>
          </a:xfrm>
          <a:custGeom>
            <a:avLst/>
            <a:gdLst/>
            <a:ahLst/>
            <a:cxnLst/>
            <a:rect l="l" t="t" r="r" b="b"/>
            <a:pathLst>
              <a:path w="20789" h="10449" fill="none" extrusionOk="0">
                <a:moveTo>
                  <a:pt x="0" y="1448"/>
                </a:moveTo>
                <a:cubicBezTo>
                  <a:pt x="3790" y="5"/>
                  <a:pt x="9615" y="4998"/>
                  <a:pt x="6287" y="6068"/>
                </a:cubicBezTo>
                <a:cubicBezTo>
                  <a:pt x="2958" y="7138"/>
                  <a:pt x="5811" y="0"/>
                  <a:pt x="9496" y="3628"/>
                </a:cubicBezTo>
                <a:cubicBezTo>
                  <a:pt x="13181" y="7257"/>
                  <a:pt x="17698" y="10449"/>
                  <a:pt x="20789" y="6178"/>
                </a:cubicBezTo>
              </a:path>
            </a:pathLst>
          </a:custGeom>
          <a:noFill/>
          <a:ln w="19050" cap="flat" cmpd="sng">
            <a:solidFill>
              <a:schemeClr val="dk2"/>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3"/>
          <p:cNvSpPr/>
          <p:nvPr/>
        </p:nvSpPr>
        <p:spPr>
          <a:xfrm rot="-899949" flipH="1">
            <a:off x="8019072" y="4104430"/>
            <a:ext cx="1211203" cy="1051499"/>
          </a:xfrm>
          <a:custGeom>
            <a:avLst/>
            <a:gdLst/>
            <a:ahLst/>
            <a:cxnLst/>
            <a:rect l="l" t="t" r="r" b="b"/>
            <a:pathLst>
              <a:path w="10725" h="9311" extrusionOk="0">
                <a:moveTo>
                  <a:pt x="1" y="7667"/>
                </a:moveTo>
                <a:cubicBezTo>
                  <a:pt x="1167" y="7289"/>
                  <a:pt x="1480" y="5923"/>
                  <a:pt x="1448" y="4594"/>
                </a:cubicBezTo>
                <a:cubicBezTo>
                  <a:pt x="1436" y="4133"/>
                  <a:pt x="1441" y="2945"/>
                  <a:pt x="2018" y="2956"/>
                </a:cubicBezTo>
                <a:cubicBezTo>
                  <a:pt x="2245" y="2960"/>
                  <a:pt x="2283" y="3528"/>
                  <a:pt x="2282" y="3679"/>
                </a:cubicBezTo>
                <a:cubicBezTo>
                  <a:pt x="2277" y="4326"/>
                  <a:pt x="2008" y="4812"/>
                  <a:pt x="1917" y="5418"/>
                </a:cubicBezTo>
                <a:cubicBezTo>
                  <a:pt x="1882" y="5638"/>
                  <a:pt x="1809" y="6048"/>
                  <a:pt x="2128" y="5948"/>
                </a:cubicBezTo>
                <a:cubicBezTo>
                  <a:pt x="2464" y="5843"/>
                  <a:pt x="2605" y="5386"/>
                  <a:pt x="2722" y="5042"/>
                </a:cubicBezTo>
                <a:cubicBezTo>
                  <a:pt x="3013" y="4195"/>
                  <a:pt x="2993" y="3246"/>
                  <a:pt x="3407" y="2461"/>
                </a:cubicBezTo>
                <a:cubicBezTo>
                  <a:pt x="3547" y="2193"/>
                  <a:pt x="3711" y="1888"/>
                  <a:pt x="3944" y="1724"/>
                </a:cubicBezTo>
                <a:cubicBezTo>
                  <a:pt x="3983" y="1696"/>
                  <a:pt x="4160" y="1576"/>
                  <a:pt x="4211" y="1633"/>
                </a:cubicBezTo>
                <a:cubicBezTo>
                  <a:pt x="4389" y="1831"/>
                  <a:pt x="4341" y="2271"/>
                  <a:pt x="4306" y="2493"/>
                </a:cubicBezTo>
                <a:cubicBezTo>
                  <a:pt x="4194" y="3204"/>
                  <a:pt x="3840" y="3806"/>
                  <a:pt x="3517" y="4385"/>
                </a:cubicBezTo>
                <a:cubicBezTo>
                  <a:pt x="3438" y="4525"/>
                  <a:pt x="2974" y="5129"/>
                  <a:pt x="3307" y="5170"/>
                </a:cubicBezTo>
                <a:cubicBezTo>
                  <a:pt x="3785" y="5229"/>
                  <a:pt x="4146" y="4779"/>
                  <a:pt x="4396" y="4383"/>
                </a:cubicBezTo>
                <a:cubicBezTo>
                  <a:pt x="4973" y="3469"/>
                  <a:pt x="5212" y="2252"/>
                  <a:pt x="5699" y="1255"/>
                </a:cubicBezTo>
                <a:cubicBezTo>
                  <a:pt x="5880" y="885"/>
                  <a:pt x="6057" y="462"/>
                  <a:pt x="6349" y="198"/>
                </a:cubicBezTo>
                <a:cubicBezTo>
                  <a:pt x="6412" y="141"/>
                  <a:pt x="6617" y="1"/>
                  <a:pt x="6709" y="74"/>
                </a:cubicBezTo>
                <a:cubicBezTo>
                  <a:pt x="6913" y="238"/>
                  <a:pt x="6799" y="733"/>
                  <a:pt x="6755" y="924"/>
                </a:cubicBezTo>
                <a:cubicBezTo>
                  <a:pt x="6570" y="1697"/>
                  <a:pt x="6074" y="2260"/>
                  <a:pt x="5754" y="2935"/>
                </a:cubicBezTo>
                <a:cubicBezTo>
                  <a:pt x="5669" y="3114"/>
                  <a:pt x="5292" y="3694"/>
                  <a:pt x="5593" y="3870"/>
                </a:cubicBezTo>
                <a:cubicBezTo>
                  <a:pt x="5992" y="4102"/>
                  <a:pt x="6473" y="3741"/>
                  <a:pt x="6771" y="3521"/>
                </a:cubicBezTo>
                <a:cubicBezTo>
                  <a:pt x="7594" y="2909"/>
                  <a:pt x="8324" y="2088"/>
                  <a:pt x="9097" y="1394"/>
                </a:cubicBezTo>
                <a:cubicBezTo>
                  <a:pt x="9411" y="1112"/>
                  <a:pt x="10104" y="541"/>
                  <a:pt x="10563" y="966"/>
                </a:cubicBezTo>
                <a:cubicBezTo>
                  <a:pt x="10725" y="1114"/>
                  <a:pt x="10637" y="1412"/>
                  <a:pt x="10569" y="1568"/>
                </a:cubicBezTo>
                <a:cubicBezTo>
                  <a:pt x="10382" y="1997"/>
                  <a:pt x="9969" y="2298"/>
                  <a:pt x="9645" y="2566"/>
                </a:cubicBezTo>
                <a:cubicBezTo>
                  <a:pt x="8619" y="3419"/>
                  <a:pt x="7482" y="3872"/>
                  <a:pt x="6254" y="4243"/>
                </a:cubicBezTo>
                <a:cubicBezTo>
                  <a:pt x="5845" y="4367"/>
                  <a:pt x="5438" y="4496"/>
                  <a:pt x="5053" y="4691"/>
                </a:cubicBezTo>
                <a:cubicBezTo>
                  <a:pt x="4971" y="4732"/>
                  <a:pt x="4713" y="4803"/>
                  <a:pt x="4660" y="4915"/>
                </a:cubicBezTo>
                <a:cubicBezTo>
                  <a:pt x="4649" y="4939"/>
                  <a:pt x="4790" y="5071"/>
                  <a:pt x="4799" y="5079"/>
                </a:cubicBezTo>
                <a:cubicBezTo>
                  <a:pt x="4985" y="5250"/>
                  <a:pt x="5215" y="5304"/>
                  <a:pt x="5433" y="5329"/>
                </a:cubicBezTo>
                <a:cubicBezTo>
                  <a:pt x="6093" y="5405"/>
                  <a:pt x="6732" y="5193"/>
                  <a:pt x="7391" y="5248"/>
                </a:cubicBezTo>
                <a:cubicBezTo>
                  <a:pt x="7609" y="5265"/>
                  <a:pt x="8006" y="5360"/>
                  <a:pt x="8015" y="5715"/>
                </a:cubicBezTo>
                <a:cubicBezTo>
                  <a:pt x="8028" y="6231"/>
                  <a:pt x="7479" y="6529"/>
                  <a:pt x="7134" y="6640"/>
                </a:cubicBezTo>
                <a:cubicBezTo>
                  <a:pt x="6150" y="6955"/>
                  <a:pt x="5198" y="6300"/>
                  <a:pt x="4211" y="6103"/>
                </a:cubicBezTo>
                <a:cubicBezTo>
                  <a:pt x="3869" y="6035"/>
                  <a:pt x="3519" y="6029"/>
                  <a:pt x="3188" y="6099"/>
                </a:cubicBezTo>
                <a:cubicBezTo>
                  <a:pt x="3159" y="6105"/>
                  <a:pt x="2874" y="6157"/>
                  <a:pt x="2880" y="6219"/>
                </a:cubicBezTo>
                <a:cubicBezTo>
                  <a:pt x="2899" y="6452"/>
                  <a:pt x="3238" y="6638"/>
                  <a:pt x="3388" y="6715"/>
                </a:cubicBezTo>
                <a:cubicBezTo>
                  <a:pt x="3942" y="7004"/>
                  <a:pt x="4566" y="7022"/>
                  <a:pt x="5139" y="7217"/>
                </a:cubicBezTo>
                <a:cubicBezTo>
                  <a:pt x="5257" y="7256"/>
                  <a:pt x="5750" y="7362"/>
                  <a:pt x="5794" y="7575"/>
                </a:cubicBezTo>
                <a:cubicBezTo>
                  <a:pt x="5904" y="8111"/>
                  <a:pt x="5200" y="8189"/>
                  <a:pt x="4906" y="8173"/>
                </a:cubicBezTo>
                <a:cubicBezTo>
                  <a:pt x="4139" y="8133"/>
                  <a:pt x="3577" y="7731"/>
                  <a:pt x="2925" y="7224"/>
                </a:cubicBezTo>
                <a:cubicBezTo>
                  <a:pt x="2701" y="7051"/>
                  <a:pt x="2228" y="6622"/>
                  <a:pt x="1962" y="6831"/>
                </a:cubicBezTo>
                <a:cubicBezTo>
                  <a:pt x="1854" y="6916"/>
                  <a:pt x="2282" y="7361"/>
                  <a:pt x="2309" y="7388"/>
                </a:cubicBezTo>
                <a:cubicBezTo>
                  <a:pt x="2722" y="7786"/>
                  <a:pt x="3204" y="8063"/>
                  <a:pt x="3610" y="8476"/>
                </a:cubicBezTo>
                <a:cubicBezTo>
                  <a:pt x="3701" y="8568"/>
                  <a:pt x="3987" y="8820"/>
                  <a:pt x="3886" y="8992"/>
                </a:cubicBezTo>
                <a:cubicBezTo>
                  <a:pt x="3698" y="9310"/>
                  <a:pt x="3172" y="9002"/>
                  <a:pt x="2950" y="8841"/>
                </a:cubicBezTo>
                <a:cubicBezTo>
                  <a:pt x="2255" y="8335"/>
                  <a:pt x="1719" y="7441"/>
                  <a:pt x="866" y="7563"/>
                </a:cubicBezTo>
                <a:close/>
              </a:path>
            </a:pathLst>
          </a:custGeom>
          <a:solidFill>
            <a:srgbClr val="0A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3"/>
          <p:cNvSpPr/>
          <p:nvPr/>
        </p:nvSpPr>
        <p:spPr>
          <a:xfrm flipH="1">
            <a:off x="8436989" y="3617375"/>
            <a:ext cx="958081" cy="1178433"/>
          </a:xfrm>
          <a:custGeom>
            <a:avLst/>
            <a:gdLst/>
            <a:ahLst/>
            <a:cxnLst/>
            <a:rect l="l" t="t" r="r" b="b"/>
            <a:pathLst>
              <a:path w="10996" h="13525" extrusionOk="0">
                <a:moveTo>
                  <a:pt x="10427" y="939"/>
                </a:moveTo>
                <a:cubicBezTo>
                  <a:pt x="10433" y="944"/>
                  <a:pt x="10439" y="950"/>
                  <a:pt x="10445" y="955"/>
                </a:cubicBezTo>
                <a:cubicBezTo>
                  <a:pt x="10269" y="1168"/>
                  <a:pt x="10097" y="1384"/>
                  <a:pt x="9917" y="1593"/>
                </a:cubicBezTo>
                <a:cubicBezTo>
                  <a:pt x="9117" y="2525"/>
                  <a:pt x="8201" y="3325"/>
                  <a:pt x="7158" y="3971"/>
                </a:cubicBezTo>
                <a:cubicBezTo>
                  <a:pt x="6592" y="4321"/>
                  <a:pt x="6019" y="4663"/>
                  <a:pt x="5431" y="4974"/>
                </a:cubicBezTo>
                <a:cubicBezTo>
                  <a:pt x="4388" y="5525"/>
                  <a:pt x="3475" y="6239"/>
                  <a:pt x="2688" y="7111"/>
                </a:cubicBezTo>
                <a:cubicBezTo>
                  <a:pt x="2278" y="7565"/>
                  <a:pt x="1907" y="8055"/>
                  <a:pt x="1519" y="8529"/>
                </a:cubicBezTo>
                <a:cubicBezTo>
                  <a:pt x="1502" y="8549"/>
                  <a:pt x="1487" y="8569"/>
                  <a:pt x="1449" y="8576"/>
                </a:cubicBezTo>
                <a:cubicBezTo>
                  <a:pt x="1555" y="8398"/>
                  <a:pt x="1657" y="8217"/>
                  <a:pt x="1767" y="8041"/>
                </a:cubicBezTo>
                <a:cubicBezTo>
                  <a:pt x="2442" y="6961"/>
                  <a:pt x="3297" y="6048"/>
                  <a:pt x="4350" y="5332"/>
                </a:cubicBezTo>
                <a:cubicBezTo>
                  <a:pt x="4878" y="4973"/>
                  <a:pt x="5432" y="4652"/>
                  <a:pt x="5985" y="4331"/>
                </a:cubicBezTo>
                <a:cubicBezTo>
                  <a:pt x="6666" y="3935"/>
                  <a:pt x="7368" y="3574"/>
                  <a:pt x="7999" y="3097"/>
                </a:cubicBezTo>
                <a:cubicBezTo>
                  <a:pt x="8748" y="2531"/>
                  <a:pt x="9450" y="1912"/>
                  <a:pt x="10116" y="1250"/>
                </a:cubicBezTo>
                <a:cubicBezTo>
                  <a:pt x="10219" y="1146"/>
                  <a:pt x="10323" y="1042"/>
                  <a:pt x="10427" y="939"/>
                </a:cubicBezTo>
                <a:close/>
                <a:moveTo>
                  <a:pt x="10867" y="1"/>
                </a:moveTo>
                <a:cubicBezTo>
                  <a:pt x="10836" y="1"/>
                  <a:pt x="10799" y="17"/>
                  <a:pt x="10759" y="49"/>
                </a:cubicBezTo>
                <a:cubicBezTo>
                  <a:pt x="10701" y="96"/>
                  <a:pt x="10647" y="152"/>
                  <a:pt x="10598" y="208"/>
                </a:cubicBezTo>
                <a:cubicBezTo>
                  <a:pt x="10384" y="455"/>
                  <a:pt x="10119" y="602"/>
                  <a:pt x="9796" y="651"/>
                </a:cubicBezTo>
                <a:cubicBezTo>
                  <a:pt x="9450" y="704"/>
                  <a:pt x="9104" y="759"/>
                  <a:pt x="8758" y="821"/>
                </a:cubicBezTo>
                <a:cubicBezTo>
                  <a:pt x="8439" y="876"/>
                  <a:pt x="8118" y="924"/>
                  <a:pt x="7822" y="1068"/>
                </a:cubicBezTo>
                <a:cubicBezTo>
                  <a:pt x="7667" y="1143"/>
                  <a:pt x="7581" y="1264"/>
                  <a:pt x="7571" y="1434"/>
                </a:cubicBezTo>
                <a:cubicBezTo>
                  <a:pt x="7563" y="1598"/>
                  <a:pt x="7560" y="1762"/>
                  <a:pt x="7560" y="1925"/>
                </a:cubicBezTo>
                <a:cubicBezTo>
                  <a:pt x="7561" y="2228"/>
                  <a:pt x="7549" y="2527"/>
                  <a:pt x="7424" y="2810"/>
                </a:cubicBezTo>
                <a:cubicBezTo>
                  <a:pt x="7399" y="2866"/>
                  <a:pt x="7366" y="2918"/>
                  <a:pt x="7337" y="2972"/>
                </a:cubicBezTo>
                <a:cubicBezTo>
                  <a:pt x="7317" y="2943"/>
                  <a:pt x="7321" y="2925"/>
                  <a:pt x="7322" y="2906"/>
                </a:cubicBezTo>
                <a:cubicBezTo>
                  <a:pt x="7340" y="2588"/>
                  <a:pt x="7360" y="2270"/>
                  <a:pt x="7377" y="1950"/>
                </a:cubicBezTo>
                <a:cubicBezTo>
                  <a:pt x="7384" y="1803"/>
                  <a:pt x="7388" y="1655"/>
                  <a:pt x="7390" y="1507"/>
                </a:cubicBezTo>
                <a:cubicBezTo>
                  <a:pt x="7392" y="1419"/>
                  <a:pt x="7386" y="1330"/>
                  <a:pt x="7384" y="1242"/>
                </a:cubicBezTo>
                <a:cubicBezTo>
                  <a:pt x="7294" y="1261"/>
                  <a:pt x="7196" y="1265"/>
                  <a:pt x="7114" y="1303"/>
                </a:cubicBezTo>
                <a:cubicBezTo>
                  <a:pt x="6536" y="1576"/>
                  <a:pt x="5997" y="1915"/>
                  <a:pt x="5489" y="2301"/>
                </a:cubicBezTo>
                <a:cubicBezTo>
                  <a:pt x="5367" y="2394"/>
                  <a:pt x="5295" y="2516"/>
                  <a:pt x="5279" y="2667"/>
                </a:cubicBezTo>
                <a:cubicBezTo>
                  <a:pt x="5254" y="2894"/>
                  <a:pt x="5231" y="3121"/>
                  <a:pt x="5215" y="3348"/>
                </a:cubicBezTo>
                <a:cubicBezTo>
                  <a:pt x="5192" y="3652"/>
                  <a:pt x="5204" y="3960"/>
                  <a:pt x="5089" y="4250"/>
                </a:cubicBezTo>
                <a:cubicBezTo>
                  <a:pt x="5013" y="4441"/>
                  <a:pt x="4907" y="4613"/>
                  <a:pt x="4779" y="4737"/>
                </a:cubicBezTo>
                <a:cubicBezTo>
                  <a:pt x="4828" y="4523"/>
                  <a:pt x="4914" y="4291"/>
                  <a:pt x="4924" y="4057"/>
                </a:cubicBezTo>
                <a:cubicBezTo>
                  <a:pt x="4940" y="3700"/>
                  <a:pt x="5001" y="3353"/>
                  <a:pt x="5073" y="3007"/>
                </a:cubicBezTo>
                <a:cubicBezTo>
                  <a:pt x="5103" y="2866"/>
                  <a:pt x="5125" y="2721"/>
                  <a:pt x="5129" y="2577"/>
                </a:cubicBezTo>
                <a:cubicBezTo>
                  <a:pt x="5132" y="2478"/>
                  <a:pt x="5098" y="2428"/>
                  <a:pt x="5034" y="2428"/>
                </a:cubicBezTo>
                <a:cubicBezTo>
                  <a:pt x="5005" y="2428"/>
                  <a:pt x="4970" y="2439"/>
                  <a:pt x="4929" y="2460"/>
                </a:cubicBezTo>
                <a:cubicBezTo>
                  <a:pt x="4853" y="2500"/>
                  <a:pt x="4782" y="2555"/>
                  <a:pt x="4710" y="2604"/>
                </a:cubicBezTo>
                <a:cubicBezTo>
                  <a:pt x="4391" y="2827"/>
                  <a:pt x="4068" y="3044"/>
                  <a:pt x="3755" y="3275"/>
                </a:cubicBezTo>
                <a:cubicBezTo>
                  <a:pt x="3456" y="3495"/>
                  <a:pt x="3332" y="3792"/>
                  <a:pt x="3402" y="4165"/>
                </a:cubicBezTo>
                <a:cubicBezTo>
                  <a:pt x="3444" y="4390"/>
                  <a:pt x="3484" y="4615"/>
                  <a:pt x="3511" y="4842"/>
                </a:cubicBezTo>
                <a:cubicBezTo>
                  <a:pt x="3541" y="5097"/>
                  <a:pt x="3514" y="5347"/>
                  <a:pt x="3362" y="5574"/>
                </a:cubicBezTo>
                <a:cubicBezTo>
                  <a:pt x="3490" y="4969"/>
                  <a:pt x="3238" y="4383"/>
                  <a:pt x="3295" y="3773"/>
                </a:cubicBezTo>
                <a:lnTo>
                  <a:pt x="3295" y="3773"/>
                </a:lnTo>
                <a:cubicBezTo>
                  <a:pt x="3043" y="3815"/>
                  <a:pt x="2891" y="3974"/>
                  <a:pt x="2779" y="4168"/>
                </a:cubicBezTo>
                <a:cubicBezTo>
                  <a:pt x="2677" y="4345"/>
                  <a:pt x="2535" y="4473"/>
                  <a:pt x="2372" y="4591"/>
                </a:cubicBezTo>
                <a:cubicBezTo>
                  <a:pt x="1702" y="5078"/>
                  <a:pt x="1354" y="5931"/>
                  <a:pt x="1569" y="6773"/>
                </a:cubicBezTo>
                <a:cubicBezTo>
                  <a:pt x="1624" y="6984"/>
                  <a:pt x="1641" y="7207"/>
                  <a:pt x="1658" y="7426"/>
                </a:cubicBezTo>
                <a:cubicBezTo>
                  <a:pt x="1667" y="7553"/>
                  <a:pt x="1641" y="7682"/>
                  <a:pt x="1631" y="7812"/>
                </a:cubicBezTo>
                <a:cubicBezTo>
                  <a:pt x="1622" y="7811"/>
                  <a:pt x="1612" y="7811"/>
                  <a:pt x="1604" y="7810"/>
                </a:cubicBezTo>
                <a:cubicBezTo>
                  <a:pt x="1601" y="7780"/>
                  <a:pt x="1601" y="7751"/>
                  <a:pt x="1596" y="7722"/>
                </a:cubicBezTo>
                <a:cubicBezTo>
                  <a:pt x="1549" y="7471"/>
                  <a:pt x="1523" y="7215"/>
                  <a:pt x="1453" y="6972"/>
                </a:cubicBezTo>
                <a:cubicBezTo>
                  <a:pt x="1337" y="6577"/>
                  <a:pt x="1135" y="6203"/>
                  <a:pt x="1214" y="5760"/>
                </a:cubicBezTo>
                <a:lnTo>
                  <a:pt x="1214" y="5760"/>
                </a:lnTo>
                <a:cubicBezTo>
                  <a:pt x="1182" y="5769"/>
                  <a:pt x="1162" y="5769"/>
                  <a:pt x="1148" y="5778"/>
                </a:cubicBezTo>
                <a:cubicBezTo>
                  <a:pt x="916" y="5923"/>
                  <a:pt x="725" y="6364"/>
                  <a:pt x="793" y="6633"/>
                </a:cubicBezTo>
                <a:cubicBezTo>
                  <a:pt x="837" y="6801"/>
                  <a:pt x="911" y="6962"/>
                  <a:pt x="970" y="7127"/>
                </a:cubicBezTo>
                <a:cubicBezTo>
                  <a:pt x="1031" y="7299"/>
                  <a:pt x="1089" y="7472"/>
                  <a:pt x="1149" y="7645"/>
                </a:cubicBezTo>
                <a:lnTo>
                  <a:pt x="1112" y="7660"/>
                </a:lnTo>
                <a:cubicBezTo>
                  <a:pt x="1008" y="7488"/>
                  <a:pt x="881" y="7325"/>
                  <a:pt x="806" y="7142"/>
                </a:cubicBezTo>
                <a:cubicBezTo>
                  <a:pt x="732" y="6960"/>
                  <a:pt x="713" y="6756"/>
                  <a:pt x="668" y="6556"/>
                </a:cubicBezTo>
                <a:cubicBezTo>
                  <a:pt x="649" y="6569"/>
                  <a:pt x="625" y="6581"/>
                  <a:pt x="609" y="6600"/>
                </a:cubicBezTo>
                <a:cubicBezTo>
                  <a:pt x="425" y="6834"/>
                  <a:pt x="257" y="7079"/>
                  <a:pt x="159" y="7363"/>
                </a:cubicBezTo>
                <a:cubicBezTo>
                  <a:pt x="41" y="7699"/>
                  <a:pt x="61" y="8010"/>
                  <a:pt x="324" y="8285"/>
                </a:cubicBezTo>
                <a:cubicBezTo>
                  <a:pt x="432" y="8396"/>
                  <a:pt x="521" y="8529"/>
                  <a:pt x="598" y="8664"/>
                </a:cubicBezTo>
                <a:cubicBezTo>
                  <a:pt x="797" y="9013"/>
                  <a:pt x="835" y="9373"/>
                  <a:pt x="649" y="9745"/>
                </a:cubicBezTo>
                <a:cubicBezTo>
                  <a:pt x="448" y="10146"/>
                  <a:pt x="284" y="10559"/>
                  <a:pt x="185" y="10997"/>
                </a:cubicBezTo>
                <a:cubicBezTo>
                  <a:pt x="1" y="11809"/>
                  <a:pt x="22" y="12608"/>
                  <a:pt x="323" y="13391"/>
                </a:cubicBezTo>
                <a:cubicBezTo>
                  <a:pt x="340" y="13437"/>
                  <a:pt x="370" y="13480"/>
                  <a:pt x="394" y="13525"/>
                </a:cubicBezTo>
                <a:cubicBezTo>
                  <a:pt x="410" y="13521"/>
                  <a:pt x="427" y="13518"/>
                  <a:pt x="442" y="13514"/>
                </a:cubicBezTo>
                <a:cubicBezTo>
                  <a:pt x="432" y="13341"/>
                  <a:pt x="436" y="13167"/>
                  <a:pt x="410" y="12997"/>
                </a:cubicBezTo>
                <a:cubicBezTo>
                  <a:pt x="302" y="12316"/>
                  <a:pt x="268" y="11639"/>
                  <a:pt x="378" y="10952"/>
                </a:cubicBezTo>
                <a:cubicBezTo>
                  <a:pt x="489" y="10255"/>
                  <a:pt x="1149" y="9560"/>
                  <a:pt x="1916" y="9560"/>
                </a:cubicBezTo>
                <a:cubicBezTo>
                  <a:pt x="2040" y="9560"/>
                  <a:pt x="2167" y="9578"/>
                  <a:pt x="2294" y="9617"/>
                </a:cubicBezTo>
                <a:cubicBezTo>
                  <a:pt x="2414" y="9654"/>
                  <a:pt x="2534" y="9672"/>
                  <a:pt x="2653" y="9672"/>
                </a:cubicBezTo>
                <a:cubicBezTo>
                  <a:pt x="2952" y="9672"/>
                  <a:pt x="3241" y="9560"/>
                  <a:pt x="3491" y="9357"/>
                </a:cubicBezTo>
                <a:cubicBezTo>
                  <a:pt x="3704" y="9184"/>
                  <a:pt x="3889" y="8973"/>
                  <a:pt x="4075" y="8767"/>
                </a:cubicBezTo>
                <a:cubicBezTo>
                  <a:pt x="4178" y="8653"/>
                  <a:pt x="4254" y="8513"/>
                  <a:pt x="4342" y="8384"/>
                </a:cubicBezTo>
                <a:cubicBezTo>
                  <a:pt x="4335" y="8377"/>
                  <a:pt x="4327" y="8369"/>
                  <a:pt x="4320" y="8361"/>
                </a:cubicBezTo>
                <a:cubicBezTo>
                  <a:pt x="4171" y="8426"/>
                  <a:pt x="4019" y="8486"/>
                  <a:pt x="3872" y="8556"/>
                </a:cubicBezTo>
                <a:cubicBezTo>
                  <a:pt x="3785" y="8597"/>
                  <a:pt x="3697" y="8618"/>
                  <a:pt x="3608" y="8618"/>
                </a:cubicBezTo>
                <a:cubicBezTo>
                  <a:pt x="3545" y="8618"/>
                  <a:pt x="3481" y="8607"/>
                  <a:pt x="3416" y="8584"/>
                </a:cubicBezTo>
                <a:cubicBezTo>
                  <a:pt x="3072" y="8463"/>
                  <a:pt x="2729" y="8337"/>
                  <a:pt x="2385" y="8214"/>
                </a:cubicBezTo>
                <a:cubicBezTo>
                  <a:pt x="2387" y="8208"/>
                  <a:pt x="2389" y="8203"/>
                  <a:pt x="2390" y="8197"/>
                </a:cubicBezTo>
                <a:cubicBezTo>
                  <a:pt x="2641" y="8242"/>
                  <a:pt x="2891" y="8301"/>
                  <a:pt x="3143" y="8329"/>
                </a:cubicBezTo>
                <a:cubicBezTo>
                  <a:pt x="3239" y="8339"/>
                  <a:pt x="3336" y="8346"/>
                  <a:pt x="3432" y="8346"/>
                </a:cubicBezTo>
                <a:cubicBezTo>
                  <a:pt x="3686" y="8346"/>
                  <a:pt x="3934" y="8298"/>
                  <a:pt x="4158" y="8149"/>
                </a:cubicBezTo>
                <a:cubicBezTo>
                  <a:pt x="4361" y="8014"/>
                  <a:pt x="4554" y="7865"/>
                  <a:pt x="4745" y="7714"/>
                </a:cubicBezTo>
                <a:cubicBezTo>
                  <a:pt x="4960" y="7544"/>
                  <a:pt x="5168" y="7366"/>
                  <a:pt x="5378" y="7189"/>
                </a:cubicBezTo>
                <a:cubicBezTo>
                  <a:pt x="5411" y="7161"/>
                  <a:pt x="5443" y="7130"/>
                  <a:pt x="5474" y="7099"/>
                </a:cubicBezTo>
                <a:cubicBezTo>
                  <a:pt x="5472" y="7089"/>
                  <a:pt x="5468" y="7078"/>
                  <a:pt x="5465" y="7068"/>
                </a:cubicBezTo>
                <a:cubicBezTo>
                  <a:pt x="5455" y="7068"/>
                  <a:pt x="5445" y="7068"/>
                  <a:pt x="5435" y="7068"/>
                </a:cubicBezTo>
                <a:cubicBezTo>
                  <a:pt x="5409" y="7068"/>
                  <a:pt x="5384" y="7067"/>
                  <a:pt x="5358" y="7067"/>
                </a:cubicBezTo>
                <a:cubicBezTo>
                  <a:pt x="5320" y="7067"/>
                  <a:pt x="5283" y="7069"/>
                  <a:pt x="5247" y="7078"/>
                </a:cubicBezTo>
                <a:cubicBezTo>
                  <a:pt x="5167" y="7098"/>
                  <a:pt x="5088" y="7107"/>
                  <a:pt x="5011" y="7107"/>
                </a:cubicBezTo>
                <a:cubicBezTo>
                  <a:pt x="4804" y="7107"/>
                  <a:pt x="4607" y="7045"/>
                  <a:pt x="4411" y="6969"/>
                </a:cubicBezTo>
                <a:cubicBezTo>
                  <a:pt x="4123" y="6857"/>
                  <a:pt x="3835" y="6748"/>
                  <a:pt x="3559" y="6643"/>
                </a:cubicBezTo>
                <a:cubicBezTo>
                  <a:pt x="3698" y="6602"/>
                  <a:pt x="3838" y="6582"/>
                  <a:pt x="3980" y="6582"/>
                </a:cubicBezTo>
                <a:cubicBezTo>
                  <a:pt x="4181" y="6582"/>
                  <a:pt x="4386" y="6622"/>
                  <a:pt x="4589" y="6699"/>
                </a:cubicBezTo>
                <a:cubicBezTo>
                  <a:pt x="4728" y="6752"/>
                  <a:pt x="4867" y="6805"/>
                  <a:pt x="5011" y="6844"/>
                </a:cubicBezTo>
                <a:cubicBezTo>
                  <a:pt x="5149" y="6883"/>
                  <a:pt x="5290" y="6909"/>
                  <a:pt x="5430" y="6909"/>
                </a:cubicBezTo>
                <a:cubicBezTo>
                  <a:pt x="5550" y="6909"/>
                  <a:pt x="5669" y="6890"/>
                  <a:pt x="5786" y="6844"/>
                </a:cubicBezTo>
                <a:cubicBezTo>
                  <a:pt x="6239" y="6667"/>
                  <a:pt x="6664" y="6437"/>
                  <a:pt x="7030" y="6109"/>
                </a:cubicBezTo>
                <a:cubicBezTo>
                  <a:pt x="7069" y="6074"/>
                  <a:pt x="7095" y="6024"/>
                  <a:pt x="7141" y="5962"/>
                </a:cubicBezTo>
                <a:lnTo>
                  <a:pt x="7141" y="5962"/>
                </a:lnTo>
                <a:cubicBezTo>
                  <a:pt x="6813" y="5964"/>
                  <a:pt x="6506" y="5970"/>
                  <a:pt x="6204" y="5970"/>
                </a:cubicBezTo>
                <a:cubicBezTo>
                  <a:pt x="6124" y="5970"/>
                  <a:pt x="6044" y="5969"/>
                  <a:pt x="5964" y="5969"/>
                </a:cubicBezTo>
                <a:cubicBezTo>
                  <a:pt x="5567" y="5964"/>
                  <a:pt x="5252" y="5692"/>
                  <a:pt x="4854" y="5629"/>
                </a:cubicBezTo>
                <a:cubicBezTo>
                  <a:pt x="4946" y="5599"/>
                  <a:pt x="5062" y="5586"/>
                  <a:pt x="5187" y="5586"/>
                </a:cubicBezTo>
                <a:cubicBezTo>
                  <a:pt x="5390" y="5586"/>
                  <a:pt x="5614" y="5621"/>
                  <a:pt x="5780" y="5680"/>
                </a:cubicBezTo>
                <a:cubicBezTo>
                  <a:pt x="6066" y="5782"/>
                  <a:pt x="6352" y="5839"/>
                  <a:pt x="6636" y="5839"/>
                </a:cubicBezTo>
                <a:cubicBezTo>
                  <a:pt x="6939" y="5839"/>
                  <a:pt x="7240" y="5774"/>
                  <a:pt x="7536" y="5628"/>
                </a:cubicBezTo>
                <a:cubicBezTo>
                  <a:pt x="8083" y="5357"/>
                  <a:pt x="8619" y="5067"/>
                  <a:pt x="9161" y="4785"/>
                </a:cubicBezTo>
                <a:cubicBezTo>
                  <a:pt x="9179" y="4775"/>
                  <a:pt x="9195" y="4760"/>
                  <a:pt x="9211" y="4747"/>
                </a:cubicBezTo>
                <a:cubicBezTo>
                  <a:pt x="9212" y="4735"/>
                  <a:pt x="9213" y="4723"/>
                  <a:pt x="9213" y="4711"/>
                </a:cubicBezTo>
                <a:lnTo>
                  <a:pt x="9213" y="4711"/>
                </a:lnTo>
                <a:cubicBezTo>
                  <a:pt x="9157" y="4714"/>
                  <a:pt x="9101" y="4716"/>
                  <a:pt x="9046" y="4716"/>
                </a:cubicBezTo>
                <a:cubicBezTo>
                  <a:pt x="8375" y="4716"/>
                  <a:pt x="7760" y="4497"/>
                  <a:pt x="7160" y="4218"/>
                </a:cubicBezTo>
                <a:cubicBezTo>
                  <a:pt x="7180" y="4213"/>
                  <a:pt x="7198" y="4211"/>
                  <a:pt x="7216" y="4211"/>
                </a:cubicBezTo>
                <a:cubicBezTo>
                  <a:pt x="7243" y="4211"/>
                  <a:pt x="7269" y="4215"/>
                  <a:pt x="7296" y="4220"/>
                </a:cubicBezTo>
                <a:cubicBezTo>
                  <a:pt x="7729" y="4306"/>
                  <a:pt x="8162" y="4399"/>
                  <a:pt x="8597" y="4475"/>
                </a:cubicBezTo>
                <a:cubicBezTo>
                  <a:pt x="8702" y="4494"/>
                  <a:pt x="8805" y="4503"/>
                  <a:pt x="8905" y="4503"/>
                </a:cubicBezTo>
                <a:cubicBezTo>
                  <a:pt x="9304" y="4503"/>
                  <a:pt x="9662" y="4356"/>
                  <a:pt x="9955" y="4046"/>
                </a:cubicBezTo>
                <a:cubicBezTo>
                  <a:pt x="10179" y="3809"/>
                  <a:pt x="10380" y="3547"/>
                  <a:pt x="10558" y="3274"/>
                </a:cubicBezTo>
                <a:cubicBezTo>
                  <a:pt x="10712" y="3037"/>
                  <a:pt x="10821" y="2769"/>
                  <a:pt x="10943" y="2512"/>
                </a:cubicBezTo>
                <a:cubicBezTo>
                  <a:pt x="10968" y="2460"/>
                  <a:pt x="10961" y="2396"/>
                  <a:pt x="10969" y="2337"/>
                </a:cubicBezTo>
                <a:cubicBezTo>
                  <a:pt x="10957" y="2332"/>
                  <a:pt x="10946" y="2327"/>
                  <a:pt x="10934" y="2321"/>
                </a:cubicBezTo>
                <a:cubicBezTo>
                  <a:pt x="10883" y="2352"/>
                  <a:pt x="10828" y="2378"/>
                  <a:pt x="10783" y="2416"/>
                </a:cubicBezTo>
                <a:cubicBezTo>
                  <a:pt x="10475" y="2663"/>
                  <a:pt x="10125" y="2814"/>
                  <a:pt x="9742" y="2892"/>
                </a:cubicBezTo>
                <a:cubicBezTo>
                  <a:pt x="9609" y="2920"/>
                  <a:pt x="9475" y="2934"/>
                  <a:pt x="9342" y="2934"/>
                </a:cubicBezTo>
                <a:cubicBezTo>
                  <a:pt x="9202" y="2934"/>
                  <a:pt x="9063" y="2918"/>
                  <a:pt x="8923" y="2885"/>
                </a:cubicBezTo>
                <a:cubicBezTo>
                  <a:pt x="8984" y="2863"/>
                  <a:pt x="9045" y="2846"/>
                  <a:pt x="9107" y="2836"/>
                </a:cubicBezTo>
                <a:cubicBezTo>
                  <a:pt x="9677" y="2739"/>
                  <a:pt x="10185" y="2526"/>
                  <a:pt x="10598" y="2101"/>
                </a:cubicBezTo>
                <a:cubicBezTo>
                  <a:pt x="10808" y="1885"/>
                  <a:pt x="10994" y="1678"/>
                  <a:pt x="10983" y="1349"/>
                </a:cubicBezTo>
                <a:cubicBezTo>
                  <a:pt x="10973" y="1083"/>
                  <a:pt x="10996" y="816"/>
                  <a:pt x="10996" y="550"/>
                </a:cubicBezTo>
                <a:cubicBezTo>
                  <a:pt x="10996" y="406"/>
                  <a:pt x="10988" y="260"/>
                  <a:pt x="10965" y="119"/>
                </a:cubicBezTo>
                <a:cubicBezTo>
                  <a:pt x="10953" y="40"/>
                  <a:pt x="10917" y="1"/>
                  <a:pt x="108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33"/>
          <p:cNvSpPr/>
          <p:nvPr/>
        </p:nvSpPr>
        <p:spPr>
          <a:xfrm>
            <a:off x="7048038" y="4138725"/>
            <a:ext cx="259800" cy="259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33"/>
          <p:cNvSpPr/>
          <p:nvPr/>
        </p:nvSpPr>
        <p:spPr>
          <a:xfrm>
            <a:off x="7417713" y="4398525"/>
            <a:ext cx="173100" cy="173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3"/>
          <p:cNvSpPr/>
          <p:nvPr/>
        </p:nvSpPr>
        <p:spPr>
          <a:xfrm>
            <a:off x="7417713" y="3965625"/>
            <a:ext cx="173100" cy="173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hanks ">
  <p:cSld name="CUSTOM_4_1_1">
    <p:spTree>
      <p:nvGrpSpPr>
        <p:cNvPr id="1" name="Shape 429"/>
        <p:cNvGrpSpPr/>
        <p:nvPr/>
      </p:nvGrpSpPr>
      <p:grpSpPr>
        <a:xfrm>
          <a:off x="0" y="0"/>
          <a:ext cx="0" cy="0"/>
          <a:chOff x="0" y="0"/>
          <a:chExt cx="0" cy="0"/>
        </a:xfrm>
      </p:grpSpPr>
      <p:sp>
        <p:nvSpPr>
          <p:cNvPr id="430" name="Google Shape;430;p34"/>
          <p:cNvSpPr txBox="1">
            <a:spLocks noGrp="1"/>
          </p:cNvSpPr>
          <p:nvPr>
            <p:ph type="subTitle" idx="1"/>
          </p:nvPr>
        </p:nvSpPr>
        <p:spPr>
          <a:xfrm>
            <a:off x="4955475" y="1568238"/>
            <a:ext cx="3207900" cy="35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600"/>
              <a:buNone/>
              <a:defRPr b="1"/>
            </a:lvl1pPr>
            <a:lvl2pPr lvl="1" algn="ctr" rtl="0">
              <a:spcBef>
                <a:spcPts val="0"/>
              </a:spcBef>
              <a:spcAft>
                <a:spcPts val="0"/>
              </a:spcAft>
              <a:buClr>
                <a:schemeClr val="dk1"/>
              </a:buClr>
              <a:buSzPts val="1600"/>
              <a:buNone/>
              <a:defRPr>
                <a:solidFill>
                  <a:schemeClr val="dk1"/>
                </a:solidFill>
              </a:defRPr>
            </a:lvl2pPr>
            <a:lvl3pPr lvl="2" algn="ctr" rtl="0">
              <a:spcBef>
                <a:spcPts val="0"/>
              </a:spcBef>
              <a:spcAft>
                <a:spcPts val="0"/>
              </a:spcAft>
              <a:buClr>
                <a:schemeClr val="dk1"/>
              </a:buClr>
              <a:buSzPts val="1600"/>
              <a:buNone/>
              <a:defRPr>
                <a:solidFill>
                  <a:schemeClr val="dk1"/>
                </a:solidFill>
              </a:defRPr>
            </a:lvl3pPr>
            <a:lvl4pPr lvl="3" algn="ctr" rtl="0">
              <a:spcBef>
                <a:spcPts val="0"/>
              </a:spcBef>
              <a:spcAft>
                <a:spcPts val="0"/>
              </a:spcAft>
              <a:buClr>
                <a:schemeClr val="dk1"/>
              </a:buClr>
              <a:buSzPts val="1600"/>
              <a:buNone/>
              <a:defRPr>
                <a:solidFill>
                  <a:schemeClr val="dk1"/>
                </a:solidFill>
              </a:defRPr>
            </a:lvl4pPr>
            <a:lvl5pPr lvl="4" algn="ctr" rtl="0">
              <a:spcBef>
                <a:spcPts val="0"/>
              </a:spcBef>
              <a:spcAft>
                <a:spcPts val="0"/>
              </a:spcAft>
              <a:buClr>
                <a:schemeClr val="dk1"/>
              </a:buClr>
              <a:buSzPts val="1600"/>
              <a:buNone/>
              <a:defRPr>
                <a:solidFill>
                  <a:schemeClr val="dk1"/>
                </a:solidFill>
              </a:defRPr>
            </a:lvl5pPr>
            <a:lvl6pPr lvl="5" algn="ctr" rtl="0">
              <a:spcBef>
                <a:spcPts val="0"/>
              </a:spcBef>
              <a:spcAft>
                <a:spcPts val="0"/>
              </a:spcAft>
              <a:buClr>
                <a:schemeClr val="dk1"/>
              </a:buClr>
              <a:buSzPts val="1600"/>
              <a:buNone/>
              <a:defRPr>
                <a:solidFill>
                  <a:schemeClr val="dk1"/>
                </a:solidFill>
              </a:defRPr>
            </a:lvl6pPr>
            <a:lvl7pPr lvl="6" algn="ctr" rtl="0">
              <a:spcBef>
                <a:spcPts val="0"/>
              </a:spcBef>
              <a:spcAft>
                <a:spcPts val="0"/>
              </a:spcAft>
              <a:buClr>
                <a:schemeClr val="dk1"/>
              </a:buClr>
              <a:buSzPts val="1600"/>
              <a:buNone/>
              <a:defRPr>
                <a:solidFill>
                  <a:schemeClr val="dk1"/>
                </a:solidFill>
              </a:defRPr>
            </a:lvl7pPr>
            <a:lvl8pPr lvl="7" algn="ctr" rtl="0">
              <a:spcBef>
                <a:spcPts val="0"/>
              </a:spcBef>
              <a:spcAft>
                <a:spcPts val="0"/>
              </a:spcAft>
              <a:buClr>
                <a:schemeClr val="dk1"/>
              </a:buClr>
              <a:buSzPts val="1600"/>
              <a:buNone/>
              <a:defRPr>
                <a:solidFill>
                  <a:schemeClr val="dk1"/>
                </a:solidFill>
              </a:defRPr>
            </a:lvl8pPr>
            <a:lvl9pPr lvl="8" algn="ctr" rtl="0">
              <a:spcBef>
                <a:spcPts val="0"/>
              </a:spcBef>
              <a:spcAft>
                <a:spcPts val="0"/>
              </a:spcAft>
              <a:buClr>
                <a:schemeClr val="dk1"/>
              </a:buClr>
              <a:buSzPts val="1600"/>
              <a:buNone/>
              <a:defRPr>
                <a:solidFill>
                  <a:schemeClr val="dk1"/>
                </a:solidFill>
              </a:defRPr>
            </a:lvl9pPr>
          </a:lstStyle>
          <a:p>
            <a:endParaRPr/>
          </a:p>
        </p:txBody>
      </p:sp>
      <p:sp>
        <p:nvSpPr>
          <p:cNvPr id="431" name="Google Shape;431;p34"/>
          <p:cNvSpPr txBox="1">
            <a:spLocks noGrp="1"/>
          </p:cNvSpPr>
          <p:nvPr>
            <p:ph type="title"/>
          </p:nvPr>
        </p:nvSpPr>
        <p:spPr>
          <a:xfrm>
            <a:off x="4955475" y="756188"/>
            <a:ext cx="3207900" cy="589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4800"/>
            </a:lvl1pPr>
            <a:lvl2pPr lvl="1" rtl="0">
              <a:spcBef>
                <a:spcPts val="0"/>
              </a:spcBef>
              <a:spcAft>
                <a:spcPts val="0"/>
              </a:spcAft>
              <a:buSzPts val="2800"/>
              <a:buNone/>
              <a:defRPr>
                <a:latin typeface="Roboto" panose="02000000000000000000"/>
                <a:ea typeface="Roboto" panose="02000000000000000000"/>
                <a:cs typeface="Roboto" panose="02000000000000000000"/>
                <a:sym typeface="Roboto" panose="02000000000000000000"/>
              </a:defRPr>
            </a:lvl2pPr>
            <a:lvl3pPr lvl="2" rtl="0">
              <a:spcBef>
                <a:spcPts val="0"/>
              </a:spcBef>
              <a:spcAft>
                <a:spcPts val="0"/>
              </a:spcAft>
              <a:buSzPts val="2800"/>
              <a:buNone/>
              <a:defRPr>
                <a:latin typeface="Roboto" panose="02000000000000000000"/>
                <a:ea typeface="Roboto" panose="02000000000000000000"/>
                <a:cs typeface="Roboto" panose="02000000000000000000"/>
                <a:sym typeface="Roboto" panose="02000000000000000000"/>
              </a:defRPr>
            </a:lvl3pPr>
            <a:lvl4pPr lvl="3" rtl="0">
              <a:spcBef>
                <a:spcPts val="0"/>
              </a:spcBef>
              <a:spcAft>
                <a:spcPts val="0"/>
              </a:spcAft>
              <a:buSzPts val="2800"/>
              <a:buNone/>
              <a:defRPr>
                <a:latin typeface="Roboto" panose="02000000000000000000"/>
                <a:ea typeface="Roboto" panose="02000000000000000000"/>
                <a:cs typeface="Roboto" panose="02000000000000000000"/>
                <a:sym typeface="Roboto" panose="02000000000000000000"/>
              </a:defRPr>
            </a:lvl4pPr>
            <a:lvl5pPr lvl="4" rtl="0">
              <a:spcBef>
                <a:spcPts val="0"/>
              </a:spcBef>
              <a:spcAft>
                <a:spcPts val="0"/>
              </a:spcAft>
              <a:buSzPts val="2800"/>
              <a:buNone/>
              <a:defRPr>
                <a:latin typeface="Roboto" panose="02000000000000000000"/>
                <a:ea typeface="Roboto" panose="02000000000000000000"/>
                <a:cs typeface="Roboto" panose="02000000000000000000"/>
                <a:sym typeface="Roboto" panose="02000000000000000000"/>
              </a:defRPr>
            </a:lvl5pPr>
            <a:lvl6pPr lvl="5" rtl="0">
              <a:spcBef>
                <a:spcPts val="0"/>
              </a:spcBef>
              <a:spcAft>
                <a:spcPts val="0"/>
              </a:spcAft>
              <a:buSzPts val="2800"/>
              <a:buNone/>
              <a:defRPr>
                <a:latin typeface="Roboto" panose="02000000000000000000"/>
                <a:ea typeface="Roboto" panose="02000000000000000000"/>
                <a:cs typeface="Roboto" panose="02000000000000000000"/>
                <a:sym typeface="Roboto" panose="02000000000000000000"/>
              </a:defRPr>
            </a:lvl6pPr>
            <a:lvl7pPr lvl="6" rtl="0">
              <a:spcBef>
                <a:spcPts val="0"/>
              </a:spcBef>
              <a:spcAft>
                <a:spcPts val="0"/>
              </a:spcAft>
              <a:buSzPts val="2800"/>
              <a:buNone/>
              <a:defRPr>
                <a:latin typeface="Roboto" panose="02000000000000000000"/>
                <a:ea typeface="Roboto" panose="02000000000000000000"/>
                <a:cs typeface="Roboto" panose="02000000000000000000"/>
                <a:sym typeface="Roboto" panose="02000000000000000000"/>
              </a:defRPr>
            </a:lvl7pPr>
            <a:lvl8pPr lvl="7" rtl="0">
              <a:spcBef>
                <a:spcPts val="0"/>
              </a:spcBef>
              <a:spcAft>
                <a:spcPts val="0"/>
              </a:spcAft>
              <a:buSzPts val="2800"/>
              <a:buNone/>
              <a:defRPr>
                <a:latin typeface="Roboto" panose="02000000000000000000"/>
                <a:ea typeface="Roboto" panose="02000000000000000000"/>
                <a:cs typeface="Roboto" panose="02000000000000000000"/>
                <a:sym typeface="Roboto" panose="02000000000000000000"/>
              </a:defRPr>
            </a:lvl8pPr>
            <a:lvl9pPr lvl="8" rtl="0">
              <a:spcBef>
                <a:spcPts val="0"/>
              </a:spcBef>
              <a:spcAft>
                <a:spcPts val="0"/>
              </a:spcAft>
              <a:buSzPts val="2800"/>
              <a:buNone/>
              <a:defRPr>
                <a:latin typeface="Roboto" panose="02000000000000000000"/>
                <a:ea typeface="Roboto" panose="02000000000000000000"/>
                <a:cs typeface="Roboto" panose="02000000000000000000"/>
                <a:sym typeface="Roboto" panose="02000000000000000000"/>
              </a:defRPr>
            </a:lvl9pPr>
          </a:lstStyle>
          <a:p>
            <a:endParaRPr/>
          </a:p>
        </p:txBody>
      </p:sp>
      <p:sp>
        <p:nvSpPr>
          <p:cNvPr id="432" name="Google Shape;432;p34"/>
          <p:cNvSpPr txBox="1">
            <a:spLocks noGrp="1"/>
          </p:cNvSpPr>
          <p:nvPr>
            <p:ph type="subTitle" idx="2"/>
          </p:nvPr>
        </p:nvSpPr>
        <p:spPr>
          <a:xfrm>
            <a:off x="5298375" y="2144800"/>
            <a:ext cx="2522100" cy="100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rtl="0">
              <a:spcBef>
                <a:spcPts val="0"/>
              </a:spcBef>
              <a:spcAft>
                <a:spcPts val="0"/>
              </a:spcAft>
              <a:buClr>
                <a:schemeClr val="dk1"/>
              </a:buClr>
              <a:buSzPts val="1600"/>
              <a:buNone/>
              <a:defRPr>
                <a:solidFill>
                  <a:schemeClr val="dk1"/>
                </a:solidFill>
              </a:defRPr>
            </a:lvl2pPr>
            <a:lvl3pPr lvl="2" rtl="0">
              <a:spcBef>
                <a:spcPts val="0"/>
              </a:spcBef>
              <a:spcAft>
                <a:spcPts val="0"/>
              </a:spcAft>
              <a:buClr>
                <a:schemeClr val="dk1"/>
              </a:buClr>
              <a:buSzPts val="1600"/>
              <a:buNone/>
              <a:defRPr>
                <a:solidFill>
                  <a:schemeClr val="dk1"/>
                </a:solidFill>
              </a:defRPr>
            </a:lvl3pPr>
            <a:lvl4pPr lvl="3" rtl="0">
              <a:spcBef>
                <a:spcPts val="0"/>
              </a:spcBef>
              <a:spcAft>
                <a:spcPts val="0"/>
              </a:spcAft>
              <a:buClr>
                <a:schemeClr val="dk1"/>
              </a:buClr>
              <a:buSzPts val="1600"/>
              <a:buNone/>
              <a:defRPr>
                <a:solidFill>
                  <a:schemeClr val="dk1"/>
                </a:solidFill>
              </a:defRPr>
            </a:lvl4pPr>
            <a:lvl5pPr lvl="4" rtl="0">
              <a:spcBef>
                <a:spcPts val="0"/>
              </a:spcBef>
              <a:spcAft>
                <a:spcPts val="0"/>
              </a:spcAft>
              <a:buClr>
                <a:schemeClr val="dk1"/>
              </a:buClr>
              <a:buSzPts val="1600"/>
              <a:buNone/>
              <a:defRPr>
                <a:solidFill>
                  <a:schemeClr val="dk1"/>
                </a:solidFill>
              </a:defRPr>
            </a:lvl5pPr>
            <a:lvl6pPr lvl="5" rtl="0">
              <a:spcBef>
                <a:spcPts val="0"/>
              </a:spcBef>
              <a:spcAft>
                <a:spcPts val="0"/>
              </a:spcAft>
              <a:buClr>
                <a:schemeClr val="dk1"/>
              </a:buClr>
              <a:buSzPts val="1600"/>
              <a:buNone/>
              <a:defRPr>
                <a:solidFill>
                  <a:schemeClr val="dk1"/>
                </a:solidFill>
              </a:defRPr>
            </a:lvl6pPr>
            <a:lvl7pPr lvl="6" rtl="0">
              <a:spcBef>
                <a:spcPts val="0"/>
              </a:spcBef>
              <a:spcAft>
                <a:spcPts val="0"/>
              </a:spcAft>
              <a:buClr>
                <a:schemeClr val="dk1"/>
              </a:buClr>
              <a:buSzPts val="1600"/>
              <a:buNone/>
              <a:defRPr>
                <a:solidFill>
                  <a:schemeClr val="dk1"/>
                </a:solidFill>
              </a:defRPr>
            </a:lvl7pPr>
            <a:lvl8pPr lvl="7" rtl="0">
              <a:spcBef>
                <a:spcPts val="0"/>
              </a:spcBef>
              <a:spcAft>
                <a:spcPts val="0"/>
              </a:spcAft>
              <a:buClr>
                <a:schemeClr val="dk1"/>
              </a:buClr>
              <a:buSzPts val="1600"/>
              <a:buNone/>
              <a:defRPr>
                <a:solidFill>
                  <a:schemeClr val="dk1"/>
                </a:solidFill>
              </a:defRPr>
            </a:lvl8pPr>
            <a:lvl9pPr lvl="8" rtl="0">
              <a:spcBef>
                <a:spcPts val="0"/>
              </a:spcBef>
              <a:spcAft>
                <a:spcPts val="0"/>
              </a:spcAft>
              <a:buClr>
                <a:schemeClr val="dk1"/>
              </a:buClr>
              <a:buSzPts val="1600"/>
              <a:buNone/>
              <a:defRPr>
                <a:solidFill>
                  <a:schemeClr val="dk1"/>
                </a:solidFill>
              </a:defRPr>
            </a:lvl9pPr>
          </a:lstStyle>
          <a:p>
            <a:endParaRPr/>
          </a:p>
        </p:txBody>
      </p:sp>
      <p:sp>
        <p:nvSpPr>
          <p:cNvPr id="433" name="Google Shape;433;p34"/>
          <p:cNvSpPr/>
          <p:nvPr/>
        </p:nvSpPr>
        <p:spPr>
          <a:xfrm rot="7853724" flipH="1">
            <a:off x="7949362" y="78048"/>
            <a:ext cx="1604842" cy="658683"/>
          </a:xfrm>
          <a:custGeom>
            <a:avLst/>
            <a:gdLst/>
            <a:ahLst/>
            <a:cxnLst/>
            <a:rect l="l" t="t" r="r" b="b"/>
            <a:pathLst>
              <a:path w="13532" h="5554" extrusionOk="0">
                <a:moveTo>
                  <a:pt x="10536" y="1"/>
                </a:moveTo>
                <a:cubicBezTo>
                  <a:pt x="10462" y="1"/>
                  <a:pt x="10380" y="18"/>
                  <a:pt x="10291" y="57"/>
                </a:cubicBezTo>
                <a:cubicBezTo>
                  <a:pt x="10033" y="169"/>
                  <a:pt x="10104" y="610"/>
                  <a:pt x="10135" y="723"/>
                </a:cubicBezTo>
                <a:cubicBezTo>
                  <a:pt x="10270" y="1200"/>
                  <a:pt x="10673" y="1434"/>
                  <a:pt x="10899" y="1840"/>
                </a:cubicBezTo>
                <a:cubicBezTo>
                  <a:pt x="10981" y="1988"/>
                  <a:pt x="11147" y="2258"/>
                  <a:pt x="10765" y="2336"/>
                </a:cubicBezTo>
                <a:cubicBezTo>
                  <a:pt x="10713" y="2347"/>
                  <a:pt x="10664" y="2352"/>
                  <a:pt x="10617" y="2352"/>
                </a:cubicBezTo>
                <a:cubicBezTo>
                  <a:pt x="10296" y="2352"/>
                  <a:pt x="10082" y="2122"/>
                  <a:pt x="9906" y="1948"/>
                </a:cubicBezTo>
                <a:cubicBezTo>
                  <a:pt x="9405" y="1457"/>
                  <a:pt x="9238" y="742"/>
                  <a:pt x="8610" y="355"/>
                </a:cubicBezTo>
                <a:cubicBezTo>
                  <a:pt x="8397" y="224"/>
                  <a:pt x="8149" y="75"/>
                  <a:pt x="7850" y="65"/>
                </a:cubicBezTo>
                <a:cubicBezTo>
                  <a:pt x="7840" y="65"/>
                  <a:pt x="7824" y="65"/>
                  <a:pt x="7804" y="65"/>
                </a:cubicBezTo>
                <a:cubicBezTo>
                  <a:pt x="7719" y="65"/>
                  <a:pt x="7565" y="72"/>
                  <a:pt x="7528" y="126"/>
                </a:cubicBezTo>
                <a:cubicBezTo>
                  <a:pt x="7364" y="359"/>
                  <a:pt x="7507" y="663"/>
                  <a:pt x="7591" y="812"/>
                </a:cubicBezTo>
                <a:cubicBezTo>
                  <a:pt x="7862" y="1287"/>
                  <a:pt x="8385" y="1565"/>
                  <a:pt x="8869" y="1840"/>
                </a:cubicBezTo>
                <a:cubicBezTo>
                  <a:pt x="8986" y="1907"/>
                  <a:pt x="9637" y="2133"/>
                  <a:pt x="9266" y="2324"/>
                </a:cubicBezTo>
                <a:cubicBezTo>
                  <a:pt x="9059" y="2430"/>
                  <a:pt x="8858" y="2471"/>
                  <a:pt x="8667" y="2471"/>
                </a:cubicBezTo>
                <a:cubicBezTo>
                  <a:pt x="8364" y="2471"/>
                  <a:pt x="8089" y="2368"/>
                  <a:pt x="7866" y="2261"/>
                </a:cubicBezTo>
                <a:cubicBezTo>
                  <a:pt x="7025" y="1859"/>
                  <a:pt x="6511" y="1068"/>
                  <a:pt x="5756" y="560"/>
                </a:cubicBezTo>
                <a:cubicBezTo>
                  <a:pt x="5476" y="371"/>
                  <a:pt x="5190" y="141"/>
                  <a:pt x="4805" y="85"/>
                </a:cubicBezTo>
                <a:cubicBezTo>
                  <a:pt x="4780" y="82"/>
                  <a:pt x="4740" y="79"/>
                  <a:pt x="4694" y="79"/>
                </a:cubicBezTo>
                <a:cubicBezTo>
                  <a:pt x="4582" y="79"/>
                  <a:pt x="4433" y="96"/>
                  <a:pt x="4370" y="167"/>
                </a:cubicBezTo>
                <a:cubicBezTo>
                  <a:pt x="4169" y="387"/>
                  <a:pt x="4398" y="700"/>
                  <a:pt x="4488" y="820"/>
                </a:cubicBezTo>
                <a:cubicBezTo>
                  <a:pt x="4852" y="1307"/>
                  <a:pt x="5529" y="1488"/>
                  <a:pt x="6030" y="1836"/>
                </a:cubicBezTo>
                <a:cubicBezTo>
                  <a:pt x="6162" y="1929"/>
                  <a:pt x="6707" y="2179"/>
                  <a:pt x="6399" y="2454"/>
                </a:cubicBezTo>
                <a:cubicBezTo>
                  <a:pt x="6100" y="2722"/>
                  <a:pt x="5687" y="2773"/>
                  <a:pt x="5336" y="2773"/>
                </a:cubicBezTo>
                <a:cubicBezTo>
                  <a:pt x="5209" y="2773"/>
                  <a:pt x="5090" y="2766"/>
                  <a:pt x="4987" y="2761"/>
                </a:cubicBezTo>
                <a:cubicBezTo>
                  <a:pt x="3927" y="2701"/>
                  <a:pt x="2931" y="2440"/>
                  <a:pt x="1911" y="2294"/>
                </a:cubicBezTo>
                <a:cubicBezTo>
                  <a:pt x="1766" y="2274"/>
                  <a:pt x="1560" y="2249"/>
                  <a:pt x="1334" y="2249"/>
                </a:cubicBezTo>
                <a:cubicBezTo>
                  <a:pt x="919" y="2249"/>
                  <a:pt x="439" y="2333"/>
                  <a:pt x="154" y="2680"/>
                </a:cubicBezTo>
                <a:cubicBezTo>
                  <a:pt x="1" y="2869"/>
                  <a:pt x="160" y="3048"/>
                  <a:pt x="268" y="3132"/>
                </a:cubicBezTo>
                <a:cubicBezTo>
                  <a:pt x="567" y="3361"/>
                  <a:pt x="1098" y="3387"/>
                  <a:pt x="1521" y="3431"/>
                </a:cubicBezTo>
                <a:cubicBezTo>
                  <a:pt x="1814" y="3462"/>
                  <a:pt x="2108" y="3476"/>
                  <a:pt x="2406" y="3476"/>
                </a:cubicBezTo>
                <a:cubicBezTo>
                  <a:pt x="3471" y="3476"/>
                  <a:pt x="4569" y="3295"/>
                  <a:pt x="5721" y="3050"/>
                </a:cubicBezTo>
                <a:cubicBezTo>
                  <a:pt x="6212" y="2945"/>
                  <a:pt x="6701" y="2845"/>
                  <a:pt x="7180" y="2805"/>
                </a:cubicBezTo>
                <a:cubicBezTo>
                  <a:pt x="7252" y="2799"/>
                  <a:pt x="7429" y="2762"/>
                  <a:pt x="7555" y="2762"/>
                </a:cubicBezTo>
                <a:cubicBezTo>
                  <a:pt x="7606" y="2762"/>
                  <a:pt x="7648" y="2768"/>
                  <a:pt x="7672" y="2784"/>
                </a:cubicBezTo>
                <a:cubicBezTo>
                  <a:pt x="7690" y="2797"/>
                  <a:pt x="7555" y="2962"/>
                  <a:pt x="7546" y="2973"/>
                </a:cubicBezTo>
                <a:cubicBezTo>
                  <a:pt x="7369" y="3189"/>
                  <a:pt x="7118" y="3340"/>
                  <a:pt x="6874" y="3464"/>
                </a:cubicBezTo>
                <a:cubicBezTo>
                  <a:pt x="6137" y="3837"/>
                  <a:pt x="5367" y="3986"/>
                  <a:pt x="4626" y="4343"/>
                </a:cubicBezTo>
                <a:cubicBezTo>
                  <a:pt x="4380" y="4462"/>
                  <a:pt x="3947" y="4723"/>
                  <a:pt x="4008" y="4991"/>
                </a:cubicBezTo>
                <a:cubicBezTo>
                  <a:pt x="4064" y="5238"/>
                  <a:pt x="4359" y="5312"/>
                  <a:pt x="4673" y="5312"/>
                </a:cubicBezTo>
                <a:cubicBezTo>
                  <a:pt x="4855" y="5312"/>
                  <a:pt x="5044" y="5287"/>
                  <a:pt x="5197" y="5256"/>
                </a:cubicBezTo>
                <a:cubicBezTo>
                  <a:pt x="6382" y="5018"/>
                  <a:pt x="7336" y="4073"/>
                  <a:pt x="8421" y="3452"/>
                </a:cubicBezTo>
                <a:cubicBezTo>
                  <a:pt x="8798" y="3237"/>
                  <a:pt x="9196" y="3065"/>
                  <a:pt x="9587" y="2958"/>
                </a:cubicBezTo>
                <a:cubicBezTo>
                  <a:pt x="9614" y="2950"/>
                  <a:pt x="9836" y="2886"/>
                  <a:pt x="9925" y="2886"/>
                </a:cubicBezTo>
                <a:cubicBezTo>
                  <a:pt x="9947" y="2886"/>
                  <a:pt x="9960" y="2889"/>
                  <a:pt x="9961" y="2899"/>
                </a:cubicBezTo>
                <a:cubicBezTo>
                  <a:pt x="9986" y="3082"/>
                  <a:pt x="9637" y="3382"/>
                  <a:pt x="9482" y="3513"/>
                </a:cubicBezTo>
                <a:cubicBezTo>
                  <a:pt x="8908" y="3994"/>
                  <a:pt x="8200" y="4307"/>
                  <a:pt x="7586" y="4727"/>
                </a:cubicBezTo>
                <a:cubicBezTo>
                  <a:pt x="7459" y="4813"/>
                  <a:pt x="6919" y="5129"/>
                  <a:pt x="6912" y="5309"/>
                </a:cubicBezTo>
                <a:cubicBezTo>
                  <a:pt x="6904" y="5491"/>
                  <a:pt x="7034" y="5554"/>
                  <a:pt x="7212" y="5554"/>
                </a:cubicBezTo>
                <a:cubicBezTo>
                  <a:pt x="7475" y="5554"/>
                  <a:pt x="7845" y="5418"/>
                  <a:pt x="8042" y="5327"/>
                </a:cubicBezTo>
                <a:cubicBezTo>
                  <a:pt x="8909" y="4929"/>
                  <a:pt x="9469" y="4359"/>
                  <a:pt x="10111" y="3670"/>
                </a:cubicBezTo>
                <a:cubicBezTo>
                  <a:pt x="10325" y="3439"/>
                  <a:pt x="10762" y="2913"/>
                  <a:pt x="11105" y="2913"/>
                </a:cubicBezTo>
                <a:cubicBezTo>
                  <a:pt x="11113" y="2913"/>
                  <a:pt x="11122" y="2913"/>
                  <a:pt x="11131" y="2914"/>
                </a:cubicBezTo>
                <a:cubicBezTo>
                  <a:pt x="11270" y="2925"/>
                  <a:pt x="10871" y="3463"/>
                  <a:pt x="10845" y="3495"/>
                </a:cubicBezTo>
                <a:cubicBezTo>
                  <a:pt x="10454" y="3989"/>
                  <a:pt x="9960" y="4428"/>
                  <a:pt x="9580" y="4930"/>
                </a:cubicBezTo>
                <a:cubicBezTo>
                  <a:pt x="9495" y="5042"/>
                  <a:pt x="9219" y="5367"/>
                  <a:pt x="9369" y="5446"/>
                </a:cubicBezTo>
                <a:cubicBezTo>
                  <a:pt x="9404" y="5465"/>
                  <a:pt x="9445" y="5473"/>
                  <a:pt x="9488" y="5473"/>
                </a:cubicBezTo>
                <a:cubicBezTo>
                  <a:pt x="9780" y="5473"/>
                  <a:pt x="10213" y="5082"/>
                  <a:pt x="10405" y="4884"/>
                </a:cubicBezTo>
                <a:cubicBezTo>
                  <a:pt x="11097" y="4173"/>
                  <a:pt x="11529" y="3251"/>
                  <a:pt x="12525" y="2933"/>
                </a:cubicBezTo>
                <a:lnTo>
                  <a:pt x="13532" y="2594"/>
                </a:lnTo>
                <a:lnTo>
                  <a:pt x="13532" y="2594"/>
                </a:lnTo>
                <a:cubicBezTo>
                  <a:pt x="13350" y="2630"/>
                  <a:pt x="13182" y="2647"/>
                  <a:pt x="13026" y="2647"/>
                </a:cubicBezTo>
                <a:cubicBezTo>
                  <a:pt x="11971" y="2647"/>
                  <a:pt x="11469" y="1877"/>
                  <a:pt x="11269" y="1002"/>
                </a:cubicBezTo>
                <a:cubicBezTo>
                  <a:pt x="11201" y="700"/>
                  <a:pt x="11010" y="1"/>
                  <a:pt x="10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4"/>
          <p:cNvSpPr/>
          <p:nvPr/>
        </p:nvSpPr>
        <p:spPr>
          <a:xfrm rot="6193778" flipH="1">
            <a:off x="-103744" y="4139525"/>
            <a:ext cx="1211197" cy="1051506"/>
          </a:xfrm>
          <a:custGeom>
            <a:avLst/>
            <a:gdLst/>
            <a:ahLst/>
            <a:cxnLst/>
            <a:rect l="l" t="t" r="r" b="b"/>
            <a:pathLst>
              <a:path w="10725" h="9311" extrusionOk="0">
                <a:moveTo>
                  <a:pt x="1" y="7667"/>
                </a:moveTo>
                <a:cubicBezTo>
                  <a:pt x="1167" y="7289"/>
                  <a:pt x="1480" y="5923"/>
                  <a:pt x="1448" y="4594"/>
                </a:cubicBezTo>
                <a:cubicBezTo>
                  <a:pt x="1436" y="4133"/>
                  <a:pt x="1441" y="2945"/>
                  <a:pt x="2018" y="2956"/>
                </a:cubicBezTo>
                <a:cubicBezTo>
                  <a:pt x="2245" y="2960"/>
                  <a:pt x="2283" y="3528"/>
                  <a:pt x="2282" y="3679"/>
                </a:cubicBezTo>
                <a:cubicBezTo>
                  <a:pt x="2277" y="4326"/>
                  <a:pt x="2008" y="4812"/>
                  <a:pt x="1917" y="5418"/>
                </a:cubicBezTo>
                <a:cubicBezTo>
                  <a:pt x="1882" y="5638"/>
                  <a:pt x="1809" y="6048"/>
                  <a:pt x="2128" y="5948"/>
                </a:cubicBezTo>
                <a:cubicBezTo>
                  <a:pt x="2464" y="5843"/>
                  <a:pt x="2605" y="5386"/>
                  <a:pt x="2722" y="5042"/>
                </a:cubicBezTo>
                <a:cubicBezTo>
                  <a:pt x="3013" y="4195"/>
                  <a:pt x="2993" y="3246"/>
                  <a:pt x="3407" y="2461"/>
                </a:cubicBezTo>
                <a:cubicBezTo>
                  <a:pt x="3547" y="2193"/>
                  <a:pt x="3711" y="1888"/>
                  <a:pt x="3944" y="1724"/>
                </a:cubicBezTo>
                <a:cubicBezTo>
                  <a:pt x="3983" y="1696"/>
                  <a:pt x="4160" y="1576"/>
                  <a:pt x="4211" y="1633"/>
                </a:cubicBezTo>
                <a:cubicBezTo>
                  <a:pt x="4389" y="1831"/>
                  <a:pt x="4341" y="2271"/>
                  <a:pt x="4306" y="2493"/>
                </a:cubicBezTo>
                <a:cubicBezTo>
                  <a:pt x="4194" y="3204"/>
                  <a:pt x="3840" y="3806"/>
                  <a:pt x="3517" y="4385"/>
                </a:cubicBezTo>
                <a:cubicBezTo>
                  <a:pt x="3438" y="4525"/>
                  <a:pt x="2974" y="5129"/>
                  <a:pt x="3307" y="5170"/>
                </a:cubicBezTo>
                <a:cubicBezTo>
                  <a:pt x="3785" y="5229"/>
                  <a:pt x="4146" y="4779"/>
                  <a:pt x="4396" y="4383"/>
                </a:cubicBezTo>
                <a:cubicBezTo>
                  <a:pt x="4973" y="3469"/>
                  <a:pt x="5212" y="2252"/>
                  <a:pt x="5699" y="1255"/>
                </a:cubicBezTo>
                <a:cubicBezTo>
                  <a:pt x="5880" y="885"/>
                  <a:pt x="6057" y="462"/>
                  <a:pt x="6349" y="198"/>
                </a:cubicBezTo>
                <a:cubicBezTo>
                  <a:pt x="6412" y="141"/>
                  <a:pt x="6617" y="1"/>
                  <a:pt x="6709" y="74"/>
                </a:cubicBezTo>
                <a:cubicBezTo>
                  <a:pt x="6913" y="238"/>
                  <a:pt x="6799" y="733"/>
                  <a:pt x="6755" y="924"/>
                </a:cubicBezTo>
                <a:cubicBezTo>
                  <a:pt x="6570" y="1697"/>
                  <a:pt x="6074" y="2260"/>
                  <a:pt x="5754" y="2935"/>
                </a:cubicBezTo>
                <a:cubicBezTo>
                  <a:pt x="5669" y="3114"/>
                  <a:pt x="5292" y="3694"/>
                  <a:pt x="5593" y="3870"/>
                </a:cubicBezTo>
                <a:cubicBezTo>
                  <a:pt x="5992" y="4102"/>
                  <a:pt x="6473" y="3741"/>
                  <a:pt x="6771" y="3521"/>
                </a:cubicBezTo>
                <a:cubicBezTo>
                  <a:pt x="7594" y="2909"/>
                  <a:pt x="8324" y="2088"/>
                  <a:pt x="9097" y="1394"/>
                </a:cubicBezTo>
                <a:cubicBezTo>
                  <a:pt x="9411" y="1112"/>
                  <a:pt x="10104" y="541"/>
                  <a:pt x="10563" y="966"/>
                </a:cubicBezTo>
                <a:cubicBezTo>
                  <a:pt x="10725" y="1114"/>
                  <a:pt x="10637" y="1412"/>
                  <a:pt x="10569" y="1568"/>
                </a:cubicBezTo>
                <a:cubicBezTo>
                  <a:pt x="10382" y="1997"/>
                  <a:pt x="9969" y="2298"/>
                  <a:pt x="9645" y="2566"/>
                </a:cubicBezTo>
                <a:cubicBezTo>
                  <a:pt x="8619" y="3419"/>
                  <a:pt x="7482" y="3872"/>
                  <a:pt x="6254" y="4243"/>
                </a:cubicBezTo>
                <a:cubicBezTo>
                  <a:pt x="5845" y="4367"/>
                  <a:pt x="5438" y="4496"/>
                  <a:pt x="5053" y="4691"/>
                </a:cubicBezTo>
                <a:cubicBezTo>
                  <a:pt x="4971" y="4732"/>
                  <a:pt x="4713" y="4803"/>
                  <a:pt x="4660" y="4915"/>
                </a:cubicBezTo>
                <a:cubicBezTo>
                  <a:pt x="4649" y="4939"/>
                  <a:pt x="4790" y="5071"/>
                  <a:pt x="4799" y="5079"/>
                </a:cubicBezTo>
                <a:cubicBezTo>
                  <a:pt x="4985" y="5250"/>
                  <a:pt x="5215" y="5304"/>
                  <a:pt x="5433" y="5329"/>
                </a:cubicBezTo>
                <a:cubicBezTo>
                  <a:pt x="6093" y="5405"/>
                  <a:pt x="6732" y="5193"/>
                  <a:pt x="7391" y="5248"/>
                </a:cubicBezTo>
                <a:cubicBezTo>
                  <a:pt x="7609" y="5265"/>
                  <a:pt x="8006" y="5360"/>
                  <a:pt x="8015" y="5715"/>
                </a:cubicBezTo>
                <a:cubicBezTo>
                  <a:pt x="8028" y="6231"/>
                  <a:pt x="7479" y="6529"/>
                  <a:pt x="7134" y="6640"/>
                </a:cubicBezTo>
                <a:cubicBezTo>
                  <a:pt x="6150" y="6955"/>
                  <a:pt x="5198" y="6300"/>
                  <a:pt x="4211" y="6103"/>
                </a:cubicBezTo>
                <a:cubicBezTo>
                  <a:pt x="3869" y="6035"/>
                  <a:pt x="3519" y="6029"/>
                  <a:pt x="3188" y="6099"/>
                </a:cubicBezTo>
                <a:cubicBezTo>
                  <a:pt x="3159" y="6105"/>
                  <a:pt x="2874" y="6157"/>
                  <a:pt x="2880" y="6219"/>
                </a:cubicBezTo>
                <a:cubicBezTo>
                  <a:pt x="2899" y="6452"/>
                  <a:pt x="3238" y="6638"/>
                  <a:pt x="3388" y="6715"/>
                </a:cubicBezTo>
                <a:cubicBezTo>
                  <a:pt x="3942" y="7004"/>
                  <a:pt x="4566" y="7022"/>
                  <a:pt x="5139" y="7217"/>
                </a:cubicBezTo>
                <a:cubicBezTo>
                  <a:pt x="5257" y="7256"/>
                  <a:pt x="5750" y="7362"/>
                  <a:pt x="5794" y="7575"/>
                </a:cubicBezTo>
                <a:cubicBezTo>
                  <a:pt x="5904" y="8111"/>
                  <a:pt x="5200" y="8189"/>
                  <a:pt x="4906" y="8173"/>
                </a:cubicBezTo>
                <a:cubicBezTo>
                  <a:pt x="4139" y="8133"/>
                  <a:pt x="3577" y="7731"/>
                  <a:pt x="2925" y="7224"/>
                </a:cubicBezTo>
                <a:cubicBezTo>
                  <a:pt x="2701" y="7051"/>
                  <a:pt x="2228" y="6622"/>
                  <a:pt x="1962" y="6831"/>
                </a:cubicBezTo>
                <a:cubicBezTo>
                  <a:pt x="1854" y="6916"/>
                  <a:pt x="2282" y="7361"/>
                  <a:pt x="2309" y="7388"/>
                </a:cubicBezTo>
                <a:cubicBezTo>
                  <a:pt x="2722" y="7786"/>
                  <a:pt x="3204" y="8063"/>
                  <a:pt x="3610" y="8476"/>
                </a:cubicBezTo>
                <a:cubicBezTo>
                  <a:pt x="3701" y="8568"/>
                  <a:pt x="3987" y="8820"/>
                  <a:pt x="3886" y="8992"/>
                </a:cubicBezTo>
                <a:cubicBezTo>
                  <a:pt x="3698" y="9310"/>
                  <a:pt x="3172" y="9002"/>
                  <a:pt x="2950" y="8841"/>
                </a:cubicBezTo>
                <a:cubicBezTo>
                  <a:pt x="2255" y="8335"/>
                  <a:pt x="1719" y="7441"/>
                  <a:pt x="866" y="7563"/>
                </a:cubicBezTo>
                <a:close/>
              </a:path>
            </a:pathLst>
          </a:custGeom>
          <a:solidFill>
            <a:srgbClr val="0A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4"/>
          <p:cNvSpPr/>
          <p:nvPr/>
        </p:nvSpPr>
        <p:spPr>
          <a:xfrm flipH="1">
            <a:off x="0" y="213225"/>
            <a:ext cx="2510539" cy="919045"/>
          </a:xfrm>
          <a:custGeom>
            <a:avLst/>
            <a:gdLst/>
            <a:ahLst/>
            <a:cxnLst/>
            <a:rect l="l" t="t" r="r" b="b"/>
            <a:pathLst>
              <a:path w="35938" h="13156" fill="none" extrusionOk="0">
                <a:moveTo>
                  <a:pt x="35937" y="4597"/>
                </a:moveTo>
                <a:cubicBezTo>
                  <a:pt x="30113" y="476"/>
                  <a:pt x="20920" y="3061"/>
                  <a:pt x="21871" y="8108"/>
                </a:cubicBezTo>
                <a:cubicBezTo>
                  <a:pt x="22823" y="13156"/>
                  <a:pt x="29796" y="3487"/>
                  <a:pt x="22823" y="1744"/>
                </a:cubicBezTo>
                <a:cubicBezTo>
                  <a:pt x="15849" y="0"/>
                  <a:pt x="11094" y="11887"/>
                  <a:pt x="5547" y="7450"/>
                </a:cubicBezTo>
                <a:cubicBezTo>
                  <a:pt x="0" y="3012"/>
                  <a:pt x="6815" y="793"/>
                  <a:pt x="6815" y="793"/>
                </a:cubicBezTo>
              </a:path>
            </a:pathLst>
          </a:custGeom>
          <a:noFill/>
          <a:ln w="19050" cap="flat" cmpd="sng">
            <a:solidFill>
              <a:schemeClr val="accent1"/>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4"/>
          <p:cNvSpPr txBox="1"/>
          <p:nvPr/>
        </p:nvSpPr>
        <p:spPr>
          <a:xfrm>
            <a:off x="4662075" y="3910550"/>
            <a:ext cx="3794700" cy="6585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GB" sz="1200">
                <a:solidFill>
                  <a:schemeClr val="accent1"/>
                </a:solidFill>
                <a:latin typeface="Open Sans"/>
                <a:ea typeface="Open Sans"/>
                <a:cs typeface="Open Sans"/>
                <a:sym typeface="Open Sans"/>
              </a:rPr>
              <a:t>CREDITS: This presentation template was created by </a:t>
            </a:r>
            <a:r>
              <a:rPr lang="en-GB" sz="1200" b="1">
                <a:solidFill>
                  <a:schemeClr val="accent1"/>
                </a:solidFill>
                <a:uFill>
                  <a:noFill/>
                </a:uFill>
                <a:latin typeface="Open Sans"/>
                <a:ea typeface="Open Sans"/>
                <a:cs typeface="Open Sans"/>
                <a:sym typeface="Open Sans"/>
                <a:hlinkClick r:id="rId2"/>
              </a:rPr>
              <a:t>Slidesgo</a:t>
            </a:r>
            <a:r>
              <a:rPr lang="en-GB" sz="1200">
                <a:solidFill>
                  <a:schemeClr val="accent1"/>
                </a:solidFill>
                <a:latin typeface="Open Sans"/>
                <a:ea typeface="Open Sans"/>
                <a:cs typeface="Open Sans"/>
                <a:sym typeface="Open Sans"/>
              </a:rPr>
              <a:t>, including icons by </a:t>
            </a:r>
            <a:r>
              <a:rPr lang="en-GB" sz="1200" b="1">
                <a:solidFill>
                  <a:schemeClr val="accent1"/>
                </a:solidFill>
                <a:uFill>
                  <a:noFill/>
                </a:uFill>
                <a:latin typeface="Open Sans"/>
                <a:ea typeface="Open Sans"/>
                <a:cs typeface="Open Sans"/>
                <a:sym typeface="Open Sans"/>
                <a:hlinkClick r:id="rId3"/>
              </a:rPr>
              <a:t>Flaticon</a:t>
            </a:r>
            <a:r>
              <a:rPr lang="en-GB" sz="1200">
                <a:solidFill>
                  <a:schemeClr val="accent1"/>
                </a:solidFill>
                <a:latin typeface="Open Sans"/>
                <a:ea typeface="Open Sans"/>
                <a:cs typeface="Open Sans"/>
                <a:sym typeface="Open Sans"/>
              </a:rPr>
              <a:t>, and infographics &amp; images by </a:t>
            </a:r>
            <a:r>
              <a:rPr lang="en-GB" sz="1200" b="1">
                <a:solidFill>
                  <a:schemeClr val="accent1"/>
                </a:solidFill>
                <a:uFill>
                  <a:noFill/>
                </a:uFill>
                <a:latin typeface="Open Sans"/>
                <a:ea typeface="Open Sans"/>
                <a:cs typeface="Open Sans"/>
                <a:sym typeface="Open Sans"/>
                <a:hlinkClick r:id="rId4"/>
              </a:rPr>
              <a:t>Freepik</a:t>
            </a:r>
            <a:r>
              <a:rPr lang="en-GB" sz="1200">
                <a:solidFill>
                  <a:schemeClr val="accent1"/>
                </a:solidFill>
                <a:latin typeface="Open Sans"/>
                <a:ea typeface="Open Sans"/>
                <a:cs typeface="Open Sans"/>
                <a:sym typeface="Open Sans"/>
              </a:rPr>
              <a:t>. </a:t>
            </a:r>
            <a:endParaRPr sz="1200">
              <a:solidFill>
                <a:schemeClr val="accent1"/>
              </a:solidFill>
              <a:latin typeface="Open Sans"/>
              <a:ea typeface="Open Sans"/>
              <a:cs typeface="Open Sans"/>
              <a:sym typeface="Open Sans"/>
            </a:endParaRPr>
          </a:p>
          <a:p>
            <a:pPr marL="0" lvl="0" indent="0" algn="ctr" rtl="0">
              <a:spcBef>
                <a:spcPts val="300"/>
              </a:spcBef>
              <a:spcAft>
                <a:spcPts val="0"/>
              </a:spcAft>
              <a:buNone/>
            </a:pPr>
            <a:endParaRPr sz="1200">
              <a:solidFill>
                <a:schemeClr val="accent1"/>
              </a:solidFill>
              <a:latin typeface="Raleway"/>
              <a:ea typeface="Raleway"/>
              <a:cs typeface="Raleway"/>
              <a:sym typeface="Raleway"/>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ext 5">
  <p:cSld name="TITLE_AND_BODY_1_2">
    <p:spTree>
      <p:nvGrpSpPr>
        <p:cNvPr id="1" name="Shape 437"/>
        <p:cNvGrpSpPr/>
        <p:nvPr/>
      </p:nvGrpSpPr>
      <p:grpSpPr>
        <a:xfrm>
          <a:off x="0" y="0"/>
          <a:ext cx="0" cy="0"/>
          <a:chOff x="0" y="0"/>
          <a:chExt cx="0" cy="0"/>
        </a:xfrm>
      </p:grpSpPr>
      <p:sp>
        <p:nvSpPr>
          <p:cNvPr id="438" name="Google Shape;438;p35"/>
          <p:cNvSpPr txBox="1">
            <a:spLocks noGrp="1"/>
          </p:cNvSpPr>
          <p:nvPr>
            <p:ph type="body" idx="1"/>
          </p:nvPr>
        </p:nvSpPr>
        <p:spPr>
          <a:xfrm>
            <a:off x="713225" y="1152475"/>
            <a:ext cx="7717500" cy="3419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SzPts val="1200"/>
              <a:buChar char="●"/>
              <a:defRPr sz="1200"/>
            </a:lvl1pPr>
            <a:lvl2pPr marL="914400" lvl="1" indent="-304800" rtl="0">
              <a:spcBef>
                <a:spcPts val="0"/>
              </a:spcBef>
              <a:spcAft>
                <a:spcPts val="0"/>
              </a:spcAft>
              <a:buSzPts val="1200"/>
              <a:buFont typeface="Roboto Condensed Light"/>
              <a:buChar char="○"/>
              <a:defRPr/>
            </a:lvl2pPr>
            <a:lvl3pPr marL="1371600" lvl="2" indent="-304800" rtl="0">
              <a:spcBef>
                <a:spcPts val="0"/>
              </a:spcBef>
              <a:spcAft>
                <a:spcPts val="0"/>
              </a:spcAft>
              <a:buSzPts val="1200"/>
              <a:buFont typeface="Roboto Condensed Light"/>
              <a:buChar char="■"/>
              <a:defRPr/>
            </a:lvl3pPr>
            <a:lvl4pPr marL="1828800" lvl="3" indent="-304800" rtl="0">
              <a:spcBef>
                <a:spcPts val="0"/>
              </a:spcBef>
              <a:spcAft>
                <a:spcPts val="0"/>
              </a:spcAft>
              <a:buSzPts val="1200"/>
              <a:buFont typeface="Roboto Condensed Light"/>
              <a:buChar char="●"/>
              <a:defRPr/>
            </a:lvl4pPr>
            <a:lvl5pPr marL="2286000" lvl="4" indent="-304800" rtl="0">
              <a:spcBef>
                <a:spcPts val="0"/>
              </a:spcBef>
              <a:spcAft>
                <a:spcPts val="0"/>
              </a:spcAft>
              <a:buSzPts val="1200"/>
              <a:buFont typeface="Roboto Condensed Light"/>
              <a:buChar char="○"/>
              <a:defRPr/>
            </a:lvl5pPr>
            <a:lvl6pPr marL="2743200" lvl="5" indent="-304800" rtl="0">
              <a:spcBef>
                <a:spcPts val="0"/>
              </a:spcBef>
              <a:spcAft>
                <a:spcPts val="0"/>
              </a:spcAft>
              <a:buSzPts val="1200"/>
              <a:buFont typeface="Roboto Condensed Light"/>
              <a:buChar char="■"/>
              <a:defRPr/>
            </a:lvl6pPr>
            <a:lvl7pPr marL="3200400" lvl="6" indent="-304800" rtl="0">
              <a:spcBef>
                <a:spcPts val="0"/>
              </a:spcBef>
              <a:spcAft>
                <a:spcPts val="0"/>
              </a:spcAft>
              <a:buSzPts val="1200"/>
              <a:buFont typeface="Roboto Condensed Light"/>
              <a:buChar char="●"/>
              <a:defRPr/>
            </a:lvl7pPr>
            <a:lvl8pPr marL="3657600" lvl="7" indent="-304800" rtl="0">
              <a:spcBef>
                <a:spcPts val="0"/>
              </a:spcBef>
              <a:spcAft>
                <a:spcPts val="0"/>
              </a:spcAft>
              <a:buSzPts val="1200"/>
              <a:buFont typeface="Roboto Condensed Light"/>
              <a:buChar char="○"/>
              <a:defRPr/>
            </a:lvl8pPr>
            <a:lvl9pPr marL="4114800" lvl="8" indent="-304800" rtl="0">
              <a:spcBef>
                <a:spcPts val="0"/>
              </a:spcBef>
              <a:spcAft>
                <a:spcPts val="0"/>
              </a:spcAft>
              <a:buSzPts val="1200"/>
              <a:buFont typeface="Roboto Condensed Light"/>
              <a:buChar char="■"/>
              <a:defRPr/>
            </a:lvl9pPr>
          </a:lstStyle>
          <a:p>
            <a:endParaRPr/>
          </a:p>
        </p:txBody>
      </p:sp>
      <p:sp>
        <p:nvSpPr>
          <p:cNvPr id="439" name="Google Shape;439;p35"/>
          <p:cNvSpPr txBox="1">
            <a:spLocks noGrp="1"/>
          </p:cNvSpPr>
          <p:nvPr>
            <p:ph type="title"/>
          </p:nvPr>
        </p:nvSpPr>
        <p:spPr>
          <a:xfrm>
            <a:off x="713225" y="460651"/>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Rectangle 4">
            <a:extLst>
              <a:ext uri="{FF2B5EF4-FFF2-40B4-BE49-F238E27FC236}">
                <a16:creationId xmlns:a16="http://schemas.microsoft.com/office/drawing/2014/main" id="{9848C6F6-74D8-8FDD-EC40-9BD0D361DE8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0EC42F4-7674-FE36-4196-70B9A38C1B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49B937B-63D6-9A0B-E0D0-69FDE3BFC188}"/>
              </a:ext>
            </a:extLst>
          </p:cNvPr>
          <p:cNvSpPr>
            <a:spLocks noGrp="1" noChangeArrowheads="1"/>
          </p:cNvSpPr>
          <p:nvPr>
            <p:ph type="sldNum" sz="quarter" idx="12"/>
          </p:nvPr>
        </p:nvSpPr>
        <p:spPr>
          <a:ln/>
        </p:spPr>
        <p:txBody>
          <a:bodyPr/>
          <a:lstStyle>
            <a:lvl1pPr>
              <a:defRPr/>
            </a:lvl1pPr>
          </a:lstStyle>
          <a:p>
            <a:pPr>
              <a:defRPr/>
            </a:pPr>
            <a:fld id="{053EACA1-E727-4655-A4C3-F0E3E3656783}" type="slidenum">
              <a:rPr lang="en-US" altLang="en-US"/>
              <a:pPr>
                <a:defRPr/>
              </a:pPr>
              <a:t>‹#›</a:t>
            </a:fld>
            <a:endParaRPr lang="en-US" altLang="en-US"/>
          </a:p>
        </p:txBody>
      </p:sp>
    </p:spTree>
    <p:extLst>
      <p:ext uri="{BB962C8B-B14F-4D97-AF65-F5344CB8AC3E}">
        <p14:creationId xmlns:p14="http://schemas.microsoft.com/office/powerpoint/2010/main" val="37983224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85675" y="445025"/>
            <a:ext cx="73725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2"/>
              </a:buClr>
              <a:buSzPts val="2800"/>
              <a:buFont typeface="Calistoga" panose="00000500000000000000"/>
              <a:buNone/>
              <a:defRPr sz="2800">
                <a:solidFill>
                  <a:schemeClr val="lt2"/>
                </a:solidFill>
                <a:latin typeface="Calistoga" panose="00000500000000000000"/>
                <a:ea typeface="Calistoga" panose="00000500000000000000"/>
                <a:cs typeface="Calistoga" panose="00000500000000000000"/>
                <a:sym typeface="Calistoga" panose="00000500000000000000"/>
              </a:defRPr>
            </a:lvl1pPr>
            <a:lvl2pPr lvl="1">
              <a:spcBef>
                <a:spcPts val="0"/>
              </a:spcBef>
              <a:spcAft>
                <a:spcPts val="0"/>
              </a:spcAft>
              <a:buClr>
                <a:schemeClr val="lt2"/>
              </a:buClr>
              <a:buSzPts val="2800"/>
              <a:buNone/>
              <a:defRPr sz="2800">
                <a:solidFill>
                  <a:schemeClr val="lt2"/>
                </a:solidFill>
              </a:defRPr>
            </a:lvl2pPr>
            <a:lvl3pPr lvl="2">
              <a:spcBef>
                <a:spcPts val="0"/>
              </a:spcBef>
              <a:spcAft>
                <a:spcPts val="0"/>
              </a:spcAft>
              <a:buClr>
                <a:schemeClr val="lt2"/>
              </a:buClr>
              <a:buSzPts val="2800"/>
              <a:buNone/>
              <a:defRPr sz="2800">
                <a:solidFill>
                  <a:schemeClr val="lt2"/>
                </a:solidFill>
              </a:defRPr>
            </a:lvl3pPr>
            <a:lvl4pPr lvl="3">
              <a:spcBef>
                <a:spcPts val="0"/>
              </a:spcBef>
              <a:spcAft>
                <a:spcPts val="0"/>
              </a:spcAft>
              <a:buClr>
                <a:schemeClr val="lt2"/>
              </a:buClr>
              <a:buSzPts val="2800"/>
              <a:buNone/>
              <a:defRPr sz="2800">
                <a:solidFill>
                  <a:schemeClr val="lt2"/>
                </a:solidFill>
              </a:defRPr>
            </a:lvl4pPr>
            <a:lvl5pPr lvl="4">
              <a:spcBef>
                <a:spcPts val="0"/>
              </a:spcBef>
              <a:spcAft>
                <a:spcPts val="0"/>
              </a:spcAft>
              <a:buClr>
                <a:schemeClr val="lt2"/>
              </a:buClr>
              <a:buSzPts val="2800"/>
              <a:buNone/>
              <a:defRPr sz="2800">
                <a:solidFill>
                  <a:schemeClr val="lt2"/>
                </a:solidFill>
              </a:defRPr>
            </a:lvl5pPr>
            <a:lvl6pPr lvl="5">
              <a:spcBef>
                <a:spcPts val="0"/>
              </a:spcBef>
              <a:spcAft>
                <a:spcPts val="0"/>
              </a:spcAft>
              <a:buClr>
                <a:schemeClr val="lt2"/>
              </a:buClr>
              <a:buSzPts val="2800"/>
              <a:buNone/>
              <a:defRPr sz="2800">
                <a:solidFill>
                  <a:schemeClr val="lt2"/>
                </a:solidFill>
              </a:defRPr>
            </a:lvl6pPr>
            <a:lvl7pPr lvl="6">
              <a:spcBef>
                <a:spcPts val="0"/>
              </a:spcBef>
              <a:spcAft>
                <a:spcPts val="0"/>
              </a:spcAft>
              <a:buClr>
                <a:schemeClr val="lt2"/>
              </a:buClr>
              <a:buSzPts val="2800"/>
              <a:buNone/>
              <a:defRPr sz="2800">
                <a:solidFill>
                  <a:schemeClr val="lt2"/>
                </a:solidFill>
              </a:defRPr>
            </a:lvl7pPr>
            <a:lvl8pPr lvl="7">
              <a:spcBef>
                <a:spcPts val="0"/>
              </a:spcBef>
              <a:spcAft>
                <a:spcPts val="0"/>
              </a:spcAft>
              <a:buClr>
                <a:schemeClr val="lt2"/>
              </a:buClr>
              <a:buSzPts val="2800"/>
              <a:buNone/>
              <a:defRPr sz="2800">
                <a:solidFill>
                  <a:schemeClr val="lt2"/>
                </a:solidFill>
              </a:defRPr>
            </a:lvl8pPr>
            <a:lvl9pPr lvl="8">
              <a:spcBef>
                <a:spcPts val="0"/>
              </a:spcBef>
              <a:spcAft>
                <a:spcPts val="0"/>
              </a:spcAft>
              <a:buClr>
                <a:schemeClr val="lt2"/>
              </a:buClr>
              <a:buSzPts val="2800"/>
              <a:buNone/>
              <a:defRPr sz="2800">
                <a:solidFill>
                  <a:schemeClr val="lt2"/>
                </a:solidFill>
              </a:defRPr>
            </a:lvl9pPr>
          </a:lstStyle>
          <a:p>
            <a:endParaRPr/>
          </a:p>
        </p:txBody>
      </p:sp>
      <p:sp>
        <p:nvSpPr>
          <p:cNvPr id="7" name="Google Shape;7;p1"/>
          <p:cNvSpPr txBox="1">
            <a:spLocks noGrp="1"/>
          </p:cNvSpPr>
          <p:nvPr>
            <p:ph type="body" idx="1"/>
          </p:nvPr>
        </p:nvSpPr>
        <p:spPr>
          <a:xfrm>
            <a:off x="885675" y="1152475"/>
            <a:ext cx="7372500" cy="3416400"/>
          </a:xfrm>
          <a:prstGeom prst="rect">
            <a:avLst/>
          </a:prstGeom>
          <a:noFill/>
          <a:ln>
            <a:noFill/>
          </a:ln>
        </p:spPr>
        <p:txBody>
          <a:bodyPr spcFirstLastPara="1" wrap="square" lIns="91425" tIns="91425" rIns="91425" bIns="91425" anchor="ctr" anchorCtr="0">
            <a:noAutofit/>
          </a:bodyPr>
          <a:lstStyle>
            <a:lvl1pPr marL="457200" lvl="0" indent="-330200">
              <a:lnSpc>
                <a:spcPct val="100000"/>
              </a:lnSpc>
              <a:spcBef>
                <a:spcPts val="0"/>
              </a:spcBef>
              <a:spcAft>
                <a:spcPts val="0"/>
              </a:spcAft>
              <a:buClr>
                <a:schemeClr val="dk2"/>
              </a:buClr>
              <a:buSzPts val="1600"/>
              <a:buFont typeface="Open Sans"/>
              <a:buChar char="●"/>
              <a:defRPr sz="1600">
                <a:solidFill>
                  <a:schemeClr val="dk2"/>
                </a:solidFill>
                <a:latin typeface="Open Sans"/>
                <a:ea typeface="Open Sans"/>
                <a:cs typeface="Open Sans"/>
                <a:sym typeface="Open Sans"/>
              </a:defRPr>
            </a:lvl1pPr>
            <a:lvl2pPr marL="914400" lvl="1" indent="-330200">
              <a:lnSpc>
                <a:spcPct val="100000"/>
              </a:lnSpc>
              <a:spcBef>
                <a:spcPts val="0"/>
              </a:spcBef>
              <a:spcAft>
                <a:spcPts val="0"/>
              </a:spcAft>
              <a:buClr>
                <a:schemeClr val="dk2"/>
              </a:buClr>
              <a:buSzPts val="1600"/>
              <a:buFont typeface="Open Sans"/>
              <a:buChar char="○"/>
              <a:defRPr sz="1600">
                <a:solidFill>
                  <a:schemeClr val="dk2"/>
                </a:solidFill>
                <a:latin typeface="Open Sans"/>
                <a:ea typeface="Open Sans"/>
                <a:cs typeface="Open Sans"/>
                <a:sym typeface="Open Sans"/>
              </a:defRPr>
            </a:lvl2pPr>
            <a:lvl3pPr marL="1371600" lvl="2" indent="-330200">
              <a:lnSpc>
                <a:spcPct val="100000"/>
              </a:lnSpc>
              <a:spcBef>
                <a:spcPts val="0"/>
              </a:spcBef>
              <a:spcAft>
                <a:spcPts val="0"/>
              </a:spcAft>
              <a:buClr>
                <a:schemeClr val="dk2"/>
              </a:buClr>
              <a:buSzPts val="1600"/>
              <a:buFont typeface="Open Sans"/>
              <a:buChar char="■"/>
              <a:defRPr sz="1600">
                <a:solidFill>
                  <a:schemeClr val="dk2"/>
                </a:solidFill>
                <a:latin typeface="Open Sans"/>
                <a:ea typeface="Open Sans"/>
                <a:cs typeface="Open Sans"/>
                <a:sym typeface="Open Sans"/>
              </a:defRPr>
            </a:lvl3pPr>
            <a:lvl4pPr marL="1828800" lvl="3" indent="-330200">
              <a:lnSpc>
                <a:spcPct val="100000"/>
              </a:lnSpc>
              <a:spcBef>
                <a:spcPts val="0"/>
              </a:spcBef>
              <a:spcAft>
                <a:spcPts val="0"/>
              </a:spcAft>
              <a:buClr>
                <a:schemeClr val="dk2"/>
              </a:buClr>
              <a:buSzPts val="1600"/>
              <a:buFont typeface="Open Sans"/>
              <a:buChar char="●"/>
              <a:defRPr sz="1600">
                <a:solidFill>
                  <a:schemeClr val="dk2"/>
                </a:solidFill>
                <a:latin typeface="Open Sans"/>
                <a:ea typeface="Open Sans"/>
                <a:cs typeface="Open Sans"/>
                <a:sym typeface="Open Sans"/>
              </a:defRPr>
            </a:lvl4pPr>
            <a:lvl5pPr marL="2286000" lvl="4" indent="-330200">
              <a:lnSpc>
                <a:spcPct val="100000"/>
              </a:lnSpc>
              <a:spcBef>
                <a:spcPts val="0"/>
              </a:spcBef>
              <a:spcAft>
                <a:spcPts val="0"/>
              </a:spcAft>
              <a:buClr>
                <a:schemeClr val="dk2"/>
              </a:buClr>
              <a:buSzPts val="1600"/>
              <a:buFont typeface="Open Sans"/>
              <a:buChar char="○"/>
              <a:defRPr sz="1600">
                <a:solidFill>
                  <a:schemeClr val="dk2"/>
                </a:solidFill>
                <a:latin typeface="Open Sans"/>
                <a:ea typeface="Open Sans"/>
                <a:cs typeface="Open Sans"/>
                <a:sym typeface="Open Sans"/>
              </a:defRPr>
            </a:lvl5pPr>
            <a:lvl6pPr marL="2743200" lvl="5" indent="-330200">
              <a:lnSpc>
                <a:spcPct val="100000"/>
              </a:lnSpc>
              <a:spcBef>
                <a:spcPts val="0"/>
              </a:spcBef>
              <a:spcAft>
                <a:spcPts val="0"/>
              </a:spcAft>
              <a:buClr>
                <a:schemeClr val="dk2"/>
              </a:buClr>
              <a:buSzPts val="1600"/>
              <a:buFont typeface="Open Sans"/>
              <a:buChar char="■"/>
              <a:defRPr sz="1600">
                <a:solidFill>
                  <a:schemeClr val="dk2"/>
                </a:solidFill>
                <a:latin typeface="Open Sans"/>
                <a:ea typeface="Open Sans"/>
                <a:cs typeface="Open Sans"/>
                <a:sym typeface="Open Sans"/>
              </a:defRPr>
            </a:lvl6pPr>
            <a:lvl7pPr marL="3200400" lvl="6" indent="-330200">
              <a:lnSpc>
                <a:spcPct val="100000"/>
              </a:lnSpc>
              <a:spcBef>
                <a:spcPts val="0"/>
              </a:spcBef>
              <a:spcAft>
                <a:spcPts val="0"/>
              </a:spcAft>
              <a:buClr>
                <a:schemeClr val="dk2"/>
              </a:buClr>
              <a:buSzPts val="1600"/>
              <a:buFont typeface="Open Sans"/>
              <a:buChar char="●"/>
              <a:defRPr sz="1600">
                <a:solidFill>
                  <a:schemeClr val="dk2"/>
                </a:solidFill>
                <a:latin typeface="Open Sans"/>
                <a:ea typeface="Open Sans"/>
                <a:cs typeface="Open Sans"/>
                <a:sym typeface="Open Sans"/>
              </a:defRPr>
            </a:lvl7pPr>
            <a:lvl8pPr marL="3657600" lvl="7" indent="-330200">
              <a:lnSpc>
                <a:spcPct val="100000"/>
              </a:lnSpc>
              <a:spcBef>
                <a:spcPts val="0"/>
              </a:spcBef>
              <a:spcAft>
                <a:spcPts val="0"/>
              </a:spcAft>
              <a:buClr>
                <a:schemeClr val="dk2"/>
              </a:buClr>
              <a:buSzPts val="1600"/>
              <a:buFont typeface="Open Sans"/>
              <a:buChar char="○"/>
              <a:defRPr sz="1600">
                <a:solidFill>
                  <a:schemeClr val="dk2"/>
                </a:solidFill>
                <a:latin typeface="Open Sans"/>
                <a:ea typeface="Open Sans"/>
                <a:cs typeface="Open Sans"/>
                <a:sym typeface="Open Sans"/>
              </a:defRPr>
            </a:lvl8pPr>
            <a:lvl9pPr marL="4114800" lvl="8" indent="-330200">
              <a:lnSpc>
                <a:spcPct val="100000"/>
              </a:lnSpc>
              <a:spcBef>
                <a:spcPts val="0"/>
              </a:spcBef>
              <a:spcAft>
                <a:spcPts val="0"/>
              </a:spcAft>
              <a:buClr>
                <a:schemeClr val="dk2"/>
              </a:buClr>
              <a:buSzPts val="1600"/>
              <a:buFont typeface="Open Sans"/>
              <a:buChar char="■"/>
              <a:defRPr sz="1600">
                <a:solidFill>
                  <a:schemeClr val="dk2"/>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wmf"/><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wmf"/><Relationship Id="rId11" Type="http://schemas.openxmlformats.org/officeDocument/2006/relationships/image" Target="../media/image10.gif"/><Relationship Id="rId5" Type="http://schemas.openxmlformats.org/officeDocument/2006/relationships/image" Target="../media/image4.wmf"/><Relationship Id="rId10" Type="http://schemas.openxmlformats.org/officeDocument/2006/relationships/image" Target="../media/image9.png"/><Relationship Id="rId4" Type="http://schemas.openxmlformats.org/officeDocument/2006/relationships/image" Target="../media/image3.wmf"/><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8.xml"/><Relationship Id="rId1" Type="http://schemas.openxmlformats.org/officeDocument/2006/relationships/slideLayout" Target="../slideLayouts/slideLayout11.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slide" Target="slide5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 Target="slide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slide" Target="slide52.xml"/></Relationships>
</file>

<file path=ppt/slides/_rels/slide2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27.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slide" Target="slide5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28.xml"/><Relationship Id="rId5" Type="http://schemas.openxmlformats.org/officeDocument/2006/relationships/image" Target="../media/image36.png"/><Relationship Id="rId4" Type="http://schemas.openxmlformats.org/officeDocument/2006/relationships/slide" Target="slide14.xml"/></Relationships>
</file>

<file path=ppt/slides/_rels/slide52.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37.jpeg"/><Relationship Id="rId1" Type="http://schemas.openxmlformats.org/officeDocument/2006/relationships/slideLayout" Target="../slideLayouts/slideLayout6.xml"/><Relationship Id="rId4" Type="http://schemas.openxmlformats.org/officeDocument/2006/relationships/image" Target="../media/image38.jpeg"/></Relationships>
</file>

<file path=ppt/slides/_rels/slide53.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slide" Target="slide14.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 Target="slide3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WordArt 2">
            <a:extLst>
              <a:ext uri="{FF2B5EF4-FFF2-40B4-BE49-F238E27FC236}">
                <a16:creationId xmlns:a16="http://schemas.microsoft.com/office/drawing/2014/main" id="{F7C38CBA-A2FD-6F1D-9127-50F26043A60E}"/>
              </a:ext>
            </a:extLst>
          </p:cNvPr>
          <p:cNvSpPr>
            <a:spLocks noChangeArrowheads="1" noChangeShapeType="1" noTextEdit="1"/>
          </p:cNvSpPr>
          <p:nvPr/>
        </p:nvSpPr>
        <p:spPr bwMode="auto">
          <a:xfrm>
            <a:off x="3657600" y="1600200"/>
            <a:ext cx="2743200" cy="571500"/>
          </a:xfrm>
          <a:prstGeom prst="rect">
            <a:avLst/>
          </a:prstGeom>
        </p:spPr>
        <p:txBody>
          <a:bodyPr wrap="none" fromWordArt="1">
            <a:prstTxWarp prst="textPlain">
              <a:avLst>
                <a:gd name="adj" fmla="val 50000"/>
              </a:avLst>
            </a:prstTxWarp>
          </a:bodyPr>
          <a:lstStyle/>
          <a:p>
            <a:pPr algn="ctr"/>
            <a:r>
              <a:rPr lang="vi-VN" sz="2700" b="1" kern="10">
                <a:ln w="9525">
                  <a:solidFill>
                    <a:srgbClr val="008000"/>
                  </a:solidFill>
                  <a:round/>
                  <a:headEnd/>
                  <a:tailEnd/>
                </a:ln>
                <a:effectLst>
                  <a:outerShdw dist="45791" dir="2021404" algn="ctr" rotWithShape="0">
                    <a:srgbClr val="B2B2B2">
                      <a:alpha val="79999"/>
                    </a:srgbClr>
                  </a:outerShdw>
                </a:effectLst>
                <a:latin typeface="Times New Roman" panose="02020603050405020304" pitchFamily="18" charset="0"/>
                <a:cs typeface="Times New Roman" panose="02020603050405020304" pitchFamily="18" charset="0"/>
              </a:rPr>
              <a:t>TẬP ĐỌC</a:t>
            </a:r>
            <a:endParaRPr lang="en-UG" sz="2700" b="1" kern="10">
              <a:ln w="9525">
                <a:solidFill>
                  <a:srgbClr val="008000"/>
                </a:solidFill>
                <a:round/>
                <a:headEnd/>
                <a:tailEnd/>
              </a:ln>
              <a:effectLst>
                <a:outerShdw dist="45791" dir="2021404" algn="ctr" rotWithShape="0">
                  <a:srgbClr val="B2B2B2">
                    <a:alpha val="79999"/>
                  </a:srgbClr>
                </a:outerShdw>
              </a:effectLst>
              <a:latin typeface="Times New Roman" panose="02020603050405020304" pitchFamily="18" charset="0"/>
              <a:cs typeface="Times New Roman" panose="02020603050405020304" pitchFamily="18" charset="0"/>
            </a:endParaRPr>
          </a:p>
        </p:txBody>
      </p:sp>
      <p:sp>
        <p:nvSpPr>
          <p:cNvPr id="4099" name="WordArt 3">
            <a:extLst>
              <a:ext uri="{FF2B5EF4-FFF2-40B4-BE49-F238E27FC236}">
                <a16:creationId xmlns:a16="http://schemas.microsoft.com/office/drawing/2014/main" id="{AE71FD41-1142-7D6F-3073-99D16450EFF9}"/>
              </a:ext>
            </a:extLst>
          </p:cNvPr>
          <p:cNvSpPr>
            <a:spLocks noChangeArrowheads="1" noChangeShapeType="1" noTextEdit="1"/>
          </p:cNvSpPr>
          <p:nvPr/>
        </p:nvSpPr>
        <p:spPr bwMode="auto">
          <a:xfrm>
            <a:off x="1257300" y="2571750"/>
            <a:ext cx="4743450" cy="1771650"/>
          </a:xfrm>
          <a:prstGeom prst="rect">
            <a:avLst/>
          </a:prstGeom>
        </p:spPr>
        <p:txBody>
          <a:bodyPr wrap="none" fromWordArt="1">
            <a:prstTxWarp prst="textPlain">
              <a:avLst>
                <a:gd name="adj" fmla="val 50000"/>
              </a:avLst>
            </a:prstTxWarp>
          </a:bodyPr>
          <a:lstStyle/>
          <a:p>
            <a:pPr algn="ctr"/>
            <a:r>
              <a:rPr lang="vi-VN" sz="2700" b="1" kern="10">
                <a:ln w="9525">
                  <a:solidFill>
                    <a:srgbClr val="FF0000"/>
                  </a:solidFill>
                  <a:round/>
                  <a:headEnd/>
                  <a:tailEnd/>
                </a:ln>
                <a:solidFill>
                  <a:srgbClr val="FF0000"/>
                </a:solidFill>
                <a:effectLst>
                  <a:outerShdw dist="45791" dir="2021404" algn="ctr" rotWithShape="0">
                    <a:srgbClr val="B2B2B2">
                      <a:alpha val="79999"/>
                    </a:srgbClr>
                  </a:outerShdw>
                </a:effectLst>
                <a:latin typeface="Times New Roman" panose="02020603050405020304" pitchFamily="18" charset="0"/>
                <a:cs typeface="Times New Roman" panose="02020603050405020304" pitchFamily="18" charset="0"/>
              </a:rPr>
              <a:t>KÍNH CHÀO QUÝ THẦY , CÔ </a:t>
            </a:r>
          </a:p>
          <a:p>
            <a:pPr algn="ctr"/>
            <a:r>
              <a:rPr lang="vi-VN" sz="2700" b="1" kern="10">
                <a:ln w="9525">
                  <a:solidFill>
                    <a:srgbClr val="FF0000"/>
                  </a:solidFill>
                  <a:round/>
                  <a:headEnd/>
                  <a:tailEnd/>
                </a:ln>
                <a:solidFill>
                  <a:srgbClr val="FF0000"/>
                </a:solidFill>
                <a:effectLst>
                  <a:outerShdw dist="45791" dir="2021404" algn="ctr" rotWithShape="0">
                    <a:srgbClr val="B2B2B2">
                      <a:alpha val="79999"/>
                    </a:srgbClr>
                  </a:outerShdw>
                </a:effectLst>
                <a:latin typeface="Times New Roman" panose="02020603050405020304" pitchFamily="18" charset="0"/>
                <a:cs typeface="Times New Roman" panose="02020603050405020304" pitchFamily="18" charset="0"/>
              </a:rPr>
              <a:t>VỀ DỰ GIỜ LỚP 5.3</a:t>
            </a:r>
            <a:endParaRPr lang="en-UG" sz="2700" b="1" kern="10">
              <a:ln w="9525">
                <a:solidFill>
                  <a:srgbClr val="FF0000"/>
                </a:solidFill>
                <a:round/>
                <a:headEnd/>
                <a:tailEnd/>
              </a:ln>
              <a:solidFill>
                <a:srgbClr val="FF0000"/>
              </a:solidFill>
              <a:effectLst>
                <a:outerShdw dist="45791" dir="2021404" algn="ctr" rotWithShape="0">
                  <a:srgbClr val="B2B2B2">
                    <a:alpha val="79999"/>
                  </a:srgbClr>
                </a:outerShdw>
              </a:effectLst>
              <a:latin typeface="Times New Roman" panose="02020603050405020304" pitchFamily="18" charset="0"/>
              <a:cs typeface="Times New Roman" panose="02020603050405020304" pitchFamily="18" charset="0"/>
            </a:endParaRPr>
          </a:p>
        </p:txBody>
      </p:sp>
      <p:sp>
        <p:nvSpPr>
          <p:cNvPr id="4100" name="WordArt 4">
            <a:extLst>
              <a:ext uri="{FF2B5EF4-FFF2-40B4-BE49-F238E27FC236}">
                <a16:creationId xmlns:a16="http://schemas.microsoft.com/office/drawing/2014/main" id="{E4DE5355-A645-14EA-48AB-3EE6802F7C8D}"/>
              </a:ext>
            </a:extLst>
          </p:cNvPr>
          <p:cNvSpPr>
            <a:spLocks noChangeArrowheads="1" noChangeShapeType="1" noTextEdit="1"/>
          </p:cNvSpPr>
          <p:nvPr/>
        </p:nvSpPr>
        <p:spPr bwMode="auto">
          <a:xfrm>
            <a:off x="2200275" y="4521994"/>
            <a:ext cx="5172075" cy="392906"/>
          </a:xfrm>
          <a:prstGeom prst="rect">
            <a:avLst/>
          </a:prstGeom>
        </p:spPr>
        <p:txBody>
          <a:bodyPr wrap="none" fromWordArt="1">
            <a:prstTxWarp prst="textPlain">
              <a:avLst>
                <a:gd name="adj" fmla="val 50000"/>
              </a:avLst>
            </a:prstTxWarp>
          </a:bodyPr>
          <a:lstStyle/>
          <a:p>
            <a:pPr algn="ctr"/>
            <a:endParaRPr lang="en-UG" sz="2700" b="1" kern="10">
              <a:ln w="9525">
                <a:solidFill>
                  <a:srgbClr val="800000"/>
                </a:solidFill>
                <a:round/>
                <a:headEnd/>
                <a:tailEnd/>
              </a:ln>
              <a:effectLst>
                <a:outerShdw dist="45791" dir="2021404" algn="ctr" rotWithShape="0">
                  <a:srgbClr val="B2B2B2">
                    <a:alpha val="79999"/>
                  </a:srgbClr>
                </a:outerShdw>
              </a:effectLst>
              <a:latin typeface="Times New Roman" panose="02020603050405020304" pitchFamily="18" charset="0"/>
              <a:cs typeface="Times New Roman" panose="02020603050405020304" pitchFamily="18" charset="0"/>
            </a:endParaRPr>
          </a:p>
        </p:txBody>
      </p:sp>
      <p:grpSp>
        <p:nvGrpSpPr>
          <p:cNvPr id="4101" name="Group 18">
            <a:extLst>
              <a:ext uri="{FF2B5EF4-FFF2-40B4-BE49-F238E27FC236}">
                <a16:creationId xmlns:a16="http://schemas.microsoft.com/office/drawing/2014/main" id="{929CFFC2-A87A-1401-EB05-2EC5D6B3B426}"/>
              </a:ext>
            </a:extLst>
          </p:cNvPr>
          <p:cNvGrpSpPr>
            <a:grpSpLocks/>
          </p:cNvGrpSpPr>
          <p:nvPr/>
        </p:nvGrpSpPr>
        <p:grpSpPr bwMode="auto">
          <a:xfrm>
            <a:off x="1428750" y="514350"/>
            <a:ext cx="1828800" cy="1943100"/>
            <a:chOff x="5225" y="9335"/>
            <a:chExt cx="2520" cy="1750"/>
          </a:xfrm>
        </p:grpSpPr>
        <p:sp>
          <p:nvSpPr>
            <p:cNvPr id="4110" name="AutoShape 27" descr="2">
              <a:extLst>
                <a:ext uri="{FF2B5EF4-FFF2-40B4-BE49-F238E27FC236}">
                  <a16:creationId xmlns:a16="http://schemas.microsoft.com/office/drawing/2014/main" id="{16EF4D53-F934-751F-52CE-9BCA5F33C96C}"/>
                </a:ext>
              </a:extLst>
            </p:cNvPr>
            <p:cNvSpPr>
              <a:spLocks noChangeArrowheads="1"/>
            </p:cNvSpPr>
            <p:nvPr/>
          </p:nvSpPr>
          <p:spPr bwMode="auto">
            <a:xfrm>
              <a:off x="5225" y="10186"/>
              <a:ext cx="2520" cy="899"/>
            </a:xfrm>
            <a:prstGeom prst="wave">
              <a:avLst>
                <a:gd name="adj1" fmla="val 20644"/>
                <a:gd name="adj2" fmla="val 0"/>
              </a:avLst>
            </a:prstGeom>
            <a:blipFill dpi="0" rotWithShape="0">
              <a:blip r:embed="rId2"/>
              <a:srcRect/>
              <a:stretch>
                <a:fillRect/>
              </a:stretch>
            </a:blipFill>
            <a:ln>
              <a:noFill/>
            </a:ln>
            <a:effectLst>
              <a:outerShdw dist="107763" dir="2700000" algn="ctr" rotWithShape="0">
                <a:srgbClr val="C0C0C0"/>
              </a:outerShdw>
            </a:effectLst>
            <a:extLst>
              <a:ext uri="{91240B29-F687-4F45-9708-019B960494DF}">
                <a14:hiddenLine xmlns:a14="http://schemas.microsoft.com/office/drawing/2010/main" w="9525">
                  <a:solidFill>
                    <a:srgbClr val="000000"/>
                  </a:solidFill>
                  <a:round/>
                  <a:headEnd/>
                  <a:tailEnd/>
                </a14:hiddenLine>
              </a:ext>
            </a:extLst>
          </p:spPr>
          <p:txBody>
            <a:bodyPr lIns="68576" tIns="34289" rIns="68576" bIns="34289"/>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vi-VN" altLang="en-US" sz="1350">
                <a:latin typeface="Times New Roman" panose="02020603050405020304" pitchFamily="18" charset="0"/>
              </a:endParaRPr>
            </a:p>
          </p:txBody>
        </p:sp>
        <p:pic>
          <p:nvPicPr>
            <p:cNvPr id="4111" name="Picture 26" descr="cosmoS">
              <a:extLst>
                <a:ext uri="{FF2B5EF4-FFF2-40B4-BE49-F238E27FC236}">
                  <a16:creationId xmlns:a16="http://schemas.microsoft.com/office/drawing/2014/main" id="{2CAB8975-E600-F312-FE38-EF19DA0359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2" y="9335"/>
              <a:ext cx="1080" cy="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2" name="Picture 25" descr="BOOK2">
              <a:extLst>
                <a:ext uri="{FF2B5EF4-FFF2-40B4-BE49-F238E27FC236}">
                  <a16:creationId xmlns:a16="http://schemas.microsoft.com/office/drawing/2014/main" id="{964C4A27-C46A-9268-8D2F-1657B7C802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4" y="10122"/>
              <a:ext cx="126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3" name="Picture 24" descr="BOOK1">
              <a:extLst>
                <a:ext uri="{FF2B5EF4-FFF2-40B4-BE49-F238E27FC236}">
                  <a16:creationId xmlns:a16="http://schemas.microsoft.com/office/drawing/2014/main" id="{62F852B8-E1D5-236D-2788-6AFE237666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2" y="9848"/>
              <a:ext cx="1635"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4" name="Picture 23" descr="QUILLPEN">
              <a:extLst>
                <a:ext uri="{FF2B5EF4-FFF2-40B4-BE49-F238E27FC236}">
                  <a16:creationId xmlns:a16="http://schemas.microsoft.com/office/drawing/2014/main" id="{B4334918-512D-F47F-B2C7-67A308DB7F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5" y="9336"/>
              <a:ext cx="702" cy="1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5" name="Text Box 22">
              <a:extLst>
                <a:ext uri="{FF2B5EF4-FFF2-40B4-BE49-F238E27FC236}">
                  <a16:creationId xmlns:a16="http://schemas.microsoft.com/office/drawing/2014/main" id="{3898BFB9-332A-7AC2-582E-35AD29F52C08}"/>
                </a:ext>
              </a:extLst>
            </p:cNvPr>
            <p:cNvSpPr txBox="1">
              <a:spLocks noChangeArrowheads="1"/>
            </p:cNvSpPr>
            <p:nvPr/>
          </p:nvSpPr>
          <p:spPr bwMode="auto">
            <a:xfrm>
              <a:off x="5867" y="9897"/>
              <a:ext cx="90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9" rIns="68576" bIns="34289"/>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600" b="1">
                  <a:latin typeface="Times New Roman" panose="02020603050405020304" pitchFamily="18" charset="0"/>
                  <a:cs typeface="Times New Roman" panose="02020603050405020304" pitchFamily="18" charset="0"/>
                </a:rPr>
                <a:t> </a:t>
              </a:r>
              <a:endParaRPr lang="en-US" altLang="en-US" sz="3600">
                <a:latin typeface="Times New Roman" panose="02020603050405020304" pitchFamily="18" charset="0"/>
                <a:cs typeface="Times New Roman" panose="02020603050405020304" pitchFamily="18" charset="0"/>
              </a:endParaRPr>
            </a:p>
          </p:txBody>
        </p:sp>
        <p:sp>
          <p:nvSpPr>
            <p:cNvPr id="4116" name="Text Box 21">
              <a:extLst>
                <a:ext uri="{FF2B5EF4-FFF2-40B4-BE49-F238E27FC236}">
                  <a16:creationId xmlns:a16="http://schemas.microsoft.com/office/drawing/2014/main" id="{D35BFF07-7CA6-97DD-839F-3276DD48B87B}"/>
                </a:ext>
              </a:extLst>
            </p:cNvPr>
            <p:cNvSpPr txBox="1">
              <a:spLocks noChangeArrowheads="1"/>
            </p:cNvSpPr>
            <p:nvPr/>
          </p:nvSpPr>
          <p:spPr bwMode="auto">
            <a:xfrm>
              <a:off x="6665" y="9863"/>
              <a:ext cx="577"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9" rIns="68576" bIns="34289"/>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vi-VN" altLang="en-US" sz="3600">
                <a:latin typeface="Times New Roman" panose="02020603050405020304" pitchFamily="18" charset="0"/>
              </a:endParaRPr>
            </a:p>
          </p:txBody>
        </p:sp>
        <p:sp>
          <p:nvSpPr>
            <p:cNvPr id="4117" name="WordArt 20">
              <a:extLst>
                <a:ext uri="{FF2B5EF4-FFF2-40B4-BE49-F238E27FC236}">
                  <a16:creationId xmlns:a16="http://schemas.microsoft.com/office/drawing/2014/main" id="{53C96FA7-EAC5-3F27-DE83-B6D63C68A034}"/>
                </a:ext>
              </a:extLst>
            </p:cNvPr>
            <p:cNvSpPr>
              <a:spLocks noChangeArrowheads="1" noChangeShapeType="1" noTextEdit="1"/>
            </p:cNvSpPr>
            <p:nvPr/>
          </p:nvSpPr>
          <p:spPr bwMode="auto">
            <a:xfrm rot="1334491">
              <a:off x="6130" y="10696"/>
              <a:ext cx="600" cy="1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9282"/>
                </a:avLst>
              </a:prstTxWarp>
            </a:bodyPr>
            <a:lstStyle/>
            <a:p>
              <a:pPr algn="ctr"/>
              <a:r>
                <a:rPr lang="vi-VN" sz="1050" b="1" kern="10">
                  <a:solidFill>
                    <a:srgbClr val="FFFFFF"/>
                  </a:solidFill>
                  <a:latin typeface="Times New Roman" panose="02020603050405020304" pitchFamily="18" charset="0"/>
                  <a:cs typeface="Times New Roman" panose="02020603050405020304" pitchFamily="18" charset="0"/>
                </a:rPr>
                <a:t>NĂM </a:t>
              </a:r>
              <a:endParaRPr lang="en-UG" sz="1050" b="1" kern="10">
                <a:solidFill>
                  <a:srgbClr val="FFFFFF"/>
                </a:solidFill>
                <a:latin typeface="Times New Roman" panose="02020603050405020304" pitchFamily="18" charset="0"/>
                <a:cs typeface="Times New Roman" panose="02020603050405020304" pitchFamily="18" charset="0"/>
              </a:endParaRPr>
            </a:p>
          </p:txBody>
        </p:sp>
        <p:sp>
          <p:nvSpPr>
            <p:cNvPr id="4118" name="Text Box 19">
              <a:extLst>
                <a:ext uri="{FF2B5EF4-FFF2-40B4-BE49-F238E27FC236}">
                  <a16:creationId xmlns:a16="http://schemas.microsoft.com/office/drawing/2014/main" id="{D160FD44-024B-6BDC-133B-94149C049BFE}"/>
                </a:ext>
              </a:extLst>
            </p:cNvPr>
            <p:cNvSpPr txBox="1">
              <a:spLocks noChangeArrowheads="1"/>
            </p:cNvSpPr>
            <p:nvPr/>
          </p:nvSpPr>
          <p:spPr bwMode="auto">
            <a:xfrm>
              <a:off x="6623" y="10049"/>
              <a:ext cx="72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9" rIns="68576" bIns="34289"/>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vi-VN" altLang="en-US" sz="3600">
                <a:latin typeface="Times New Roman" panose="02020603050405020304" pitchFamily="18" charset="0"/>
              </a:endParaRPr>
            </a:p>
          </p:txBody>
        </p:sp>
      </p:grpSp>
      <p:sp>
        <p:nvSpPr>
          <p:cNvPr id="4102" name="WordArt 16">
            <a:extLst>
              <a:ext uri="{FF2B5EF4-FFF2-40B4-BE49-F238E27FC236}">
                <a16:creationId xmlns:a16="http://schemas.microsoft.com/office/drawing/2014/main" id="{81D209CF-89C4-C546-E594-94179759E29E}"/>
              </a:ext>
            </a:extLst>
          </p:cNvPr>
          <p:cNvSpPr>
            <a:spLocks noChangeArrowheads="1" noChangeShapeType="1" noTextEdit="1"/>
          </p:cNvSpPr>
          <p:nvPr/>
        </p:nvSpPr>
        <p:spPr bwMode="auto">
          <a:xfrm>
            <a:off x="2164557" y="121444"/>
            <a:ext cx="5150644" cy="392906"/>
          </a:xfrm>
          <a:prstGeom prst="rect">
            <a:avLst/>
          </a:prstGeom>
        </p:spPr>
        <p:txBody>
          <a:bodyPr wrap="none" fromWordArt="1">
            <a:prstTxWarp prst="textPlain">
              <a:avLst>
                <a:gd name="adj" fmla="val 50000"/>
              </a:avLst>
            </a:prstTxWarp>
          </a:bodyPr>
          <a:lstStyle/>
          <a:p>
            <a:pPr algn="ctr"/>
            <a:endParaRPr lang="en-UG" sz="2700" b="1" kern="10">
              <a:ln w="9525">
                <a:solidFill>
                  <a:srgbClr val="0000FF"/>
                </a:solidFill>
                <a:round/>
                <a:headEnd/>
                <a:tailEnd/>
              </a:ln>
              <a:effectLst>
                <a:outerShdw dist="45791" dir="2021404" algn="ctr" rotWithShape="0">
                  <a:srgbClr val="B2B2B2">
                    <a:alpha val="79999"/>
                  </a:srgbClr>
                </a:outerShdw>
              </a:effectLst>
              <a:latin typeface="Times New Roman" panose="02020603050405020304" pitchFamily="18" charset="0"/>
              <a:cs typeface="Times New Roman" panose="02020603050405020304" pitchFamily="18" charset="0"/>
            </a:endParaRPr>
          </a:p>
        </p:txBody>
      </p:sp>
      <p:pic>
        <p:nvPicPr>
          <p:cNvPr id="4103" name="Picture 3" descr="WhitecornerFlower">
            <a:extLst>
              <a:ext uri="{FF2B5EF4-FFF2-40B4-BE49-F238E27FC236}">
                <a16:creationId xmlns:a16="http://schemas.microsoft.com/office/drawing/2014/main" id="{C3F5716A-B89D-F422-EC2A-4060F5BC6BD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579" y="5715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4" descr="WhitecornerFlower">
            <a:extLst>
              <a:ext uri="{FF2B5EF4-FFF2-40B4-BE49-F238E27FC236}">
                <a16:creationId xmlns:a16="http://schemas.microsoft.com/office/drawing/2014/main" id="{7393F698-353E-33A5-8538-93886B86474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54579" y="4114800"/>
            <a:ext cx="10287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20">
            <a:extLst>
              <a:ext uri="{FF2B5EF4-FFF2-40B4-BE49-F238E27FC236}">
                <a16:creationId xmlns:a16="http://schemas.microsoft.com/office/drawing/2014/main" id="{04EEFB91-72EF-7715-095C-CF8A1F74EE6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72" y="3317082"/>
            <a:ext cx="916782" cy="1826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4106" name="Picture 23">
            <a:extLst>
              <a:ext uri="{FF2B5EF4-FFF2-40B4-BE49-F238E27FC236}">
                <a16:creationId xmlns:a16="http://schemas.microsoft.com/office/drawing/2014/main" id="{F7F41073-7DB3-FCD1-AB3B-A844B283115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90372" y="1"/>
            <a:ext cx="457200" cy="186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sp>
        <p:nvSpPr>
          <p:cNvPr id="4107" name="Rectangle 20">
            <a:extLst>
              <a:ext uri="{FF2B5EF4-FFF2-40B4-BE49-F238E27FC236}">
                <a16:creationId xmlns:a16="http://schemas.microsoft.com/office/drawing/2014/main" id="{411CC749-A50D-D039-CCA3-C6F5AF9EA5F8}"/>
              </a:ext>
            </a:extLst>
          </p:cNvPr>
          <p:cNvSpPr>
            <a:spLocks noChangeArrowheads="1"/>
          </p:cNvSpPr>
          <p:nvPr/>
        </p:nvSpPr>
        <p:spPr bwMode="auto">
          <a:xfrm>
            <a:off x="0" y="0"/>
            <a:ext cx="9144000" cy="5143500"/>
          </a:xfrm>
          <a:prstGeom prst="rect">
            <a:avLst/>
          </a:prstGeom>
          <a:noFill/>
          <a:ln w="57150">
            <a:pattFill prst="sphere">
              <a:fgClr>
                <a:srgbClr val="0000FF"/>
              </a:fgClr>
              <a:bgClr>
                <a:srgbClr val="FF0000"/>
              </a:bgClr>
            </a:patt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vi-VN" altLang="en-US" sz="1350">
              <a:latin typeface="Times New Roman" panose="02020603050405020304" pitchFamily="18" charset="0"/>
            </a:endParaRPr>
          </a:p>
        </p:txBody>
      </p:sp>
      <p:pic>
        <p:nvPicPr>
          <p:cNvPr id="4108" name="Picture 4" descr="nguoi38">
            <a:extLst>
              <a:ext uri="{FF2B5EF4-FFF2-40B4-BE49-F238E27FC236}">
                <a16:creationId xmlns:a16="http://schemas.microsoft.com/office/drawing/2014/main" id="{60488F2A-0D63-884B-910B-0AB42B22419C}"/>
              </a:ext>
            </a:extLst>
          </p:cNvPr>
          <p:cNvPicPr>
            <a:picLocks noChangeAspect="1" noChangeArrowheads="1" noCrop="1"/>
          </p:cNvPicPr>
          <p:nvPr/>
        </p:nvPicPr>
        <p:blipFill>
          <a:blip r:embed="rId11">
            <a:extLst>
              <a:ext uri="{28A0092B-C50C-407E-A947-70E740481C1C}">
                <a14:useLocalDpi xmlns:a14="http://schemas.microsoft.com/office/drawing/2010/main" val="0"/>
              </a:ext>
            </a:extLst>
          </a:blip>
          <a:srcRect/>
          <a:stretch>
            <a:fillRect/>
          </a:stretch>
        </p:blipFill>
        <p:spPr bwMode="auto">
          <a:xfrm>
            <a:off x="5715000" y="2343150"/>
            <a:ext cx="2277666"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Hình chữ nhật góc tròn 21">
            <a:extLst>
              <a:ext uri="{FF2B5EF4-FFF2-40B4-BE49-F238E27FC236}">
                <a16:creationId xmlns:a16="http://schemas.microsoft.com/office/drawing/2014/main" id="{0484EC69-ACC9-C7F6-29EF-579066785053}"/>
              </a:ext>
            </a:extLst>
          </p:cNvPr>
          <p:cNvSpPr/>
          <p:nvPr/>
        </p:nvSpPr>
        <p:spPr>
          <a:xfrm>
            <a:off x="2571750" y="200025"/>
            <a:ext cx="4800600" cy="6286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100" b="1" dirty="0">
                <a:solidFill>
                  <a:schemeClr val="tx1"/>
                </a:solidFill>
                <a:latin typeface="Times New Roman" pitchFamily="18" charset="0"/>
                <a:cs typeface="Times New Roman" pitchFamily="18" charset="0"/>
              </a:rPr>
              <a:t>TRƯỜNG TIỂU HỌC PHÚ THỌ</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7">
            <a:extLst>
              <a:ext uri="{FF2B5EF4-FFF2-40B4-BE49-F238E27FC236}">
                <a16:creationId xmlns:a16="http://schemas.microsoft.com/office/drawing/2014/main" id="{853148B9-D5A8-F090-85CC-A5314C0E1609}"/>
              </a:ext>
            </a:extLst>
          </p:cNvPr>
          <p:cNvSpPr txBox="1">
            <a:spLocks noChangeArrowheads="1"/>
          </p:cNvSpPr>
          <p:nvPr/>
        </p:nvSpPr>
        <p:spPr bwMode="auto">
          <a:xfrm>
            <a:off x="228600" y="1740694"/>
            <a:ext cx="8763000" cy="987450"/>
          </a:xfrm>
          <a:prstGeom prst="rect">
            <a:avLst/>
          </a:prstGeom>
          <a:solidFill>
            <a:srgbClr val="FFFFCC"/>
          </a:solidFill>
          <a:ln w="9525">
            <a:solidFill>
              <a:srgbClr val="FF33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50000"/>
              </a:spcBef>
              <a:buFontTx/>
              <a:buNone/>
            </a:pPr>
            <a:r>
              <a:rPr lang="en-US" altLang="en-US" sz="2700"/>
              <a:t>  </a:t>
            </a:r>
            <a:r>
              <a:rPr lang="en-US" altLang="en-US" sz="2700" b="1">
                <a:solidFill>
                  <a:srgbClr val="0000CC"/>
                </a:solidFill>
                <a:latin typeface="Times New Roman" panose="02020603050405020304" pitchFamily="18" charset="0"/>
                <a:cs typeface="Times New Roman" panose="02020603050405020304" pitchFamily="18" charset="0"/>
              </a:rPr>
              <a:t>Đọc đoạn 1 bài: Những người bạn tốt</a:t>
            </a:r>
          </a:p>
          <a:p>
            <a:pPr>
              <a:spcBef>
                <a:spcPts val="450"/>
              </a:spcBef>
              <a:buNone/>
            </a:pPr>
            <a:r>
              <a:rPr lang="en-US" altLang="en-US" sz="2700" b="1">
                <a:solidFill>
                  <a:srgbClr val="0000CC"/>
                </a:solidFill>
                <a:latin typeface="Times New Roman" panose="02020603050405020304" pitchFamily="18" charset="0"/>
                <a:cs typeface="Times New Roman" panose="02020603050405020304" pitchFamily="18" charset="0"/>
              </a:rPr>
              <a:t>  Vì sao nghệ sĩ A-ri-ôn phải nhảy xuống biển? </a:t>
            </a:r>
          </a:p>
        </p:txBody>
      </p:sp>
      <p:sp>
        <p:nvSpPr>
          <p:cNvPr id="2" name="AutoShape 2">
            <a:extLst>
              <a:ext uri="{FF2B5EF4-FFF2-40B4-BE49-F238E27FC236}">
                <a16:creationId xmlns:a16="http://schemas.microsoft.com/office/drawing/2014/main" id="{A84D3A58-C95C-47A1-844A-50874BDA3466}"/>
              </a:ext>
            </a:extLst>
          </p:cNvPr>
          <p:cNvSpPr>
            <a:spLocks noChangeArrowheads="1"/>
          </p:cNvSpPr>
          <p:nvPr/>
        </p:nvSpPr>
        <p:spPr bwMode="auto">
          <a:xfrm>
            <a:off x="800100" y="514350"/>
            <a:ext cx="3943350" cy="857250"/>
          </a:xfrm>
          <a:prstGeom prst="horizontalScroll">
            <a:avLst>
              <a:gd name="adj" fmla="val 12500"/>
            </a:avLst>
          </a:prstGeom>
          <a:solidFill>
            <a:srgbClr val="FFFF00"/>
          </a:solidFill>
          <a:ln w="38100">
            <a:solidFill>
              <a:srgbClr val="CC00FF"/>
            </a:solidFill>
            <a:round/>
            <a:headEnd/>
            <a:tailEnd/>
          </a:ln>
          <a:effectLst/>
        </p:spPr>
        <p:txBody>
          <a:bodyPr wrap="none" anchor="ctr"/>
          <a:lstStyle>
            <a:lvl1pPr>
              <a:defRPr sz="3200" b="1">
                <a:solidFill>
                  <a:schemeClr val="tx1"/>
                </a:solidFill>
                <a:latin typeface="Times New Roman" panose="02020603050405020304" pitchFamily="18" charset="0"/>
              </a:defRPr>
            </a:lvl1pPr>
            <a:lvl2pPr marL="742950" indent="-285750">
              <a:defRPr sz="3200" b="1">
                <a:solidFill>
                  <a:schemeClr val="tx1"/>
                </a:solidFill>
                <a:latin typeface="Times New Roman" panose="02020603050405020304" pitchFamily="18" charset="0"/>
              </a:defRPr>
            </a:lvl2pPr>
            <a:lvl3pPr marL="1143000" indent="-228600">
              <a:defRPr sz="3200" b="1">
                <a:solidFill>
                  <a:schemeClr val="tx1"/>
                </a:solidFill>
                <a:latin typeface="Times New Roman" panose="02020603050405020304" pitchFamily="18" charset="0"/>
              </a:defRPr>
            </a:lvl3pPr>
            <a:lvl4pPr marL="1600200" indent="-228600">
              <a:defRPr sz="3200" b="1">
                <a:solidFill>
                  <a:schemeClr val="tx1"/>
                </a:solidFill>
                <a:latin typeface="Times New Roman" panose="02020603050405020304" pitchFamily="18" charset="0"/>
              </a:defRPr>
            </a:lvl4pPr>
            <a:lvl5pPr marL="2057400" indent="-228600">
              <a:defRPr sz="32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b="1">
                <a:solidFill>
                  <a:schemeClr val="tx1"/>
                </a:solidFill>
                <a:latin typeface="Times New Roman" panose="02020603050405020304" pitchFamily="18" charset="0"/>
              </a:defRPr>
            </a:lvl9pPr>
          </a:lstStyle>
          <a:p>
            <a:pPr algn="ctr">
              <a:defRPr/>
            </a:pPr>
            <a:r>
              <a:rPr lang="vi-VN" altLang="en-US" sz="4500">
                <a:solidFill>
                  <a:srgbClr val="FF0000"/>
                </a:solidFill>
                <a:latin typeface="Arial" panose="020B0604020202020204" pitchFamily="34" charset="0"/>
                <a:cs typeface="+mn-cs"/>
              </a:rPr>
              <a:t>KHỞI ĐỘNG </a:t>
            </a:r>
            <a:endParaRPr lang="en-US" altLang="en-US" sz="4500">
              <a:solidFill>
                <a:srgbClr val="FF0000"/>
              </a:solidFill>
              <a:latin typeface="Arial" panose="020B0604020202020204" pitchFamily="34"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p:cTn id="7" dur="500" fill="hold"/>
                                        <p:tgtEl>
                                          <p:spTgt spid="11">
                                            <p:bg/>
                                          </p:spTgt>
                                        </p:tgtEl>
                                        <p:attrNameLst>
                                          <p:attrName>ppt_w</p:attrName>
                                        </p:attrNameLst>
                                      </p:cBhvr>
                                      <p:tavLst>
                                        <p:tav tm="0">
                                          <p:val>
                                            <p:fltVal val="0"/>
                                          </p:val>
                                        </p:tav>
                                        <p:tav tm="100000">
                                          <p:val>
                                            <p:strVal val="#ppt_w"/>
                                          </p:val>
                                        </p:tav>
                                      </p:tavLst>
                                    </p:anim>
                                    <p:anim calcmode="lin" valueType="num">
                                      <p:cBhvr>
                                        <p:cTn id="8" dur="500" fill="hold"/>
                                        <p:tgtEl>
                                          <p:spTgt spid="11">
                                            <p:bg/>
                                          </p:spTgt>
                                        </p:tgtEl>
                                        <p:attrNameLst>
                                          <p:attrName>ppt_h</p:attrName>
                                        </p:attrNameLst>
                                      </p:cBhvr>
                                      <p:tavLst>
                                        <p:tav tm="0">
                                          <p:val>
                                            <p:fltVal val="0"/>
                                          </p:val>
                                        </p:tav>
                                        <p:tav tm="100000">
                                          <p:val>
                                            <p:strVal val="#ppt_h"/>
                                          </p:val>
                                        </p:tav>
                                      </p:tavLst>
                                    </p:anim>
                                  </p:childTnLst>
                                </p:cTn>
                              </p:par>
                              <p:par>
                                <p:cTn id="9" presetID="42" presetClass="entr" presetSubtype="0" fill="hold"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1000"/>
                                        <p:tgtEl>
                                          <p:spTgt spid="2">
                                            <p:txEl>
                                              <p:pRg st="0" end="0"/>
                                            </p:txEl>
                                          </p:spTgt>
                                        </p:tgtEl>
                                      </p:cBhvr>
                                    </p:animEffect>
                                    <p:anim calcmode="lin" valueType="num">
                                      <p:cBhvr>
                                        <p:cTn id="1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3" presetClass="entr" presetSubtype="16" fill="hold" nodeType="click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anim calcmode="lin" valueType="num">
                                      <p:cBhvr>
                                        <p:cTn id="18"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1">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3" presetClass="entr" presetSubtype="16" fill="hold" nodeType="clickEffect">
                                  <p:stCondLst>
                                    <p:cond delay="0"/>
                                  </p:stCondLst>
                                  <p:childTnLst>
                                    <p:set>
                                      <p:cBhvr>
                                        <p:cTn id="23" dur="1" fill="hold">
                                          <p:stCondLst>
                                            <p:cond delay="0"/>
                                          </p:stCondLst>
                                        </p:cTn>
                                        <p:tgtEl>
                                          <p:spTgt spid="11">
                                            <p:txEl>
                                              <p:pRg st="1" end="1"/>
                                            </p:txEl>
                                          </p:spTgt>
                                        </p:tgtEl>
                                        <p:attrNameLst>
                                          <p:attrName>style.visibility</p:attrName>
                                        </p:attrNameLst>
                                      </p:cBhvr>
                                      <p:to>
                                        <p:strVal val="visible"/>
                                      </p:to>
                                    </p:set>
                                    <p:anim calcmode="lin" valueType="num">
                                      <p:cBhvr>
                                        <p:cTn id="24" dur="5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11">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7">
            <a:extLst>
              <a:ext uri="{FF2B5EF4-FFF2-40B4-BE49-F238E27FC236}">
                <a16:creationId xmlns:a16="http://schemas.microsoft.com/office/drawing/2014/main" id="{BD6E8F74-0187-E1EF-90EA-5E18763500C8}"/>
              </a:ext>
            </a:extLst>
          </p:cNvPr>
          <p:cNvSpPr txBox="1">
            <a:spLocks noChangeArrowheads="1"/>
          </p:cNvSpPr>
          <p:nvPr/>
        </p:nvSpPr>
        <p:spPr bwMode="auto">
          <a:xfrm>
            <a:off x="190500" y="800100"/>
            <a:ext cx="8763000" cy="987450"/>
          </a:xfrm>
          <a:prstGeom prst="rect">
            <a:avLst/>
          </a:prstGeom>
          <a:solidFill>
            <a:srgbClr val="FFFFCC"/>
          </a:solidFill>
          <a:ln w="9525">
            <a:solidFill>
              <a:srgbClr val="FF33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50000"/>
              </a:spcBef>
              <a:buFontTx/>
              <a:buNone/>
            </a:pPr>
            <a:r>
              <a:rPr lang="en-US" altLang="en-US" sz="2700" dirty="0"/>
              <a:t>  </a:t>
            </a:r>
            <a:r>
              <a:rPr lang="en-US" altLang="en-US" sz="2700" b="1" dirty="0" err="1">
                <a:solidFill>
                  <a:srgbClr val="0000CC"/>
                </a:solidFill>
                <a:latin typeface="Times New Roman" panose="02020603050405020304" pitchFamily="18" charset="0"/>
                <a:cs typeface="Times New Roman" panose="02020603050405020304" pitchFamily="18" charset="0"/>
              </a:rPr>
              <a:t>Đọc</a:t>
            </a:r>
            <a:r>
              <a:rPr lang="en-US" altLang="en-US" sz="2700" b="1" dirty="0">
                <a:solidFill>
                  <a:srgbClr val="0000CC"/>
                </a:solidFill>
                <a:latin typeface="Times New Roman" panose="02020603050405020304" pitchFamily="18" charset="0"/>
                <a:cs typeface="Times New Roman" panose="02020603050405020304" pitchFamily="18" charset="0"/>
              </a:rPr>
              <a:t> </a:t>
            </a:r>
            <a:r>
              <a:rPr lang="en-US" altLang="en-US" sz="2700" b="1" dirty="0" err="1">
                <a:solidFill>
                  <a:srgbClr val="0000CC"/>
                </a:solidFill>
                <a:latin typeface="Times New Roman" panose="02020603050405020304" pitchFamily="18" charset="0"/>
                <a:cs typeface="Times New Roman" panose="02020603050405020304" pitchFamily="18" charset="0"/>
              </a:rPr>
              <a:t>đoạn</a:t>
            </a:r>
            <a:r>
              <a:rPr lang="en-US" altLang="en-US" sz="2700" b="1" dirty="0">
                <a:solidFill>
                  <a:srgbClr val="0000CC"/>
                </a:solidFill>
                <a:latin typeface="Times New Roman" panose="02020603050405020304" pitchFamily="18" charset="0"/>
                <a:cs typeface="Times New Roman" panose="02020603050405020304" pitchFamily="18" charset="0"/>
              </a:rPr>
              <a:t> 2 : </a:t>
            </a:r>
            <a:r>
              <a:rPr lang="en-US" altLang="en-US" sz="2700" b="1" dirty="0" err="1">
                <a:solidFill>
                  <a:srgbClr val="0000CC"/>
                </a:solidFill>
                <a:latin typeface="Times New Roman" panose="02020603050405020304" pitchFamily="18" charset="0"/>
                <a:cs typeface="Times New Roman" panose="02020603050405020304" pitchFamily="18" charset="0"/>
              </a:rPr>
              <a:t>Những</a:t>
            </a:r>
            <a:r>
              <a:rPr lang="en-US" altLang="en-US" sz="2700" b="1" dirty="0">
                <a:solidFill>
                  <a:srgbClr val="0000CC"/>
                </a:solidFill>
                <a:latin typeface="Times New Roman" panose="02020603050405020304" pitchFamily="18" charset="0"/>
                <a:cs typeface="Times New Roman" panose="02020603050405020304" pitchFamily="18" charset="0"/>
              </a:rPr>
              <a:t> </a:t>
            </a:r>
            <a:r>
              <a:rPr lang="en-US" altLang="en-US" sz="2700" b="1" dirty="0" err="1">
                <a:solidFill>
                  <a:srgbClr val="0000CC"/>
                </a:solidFill>
                <a:latin typeface="Times New Roman" panose="02020603050405020304" pitchFamily="18" charset="0"/>
                <a:cs typeface="Times New Roman" panose="02020603050405020304" pitchFamily="18" charset="0"/>
              </a:rPr>
              <a:t>người</a:t>
            </a:r>
            <a:r>
              <a:rPr lang="en-US" altLang="en-US" sz="2700" b="1" dirty="0">
                <a:solidFill>
                  <a:srgbClr val="0000CC"/>
                </a:solidFill>
                <a:latin typeface="Times New Roman" panose="02020603050405020304" pitchFamily="18" charset="0"/>
                <a:cs typeface="Times New Roman" panose="02020603050405020304" pitchFamily="18" charset="0"/>
              </a:rPr>
              <a:t> </a:t>
            </a:r>
            <a:r>
              <a:rPr lang="en-US" altLang="en-US" sz="2700" b="1" dirty="0" err="1">
                <a:solidFill>
                  <a:srgbClr val="0000CC"/>
                </a:solidFill>
                <a:latin typeface="Times New Roman" panose="02020603050405020304" pitchFamily="18" charset="0"/>
                <a:cs typeface="Times New Roman" panose="02020603050405020304" pitchFamily="18" charset="0"/>
              </a:rPr>
              <a:t>bạn</a:t>
            </a:r>
            <a:r>
              <a:rPr lang="en-US" altLang="en-US" sz="2700" b="1" dirty="0">
                <a:solidFill>
                  <a:srgbClr val="0000CC"/>
                </a:solidFill>
                <a:latin typeface="Times New Roman" panose="02020603050405020304" pitchFamily="18" charset="0"/>
                <a:cs typeface="Times New Roman" panose="02020603050405020304" pitchFamily="18" charset="0"/>
              </a:rPr>
              <a:t> </a:t>
            </a:r>
            <a:r>
              <a:rPr lang="en-US" altLang="en-US" sz="2700" b="1" dirty="0" err="1">
                <a:solidFill>
                  <a:srgbClr val="0000CC"/>
                </a:solidFill>
                <a:latin typeface="Times New Roman" panose="02020603050405020304" pitchFamily="18" charset="0"/>
                <a:cs typeface="Times New Roman" panose="02020603050405020304" pitchFamily="18" charset="0"/>
              </a:rPr>
              <a:t>tốt</a:t>
            </a:r>
            <a:endParaRPr lang="en-US" altLang="en-US" sz="2700" b="1" dirty="0">
              <a:solidFill>
                <a:srgbClr val="0000CC"/>
              </a:solidFill>
              <a:latin typeface="Times New Roman" panose="02020603050405020304" pitchFamily="18" charset="0"/>
              <a:cs typeface="Times New Roman" panose="02020603050405020304" pitchFamily="18" charset="0"/>
            </a:endParaRPr>
          </a:p>
          <a:p>
            <a:pPr>
              <a:spcBef>
                <a:spcPts val="450"/>
              </a:spcBef>
              <a:buNone/>
            </a:pPr>
            <a:r>
              <a:rPr lang="en-US" altLang="en-US" sz="2700" b="1" dirty="0">
                <a:solidFill>
                  <a:srgbClr val="0000CC"/>
                </a:solidFill>
                <a:latin typeface="Times New Roman" panose="02020603050405020304" pitchFamily="18" charset="0"/>
                <a:cs typeface="Times New Roman" panose="02020603050405020304" pitchFamily="18" charset="0"/>
              </a:rPr>
              <a:t>  </a:t>
            </a:r>
            <a:r>
              <a:rPr lang="en-US" altLang="en-US" sz="2700" b="1" dirty="0" err="1">
                <a:solidFill>
                  <a:srgbClr val="0000CC"/>
                </a:solidFill>
                <a:latin typeface="Times New Roman" panose="02020603050405020304" pitchFamily="18" charset="0"/>
                <a:cs typeface="Times New Roman" panose="02020603050405020304" pitchFamily="18" charset="0"/>
              </a:rPr>
              <a:t>Nêu</a:t>
            </a:r>
            <a:r>
              <a:rPr lang="en-US" altLang="en-US" sz="2700" b="1" dirty="0">
                <a:solidFill>
                  <a:srgbClr val="0000CC"/>
                </a:solidFill>
                <a:latin typeface="Times New Roman" panose="02020603050405020304" pitchFamily="18" charset="0"/>
                <a:cs typeface="Times New Roman" panose="02020603050405020304" pitchFamily="18" charset="0"/>
              </a:rPr>
              <a:t> </a:t>
            </a:r>
            <a:r>
              <a:rPr lang="en-US" altLang="en-US" sz="2700" b="1" dirty="0" err="1">
                <a:solidFill>
                  <a:srgbClr val="0000CC"/>
                </a:solidFill>
                <a:latin typeface="Times New Roman" panose="02020603050405020304" pitchFamily="18" charset="0"/>
                <a:cs typeface="Times New Roman" panose="02020603050405020304" pitchFamily="18" charset="0"/>
              </a:rPr>
              <a:t>nội</a:t>
            </a:r>
            <a:r>
              <a:rPr lang="en-US" altLang="en-US" sz="2700" b="1" dirty="0">
                <a:solidFill>
                  <a:srgbClr val="0000CC"/>
                </a:solidFill>
                <a:latin typeface="Times New Roman" panose="02020603050405020304" pitchFamily="18" charset="0"/>
                <a:cs typeface="Times New Roman" panose="02020603050405020304" pitchFamily="18" charset="0"/>
              </a:rPr>
              <a:t> dung </a:t>
            </a:r>
            <a:r>
              <a:rPr lang="en-US" altLang="en-US" sz="2700" b="1" dirty="0" err="1">
                <a:solidFill>
                  <a:srgbClr val="0000CC"/>
                </a:solidFill>
                <a:latin typeface="Times New Roman" panose="02020603050405020304" pitchFamily="18" charset="0"/>
                <a:cs typeface="Times New Roman" panose="02020603050405020304" pitchFamily="18" charset="0"/>
              </a:rPr>
              <a:t>chính</a:t>
            </a:r>
            <a:r>
              <a:rPr lang="en-US" altLang="en-US" sz="2700" b="1" dirty="0">
                <a:solidFill>
                  <a:srgbClr val="0000CC"/>
                </a:solidFill>
                <a:latin typeface="Times New Roman" panose="02020603050405020304" pitchFamily="18" charset="0"/>
                <a:cs typeface="Times New Roman" panose="02020603050405020304" pitchFamily="18" charset="0"/>
              </a:rPr>
              <a:t> </a:t>
            </a:r>
            <a:r>
              <a:rPr lang="en-US" altLang="en-US" sz="2700" b="1" dirty="0" err="1">
                <a:solidFill>
                  <a:srgbClr val="0000CC"/>
                </a:solidFill>
                <a:latin typeface="Times New Roman" panose="02020603050405020304" pitchFamily="18" charset="0"/>
                <a:cs typeface="Times New Roman" panose="02020603050405020304" pitchFamily="18" charset="0"/>
              </a:rPr>
              <a:t>của</a:t>
            </a:r>
            <a:r>
              <a:rPr lang="en-US" altLang="en-US" sz="2700" b="1" dirty="0">
                <a:solidFill>
                  <a:srgbClr val="0000CC"/>
                </a:solidFill>
                <a:latin typeface="Times New Roman" panose="02020603050405020304" pitchFamily="18" charset="0"/>
                <a:cs typeface="Times New Roman" panose="02020603050405020304" pitchFamily="18" charset="0"/>
              </a:rPr>
              <a:t> </a:t>
            </a:r>
            <a:r>
              <a:rPr lang="en-US" altLang="en-US" sz="2700" b="1" dirty="0" err="1">
                <a:solidFill>
                  <a:srgbClr val="0000CC"/>
                </a:solidFill>
                <a:latin typeface="Times New Roman" panose="02020603050405020304" pitchFamily="18" charset="0"/>
                <a:cs typeface="Times New Roman" panose="02020603050405020304" pitchFamily="18" charset="0"/>
              </a:rPr>
              <a:t>bài</a:t>
            </a:r>
            <a:r>
              <a:rPr lang="en-US" altLang="en-US" sz="2700" b="1" dirty="0">
                <a:solidFill>
                  <a:srgbClr val="0000CC"/>
                </a:solidFill>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p:cTn id="7" dur="500" fill="hold"/>
                                        <p:tgtEl>
                                          <p:spTgt spid="11">
                                            <p:bg/>
                                          </p:spTgt>
                                        </p:tgtEl>
                                        <p:attrNameLst>
                                          <p:attrName>ppt_w</p:attrName>
                                        </p:attrNameLst>
                                      </p:cBhvr>
                                      <p:tavLst>
                                        <p:tav tm="0">
                                          <p:val>
                                            <p:fltVal val="0"/>
                                          </p:val>
                                        </p:tav>
                                        <p:tav tm="100000">
                                          <p:val>
                                            <p:strVal val="#ppt_w"/>
                                          </p:val>
                                        </p:tav>
                                      </p:tavLst>
                                    </p:anim>
                                    <p:anim calcmode="lin" valueType="num">
                                      <p:cBhvr>
                                        <p:cTn id="8" dur="500" fill="hold"/>
                                        <p:tgtEl>
                                          <p:spTgt spid="11">
                                            <p:bg/>
                                          </p:spTgt>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 calcmode="lin" valueType="num">
                                      <p:cBhvr>
                                        <p:cTn id="11"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11">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16"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 calcmode="lin" valueType="num">
                                      <p:cBhvr>
                                        <p:cTn id="17" dur="5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1">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6470" y="1159925"/>
            <a:ext cx="7763400" cy="807600"/>
          </a:xfrm>
        </p:spPr>
        <p:txBody>
          <a:bodyPr/>
          <a:lstStyle/>
          <a:p>
            <a:r>
              <a:rPr lang="vi-VN" altLang="en-US">
                <a:solidFill>
                  <a:srgbClr val="FF0000"/>
                </a:solidFill>
              </a:rPr>
              <a:t>KHỞI ĐỘNG</a:t>
            </a:r>
          </a:p>
        </p:txBody>
      </p:sp>
      <p:sp>
        <p:nvSpPr>
          <p:cNvPr id="3" name="Subtitle 2"/>
          <p:cNvSpPr>
            <a:spLocks noGrp="1"/>
          </p:cNvSpPr>
          <p:nvPr>
            <p:ph type="subTitle" idx="1"/>
          </p:nvPr>
        </p:nvSpPr>
        <p:spPr>
          <a:xfrm>
            <a:off x="1714500" y="2928620"/>
            <a:ext cx="6346190" cy="408940"/>
          </a:xfrm>
        </p:spPr>
        <p:txBody>
          <a:bodyPr/>
          <a:lstStyle/>
          <a:p>
            <a:r>
              <a:rPr lang="vi-VN" altLang="en-US" sz="3600"/>
              <a:t>Xem tranh và đoán tên </a:t>
            </a:r>
          </a:p>
          <a:p>
            <a:r>
              <a:rPr lang="vi-VN" altLang="en-US" sz="3600"/>
              <a:t>quốc gia được nhắc đến.</a:t>
            </a:r>
          </a:p>
        </p:txBody>
      </p:sp>
      <p:sp>
        <p:nvSpPr>
          <p:cNvPr id="625" name="Google Shape;625;p46"/>
          <p:cNvSpPr/>
          <p:nvPr/>
        </p:nvSpPr>
        <p:spPr>
          <a:xfrm rot="5400000">
            <a:off x="3883025" y="64135"/>
            <a:ext cx="2009775" cy="5968365"/>
          </a:xfrm>
          <a:custGeom>
            <a:avLst/>
            <a:gdLst/>
            <a:ahLst/>
            <a:cxnLst/>
            <a:rect l="l" t="t" r="r" b="b"/>
            <a:pathLst>
              <a:path w="16390" h="22488" extrusionOk="0">
                <a:moveTo>
                  <a:pt x="10747" y="0"/>
                </a:moveTo>
                <a:cubicBezTo>
                  <a:pt x="10286" y="0"/>
                  <a:pt x="9779" y="40"/>
                  <a:pt x="9221" y="126"/>
                </a:cubicBezTo>
                <a:cubicBezTo>
                  <a:pt x="5698" y="611"/>
                  <a:pt x="5166" y="1730"/>
                  <a:pt x="5166" y="1730"/>
                </a:cubicBezTo>
                <a:cubicBezTo>
                  <a:pt x="5166" y="1730"/>
                  <a:pt x="3851" y="3271"/>
                  <a:pt x="3171" y="4784"/>
                </a:cubicBezTo>
                <a:cubicBezTo>
                  <a:pt x="2490" y="6298"/>
                  <a:pt x="0" y="13831"/>
                  <a:pt x="55" y="15118"/>
                </a:cubicBezTo>
                <a:cubicBezTo>
                  <a:pt x="109" y="16406"/>
                  <a:pt x="984" y="22335"/>
                  <a:pt x="5941" y="22481"/>
                </a:cubicBezTo>
                <a:cubicBezTo>
                  <a:pt x="6096" y="22485"/>
                  <a:pt x="6251" y="22488"/>
                  <a:pt x="6405" y="22488"/>
                </a:cubicBezTo>
                <a:cubicBezTo>
                  <a:pt x="11160" y="22488"/>
                  <a:pt x="15146" y="20311"/>
                  <a:pt x="15758" y="16309"/>
                </a:cubicBezTo>
                <a:cubicBezTo>
                  <a:pt x="16390" y="12179"/>
                  <a:pt x="14980" y="9651"/>
                  <a:pt x="15175" y="6857"/>
                </a:cubicBezTo>
                <a:cubicBezTo>
                  <a:pt x="15352" y="4308"/>
                  <a:pt x="15529" y="0"/>
                  <a:pt x="10747" y="0"/>
                </a:cubicBezTo>
                <a:close/>
              </a:path>
            </a:pathLst>
          </a:custGeom>
          <a:solidFill>
            <a:srgbClr val="529BAB">
              <a:alpha val="34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dissolv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uiExpand="1" build="p"/>
      <p:bldP spid="3" grpI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2"/>
        <p:cNvGrpSpPr/>
        <p:nvPr/>
      </p:nvGrpSpPr>
      <p:grpSpPr>
        <a:xfrm>
          <a:off x="0" y="0"/>
          <a:ext cx="0" cy="0"/>
          <a:chOff x="0" y="0"/>
          <a:chExt cx="0" cy="0"/>
        </a:xfrm>
      </p:grpSpPr>
      <p:pic>
        <p:nvPicPr>
          <p:cNvPr id="100" name="Picture 99"/>
          <p:cNvPicPr/>
          <p:nvPr/>
        </p:nvPicPr>
        <p:blipFill>
          <a:blip r:embed="rId3"/>
          <a:stretch>
            <a:fillRect/>
          </a:stretch>
        </p:blipFill>
        <p:spPr>
          <a:xfrm>
            <a:off x="994410" y="70485"/>
            <a:ext cx="6712585" cy="4416425"/>
          </a:xfrm>
          <a:prstGeom prst="rect">
            <a:avLst/>
          </a:prstGeom>
          <a:noFill/>
          <a:ln w="9525">
            <a:noFill/>
          </a:ln>
        </p:spPr>
      </p:pic>
      <p:sp>
        <p:nvSpPr>
          <p:cNvPr id="449" name="Google Shape;449;p38"/>
          <p:cNvSpPr txBox="1">
            <a:spLocks noGrp="1"/>
          </p:cNvSpPr>
          <p:nvPr>
            <p:ph type="subTitle" idx="1"/>
          </p:nvPr>
        </p:nvSpPr>
        <p:spPr>
          <a:xfrm>
            <a:off x="2277975" y="4641830"/>
            <a:ext cx="4146000" cy="408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vi-VN" altLang="en-GB" sz="3200" b="1"/>
              <a:t>Quảng trường Đỏ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5" presetClass="entr" presetSubtype="0" fill="hold" grpId="0" nodeType="clickEffect">
                                  <p:stCondLst>
                                    <p:cond delay="0"/>
                                  </p:stCondLst>
                                  <p:childTnLst>
                                    <p:set>
                                      <p:cBhvr>
                                        <p:cTn id="10" dur="1" fill="hold">
                                          <p:stCondLst>
                                            <p:cond delay="0"/>
                                          </p:stCondLst>
                                        </p:cTn>
                                        <p:tgtEl>
                                          <p:spTgt spid="449">
                                            <p:txEl>
                                              <p:pRg st="0" end="0"/>
                                            </p:txEl>
                                          </p:spTgt>
                                        </p:tgtEl>
                                        <p:attrNameLst>
                                          <p:attrName>style.visibility</p:attrName>
                                        </p:attrNameLst>
                                      </p:cBhvr>
                                      <p:to>
                                        <p:strVal val="visible"/>
                                      </p:to>
                                    </p:set>
                                    <p:anim calcmode="lin" valueType="num">
                                      <p:cBhvr>
                                        <p:cTn id="11" dur="500" decel="50000" fill="hold">
                                          <p:stCondLst>
                                            <p:cond delay="0"/>
                                          </p:stCondLst>
                                        </p:cTn>
                                        <p:tgtEl>
                                          <p:spTgt spid="449">
                                            <p:txEl>
                                              <p:pRg st="0" end="0"/>
                                            </p:txEl>
                                          </p:spTgt>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449">
                                            <p:txEl>
                                              <p:pRg st="0" end="0"/>
                                            </p:txEl>
                                          </p:spTgt>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449">
                                            <p:txEl>
                                              <p:pRg st="0" end="0"/>
                                            </p:txEl>
                                          </p:spTgt>
                                        </p:tgtEl>
                                        <p:attrNameLst>
                                          <p:attrName>ppt_w</p:attrName>
                                        </p:attrNameLst>
                                      </p:cBhvr>
                                      <p:tavLst>
                                        <p:tav tm="0">
                                          <p:val>
                                            <p:strVal val="#ppt_w*.05"/>
                                          </p:val>
                                        </p:tav>
                                        <p:tav tm="100000">
                                          <p:val>
                                            <p:strVal val="#ppt_w"/>
                                          </p:val>
                                        </p:tav>
                                      </p:tavLst>
                                    </p:anim>
                                    <p:anim calcmode="lin" valueType="num">
                                      <p:cBhvr>
                                        <p:cTn id="14" dur="1000" fill="hold"/>
                                        <p:tgtEl>
                                          <p:spTgt spid="449">
                                            <p:txEl>
                                              <p:pRg st="0" end="0"/>
                                            </p:txEl>
                                          </p:spTgt>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449">
                                            <p:txEl>
                                              <p:pRg st="0" end="0"/>
                                            </p:txEl>
                                          </p:spTgt>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449">
                                            <p:txEl>
                                              <p:pRg st="0" end="0"/>
                                            </p:txEl>
                                          </p:spTgt>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449">
                                            <p:txEl>
                                              <p:pRg st="0" end="0"/>
                                            </p:txEl>
                                          </p:spTgt>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4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 grpId="0" build="p"/>
      <p:bldP spid="449" grpI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icture 100"/>
          <p:cNvPicPr/>
          <p:nvPr/>
        </p:nvPicPr>
        <p:blipFill>
          <a:blip r:embed="rId2"/>
          <a:stretch>
            <a:fillRect/>
          </a:stretch>
        </p:blipFill>
        <p:spPr>
          <a:xfrm>
            <a:off x="215265" y="340360"/>
            <a:ext cx="6017895" cy="4042410"/>
          </a:xfrm>
          <a:prstGeom prst="rect">
            <a:avLst/>
          </a:prstGeom>
          <a:noFill/>
          <a:ln w="9525">
            <a:noFill/>
          </a:ln>
        </p:spPr>
      </p:pic>
      <p:sp>
        <p:nvSpPr>
          <p:cNvPr id="449" name="Google Shape;449;p38"/>
          <p:cNvSpPr txBox="1">
            <a:spLocks noGrp="1"/>
          </p:cNvSpPr>
          <p:nvPr>
            <p:ph type="subTitle" idx="1"/>
          </p:nvPr>
        </p:nvSpPr>
        <p:spPr>
          <a:xfrm>
            <a:off x="6035675" y="2315845"/>
            <a:ext cx="3157220" cy="40894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vi-VN" altLang="en-GB" sz="2800" b="1" dirty="0"/>
              <a:t>Nhạc cụ </a:t>
            </a:r>
          </a:p>
          <a:p>
            <a:pPr marL="0" lvl="0" indent="0" algn="ctr" rtl="0">
              <a:spcBef>
                <a:spcPts val="0"/>
              </a:spcBef>
              <a:spcAft>
                <a:spcPts val="0"/>
              </a:spcAft>
              <a:buNone/>
            </a:pPr>
            <a:r>
              <a:rPr lang="vi-VN" altLang="en-GB" sz="2800" b="1" dirty="0"/>
              <a:t>truyền thống: </a:t>
            </a:r>
          </a:p>
          <a:p>
            <a:pPr marL="0" lvl="0" indent="0" algn="ctr" rtl="0">
              <a:spcBef>
                <a:spcPts val="0"/>
              </a:spcBef>
              <a:spcAft>
                <a:spcPts val="0"/>
              </a:spcAft>
              <a:buNone/>
            </a:pPr>
            <a:r>
              <a:rPr lang="vi-VN" altLang="en-GB" sz="2800" b="1" dirty="0"/>
              <a:t>đàn ba-la-lai-ca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circle(in)">
                                      <p:cBhvr>
                                        <p:cTn id="7" dur="2000"/>
                                        <p:tgtEl>
                                          <p:spTgt spid="101"/>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449">
                                            <p:txEl>
                                              <p:pRg st="0" end="0"/>
                                            </p:txEl>
                                          </p:spTgt>
                                        </p:tgtEl>
                                        <p:attrNameLst>
                                          <p:attrName>style.visibility</p:attrName>
                                        </p:attrNameLst>
                                      </p:cBhvr>
                                      <p:to>
                                        <p:strVal val="visible"/>
                                      </p:to>
                                    </p:set>
                                    <p:anim calcmode="lin" valueType="num">
                                      <p:cBhvr additive="base">
                                        <p:cTn id="12" dur="5000" fill="hold"/>
                                        <p:tgtEl>
                                          <p:spTgt spid="449">
                                            <p:txEl>
                                              <p:pRg st="0" end="0"/>
                                            </p:txEl>
                                          </p:spTgt>
                                        </p:tgtEl>
                                        <p:attrNameLst>
                                          <p:attrName>ppt_x</p:attrName>
                                        </p:attrNameLst>
                                      </p:cBhvr>
                                      <p:tavLst>
                                        <p:tav tm="0">
                                          <p:val>
                                            <p:strVal val="#ppt_x"/>
                                          </p:val>
                                        </p:tav>
                                        <p:tav tm="100000">
                                          <p:val>
                                            <p:strVal val="#ppt_x"/>
                                          </p:val>
                                        </p:tav>
                                      </p:tavLst>
                                    </p:anim>
                                    <p:anim calcmode="lin" valueType="num">
                                      <p:cBhvr additive="base">
                                        <p:cTn id="13" dur="5000" fill="hold"/>
                                        <p:tgtEl>
                                          <p:spTgt spid="449">
                                            <p:txEl>
                                              <p:pRg st="0" end="0"/>
                                            </p:txEl>
                                          </p:spTgt>
                                        </p:tgtEl>
                                        <p:attrNameLst>
                                          <p:attrName>ppt_y</p:attrName>
                                        </p:attrNameLst>
                                      </p:cBhvr>
                                      <p:tavLst>
                                        <p:tav tm="0">
                                          <p:val>
                                            <p:strVal val="1+#ppt_h/2"/>
                                          </p:val>
                                        </p:tav>
                                        <p:tav tm="100000">
                                          <p:val>
                                            <p:strVal val="#ppt_y"/>
                                          </p:val>
                                        </p:tav>
                                      </p:tavLst>
                                    </p:anim>
                                  </p:childTnLst>
                                </p:cTn>
                              </p:par>
                              <p:par>
                                <p:cTn id="14" presetID="7" presetClass="entr" presetSubtype="4" fill="hold" grpId="0" nodeType="withEffect">
                                  <p:stCondLst>
                                    <p:cond delay="0"/>
                                  </p:stCondLst>
                                  <p:childTnLst>
                                    <p:set>
                                      <p:cBhvr>
                                        <p:cTn id="15" dur="1" fill="hold">
                                          <p:stCondLst>
                                            <p:cond delay="0"/>
                                          </p:stCondLst>
                                        </p:cTn>
                                        <p:tgtEl>
                                          <p:spTgt spid="449">
                                            <p:txEl>
                                              <p:pRg st="1" end="1"/>
                                            </p:txEl>
                                          </p:spTgt>
                                        </p:tgtEl>
                                        <p:attrNameLst>
                                          <p:attrName>style.visibility</p:attrName>
                                        </p:attrNameLst>
                                      </p:cBhvr>
                                      <p:to>
                                        <p:strVal val="visible"/>
                                      </p:to>
                                    </p:set>
                                    <p:anim calcmode="lin" valueType="num">
                                      <p:cBhvr additive="base">
                                        <p:cTn id="16" dur="5000" fill="hold"/>
                                        <p:tgtEl>
                                          <p:spTgt spid="449">
                                            <p:txEl>
                                              <p:pRg st="1" end="1"/>
                                            </p:txEl>
                                          </p:spTgt>
                                        </p:tgtEl>
                                        <p:attrNameLst>
                                          <p:attrName>ppt_x</p:attrName>
                                        </p:attrNameLst>
                                      </p:cBhvr>
                                      <p:tavLst>
                                        <p:tav tm="0">
                                          <p:val>
                                            <p:strVal val="#ppt_x"/>
                                          </p:val>
                                        </p:tav>
                                        <p:tav tm="100000">
                                          <p:val>
                                            <p:strVal val="#ppt_x"/>
                                          </p:val>
                                        </p:tav>
                                      </p:tavLst>
                                    </p:anim>
                                    <p:anim calcmode="lin" valueType="num">
                                      <p:cBhvr additive="base">
                                        <p:cTn id="17" dur="5000" fill="hold"/>
                                        <p:tgtEl>
                                          <p:spTgt spid="449">
                                            <p:txEl>
                                              <p:pRg st="1" end="1"/>
                                            </p:txEl>
                                          </p:spTgt>
                                        </p:tgtEl>
                                        <p:attrNameLst>
                                          <p:attrName>ppt_y</p:attrName>
                                        </p:attrNameLst>
                                      </p:cBhvr>
                                      <p:tavLst>
                                        <p:tav tm="0">
                                          <p:val>
                                            <p:strVal val="1+#ppt_h/2"/>
                                          </p:val>
                                        </p:tav>
                                        <p:tav tm="100000">
                                          <p:val>
                                            <p:strVal val="#ppt_y"/>
                                          </p:val>
                                        </p:tav>
                                      </p:tavLst>
                                    </p:anim>
                                  </p:childTnLst>
                                </p:cTn>
                              </p:par>
                              <p:par>
                                <p:cTn id="18" presetID="7" presetClass="entr" presetSubtype="4" fill="hold" grpId="0" nodeType="withEffect">
                                  <p:stCondLst>
                                    <p:cond delay="0"/>
                                  </p:stCondLst>
                                  <p:childTnLst>
                                    <p:set>
                                      <p:cBhvr>
                                        <p:cTn id="19" dur="1" fill="hold">
                                          <p:stCondLst>
                                            <p:cond delay="0"/>
                                          </p:stCondLst>
                                        </p:cTn>
                                        <p:tgtEl>
                                          <p:spTgt spid="449">
                                            <p:txEl>
                                              <p:pRg st="2" end="2"/>
                                            </p:txEl>
                                          </p:spTgt>
                                        </p:tgtEl>
                                        <p:attrNameLst>
                                          <p:attrName>style.visibility</p:attrName>
                                        </p:attrNameLst>
                                      </p:cBhvr>
                                      <p:to>
                                        <p:strVal val="visible"/>
                                      </p:to>
                                    </p:set>
                                    <p:anim calcmode="lin" valueType="num">
                                      <p:cBhvr additive="base">
                                        <p:cTn id="20" dur="5000" fill="hold"/>
                                        <p:tgtEl>
                                          <p:spTgt spid="449">
                                            <p:txEl>
                                              <p:pRg st="2" end="2"/>
                                            </p:txEl>
                                          </p:spTgt>
                                        </p:tgtEl>
                                        <p:attrNameLst>
                                          <p:attrName>ppt_x</p:attrName>
                                        </p:attrNameLst>
                                      </p:cBhvr>
                                      <p:tavLst>
                                        <p:tav tm="0">
                                          <p:val>
                                            <p:strVal val="#ppt_x"/>
                                          </p:val>
                                        </p:tav>
                                        <p:tav tm="100000">
                                          <p:val>
                                            <p:strVal val="#ppt_x"/>
                                          </p:val>
                                        </p:tav>
                                      </p:tavLst>
                                    </p:anim>
                                    <p:anim calcmode="lin" valueType="num">
                                      <p:cBhvr additive="base">
                                        <p:cTn id="21" dur="5000" fill="hold"/>
                                        <p:tgtEl>
                                          <p:spTgt spid="44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 grpId="0" uiExpand="1" build="p"/>
      <p:bldP spid="449" grpI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Picture 101"/>
          <p:cNvPicPr/>
          <p:nvPr/>
        </p:nvPicPr>
        <p:blipFill>
          <a:blip r:embed="rId2"/>
          <a:stretch>
            <a:fillRect/>
          </a:stretch>
        </p:blipFill>
        <p:spPr>
          <a:xfrm>
            <a:off x="353695" y="201930"/>
            <a:ext cx="4953000" cy="4419600"/>
          </a:xfrm>
          <a:prstGeom prst="rect">
            <a:avLst/>
          </a:prstGeom>
          <a:noFill/>
          <a:ln w="9525">
            <a:noFill/>
          </a:ln>
        </p:spPr>
      </p:pic>
      <p:sp>
        <p:nvSpPr>
          <p:cNvPr id="449" name="Google Shape;449;p38"/>
          <p:cNvSpPr txBox="1">
            <a:spLocks noGrp="1"/>
          </p:cNvSpPr>
          <p:nvPr>
            <p:ph type="subTitle" idx="1"/>
          </p:nvPr>
        </p:nvSpPr>
        <p:spPr>
          <a:xfrm>
            <a:off x="5815330" y="2207260"/>
            <a:ext cx="3157220" cy="40894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vi-VN" altLang="en-GB" sz="2800" b="1"/>
              <a:t>Búp bê </a:t>
            </a:r>
          </a:p>
          <a:p>
            <a:pPr marL="0" lvl="0" indent="0" algn="ctr" rtl="0">
              <a:spcBef>
                <a:spcPts val="0"/>
              </a:spcBef>
              <a:spcAft>
                <a:spcPts val="0"/>
              </a:spcAft>
              <a:buNone/>
            </a:pPr>
            <a:r>
              <a:rPr lang="vi-VN" altLang="en-GB" sz="2800" b="1"/>
              <a:t>Ma-tri-o-ska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circle(in)">
                                      <p:cBhvr>
                                        <p:cTn id="7" dur="2000"/>
                                        <p:tgtEl>
                                          <p:spTgt spid="10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49">
                                            <p:txEl>
                                              <p:pRg st="0" end="0"/>
                                            </p:txEl>
                                          </p:spTgt>
                                        </p:tgtEl>
                                        <p:attrNameLst>
                                          <p:attrName>style.visibility</p:attrName>
                                        </p:attrNameLst>
                                      </p:cBhvr>
                                      <p:to>
                                        <p:strVal val="visible"/>
                                      </p:to>
                                    </p:set>
                                    <p:animEffect transition="in" filter="circle(in)">
                                      <p:cBhvr>
                                        <p:cTn id="12" dur="2000"/>
                                        <p:tgtEl>
                                          <p:spTgt spid="449">
                                            <p:txEl>
                                              <p:pRg st="0" end="0"/>
                                            </p:txEl>
                                          </p:spTgt>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449">
                                            <p:txEl>
                                              <p:pRg st="1" end="1"/>
                                            </p:txEl>
                                          </p:spTgt>
                                        </p:tgtEl>
                                        <p:attrNameLst>
                                          <p:attrName>style.visibility</p:attrName>
                                        </p:attrNameLst>
                                      </p:cBhvr>
                                      <p:to>
                                        <p:strVal val="visible"/>
                                      </p:to>
                                    </p:set>
                                    <p:animEffect transition="in" filter="circle(in)">
                                      <p:cBhvr>
                                        <p:cTn id="15" dur="2000"/>
                                        <p:tgtEl>
                                          <p:spTgt spid="44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 grpId="0" uiExpand="1" build="p"/>
      <p:bldP spid="449" grpI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Picture 102"/>
          <p:cNvPicPr/>
          <p:nvPr/>
        </p:nvPicPr>
        <p:blipFill>
          <a:blip r:embed="rId2"/>
          <a:stretch>
            <a:fillRect/>
          </a:stretch>
        </p:blipFill>
        <p:spPr>
          <a:xfrm>
            <a:off x="3960495" y="427990"/>
            <a:ext cx="4639310" cy="3077210"/>
          </a:xfrm>
          <a:prstGeom prst="rect">
            <a:avLst/>
          </a:prstGeom>
          <a:noFill/>
          <a:ln w="9525">
            <a:noFill/>
          </a:ln>
        </p:spPr>
      </p:pic>
      <p:pic>
        <p:nvPicPr>
          <p:cNvPr id="104" name="Picture 103"/>
          <p:cNvPicPr/>
          <p:nvPr/>
        </p:nvPicPr>
        <p:blipFill>
          <a:blip r:embed="rId3"/>
          <a:stretch>
            <a:fillRect/>
          </a:stretch>
        </p:blipFill>
        <p:spPr>
          <a:xfrm>
            <a:off x="1061085" y="368935"/>
            <a:ext cx="2381250" cy="2381250"/>
          </a:xfrm>
          <a:prstGeom prst="rect">
            <a:avLst/>
          </a:prstGeom>
          <a:noFill/>
          <a:ln w="9525">
            <a:noFill/>
          </a:ln>
        </p:spPr>
      </p:pic>
      <p:pic>
        <p:nvPicPr>
          <p:cNvPr id="106" name="Picture 105"/>
          <p:cNvPicPr/>
          <p:nvPr/>
        </p:nvPicPr>
        <p:blipFill>
          <a:blip r:embed="rId4"/>
          <a:stretch>
            <a:fillRect/>
          </a:stretch>
        </p:blipFill>
        <p:spPr>
          <a:xfrm>
            <a:off x="1217930" y="3197860"/>
            <a:ext cx="2066925" cy="1570990"/>
          </a:xfrm>
          <a:prstGeom prst="rect">
            <a:avLst/>
          </a:prstGeom>
          <a:noFill/>
          <a:ln w="9525">
            <a:noFill/>
          </a:ln>
        </p:spPr>
      </p:pic>
      <p:sp>
        <p:nvSpPr>
          <p:cNvPr id="5" name="Text Box 4"/>
          <p:cNvSpPr txBox="1"/>
          <p:nvPr/>
        </p:nvSpPr>
        <p:spPr>
          <a:xfrm>
            <a:off x="4672330" y="3973195"/>
            <a:ext cx="3611880" cy="645160"/>
          </a:xfrm>
          <a:prstGeom prst="rect">
            <a:avLst/>
          </a:prstGeom>
          <a:noFill/>
        </p:spPr>
        <p:txBody>
          <a:bodyPr wrap="square" rtlCol="0">
            <a:spAutoFit/>
            <a:scene3d>
              <a:camera prst="orthographicFront"/>
              <a:lightRig rig="threePt" dir="t"/>
            </a:scene3d>
          </a:bodyPr>
          <a:lstStyle/>
          <a:p>
            <a:r>
              <a:rPr lang="vi-VN" altLang="en-US" sz="36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Showcard Gothic" panose="04020904020102020604" charset="0"/>
                <a:cs typeface="Showcard Gothic" panose="04020904020102020604" charset="0"/>
              </a:rPr>
              <a:t>Liên bang Nga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5" presetClass="entr" presetSubtype="0" fill="hold" nodeType="clickEffect">
                                  <p:stCondLst>
                                    <p:cond delay="0"/>
                                  </p:stCondLst>
                                  <p:childTnLst>
                                    <p:set>
                                      <p:cBhvr>
                                        <p:cTn id="10" dur="1" fill="hold">
                                          <p:stCondLst>
                                            <p:cond delay="0"/>
                                          </p:stCondLst>
                                        </p:cTn>
                                        <p:tgtEl>
                                          <p:spTgt spid="104"/>
                                        </p:tgtEl>
                                        <p:attrNameLst>
                                          <p:attrName>style.visibility</p:attrName>
                                        </p:attrNameLst>
                                      </p:cBhvr>
                                      <p:to>
                                        <p:strVal val="visible"/>
                                      </p:to>
                                    </p:set>
                                    <p:anim calcmode="lin" valueType="num">
                                      <p:cBhvr>
                                        <p:cTn id="11" dur="500" decel="50000" fill="hold">
                                          <p:stCondLst>
                                            <p:cond delay="0"/>
                                          </p:stCondLst>
                                        </p:cTn>
                                        <p:tgtEl>
                                          <p:spTgt spid="104"/>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104"/>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104"/>
                                        </p:tgtEl>
                                        <p:attrNameLst>
                                          <p:attrName>ppt_w</p:attrName>
                                        </p:attrNameLst>
                                      </p:cBhvr>
                                      <p:tavLst>
                                        <p:tav tm="0">
                                          <p:val>
                                            <p:strVal val="#ppt_w*.05"/>
                                          </p:val>
                                        </p:tav>
                                        <p:tav tm="100000">
                                          <p:val>
                                            <p:strVal val="#ppt_w"/>
                                          </p:val>
                                        </p:tav>
                                      </p:tavLst>
                                    </p:anim>
                                    <p:anim calcmode="lin" valueType="num">
                                      <p:cBhvr>
                                        <p:cTn id="14" dur="1000" fill="hold"/>
                                        <p:tgtEl>
                                          <p:spTgt spid="104"/>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104"/>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104"/>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104"/>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104"/>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106"/>
                                        </p:tgtEl>
                                        <p:attrNameLst>
                                          <p:attrName>style.visibility</p:attrName>
                                        </p:attrNameLst>
                                      </p:cBhvr>
                                      <p:to>
                                        <p:strVal val="visible"/>
                                      </p:to>
                                    </p:set>
                                    <p:animEffect transition="in" filter="circle(in)">
                                      <p:cBhvr>
                                        <p:cTn id="23" dur="2000"/>
                                        <p:tgtEl>
                                          <p:spTgt spid="106"/>
                                        </p:tgtEl>
                                      </p:cBhvr>
                                    </p:animEffect>
                                  </p:childTnLst>
                                </p:cTn>
                              </p:par>
                            </p:childTnLst>
                          </p:cTn>
                        </p:par>
                      </p:childTnLst>
                    </p:cTn>
                  </p:par>
                  <p:par>
                    <p:cTn id="24" fill="hold">
                      <p:stCondLst>
                        <p:cond delay="indefinite"/>
                      </p:stCondLst>
                      <p:childTnLst>
                        <p:par>
                          <p:cTn id="25" fill="hold">
                            <p:stCondLst>
                              <p:cond delay="0"/>
                            </p:stCondLst>
                            <p:childTnLst>
                              <p:par>
                                <p:cTn id="26" presetID="7" presetClass="entr" presetSubtype="4"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0" fill="hold"/>
                                        <p:tgtEl>
                                          <p:spTgt spid="5"/>
                                        </p:tgtEl>
                                        <p:attrNameLst>
                                          <p:attrName>ppt_x</p:attrName>
                                        </p:attrNameLst>
                                      </p:cBhvr>
                                      <p:tavLst>
                                        <p:tav tm="0">
                                          <p:val>
                                            <p:strVal val="#ppt_x"/>
                                          </p:val>
                                        </p:tav>
                                        <p:tav tm="100000">
                                          <p:val>
                                            <p:strVal val="#ppt_x"/>
                                          </p:val>
                                        </p:tav>
                                      </p:tavLst>
                                    </p:anim>
                                    <p:anim calcmode="lin" valueType="num">
                                      <p:cBhvr additive="base">
                                        <p:cTn id="29" dur="5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107"/>
          <p:cNvPicPr/>
          <p:nvPr/>
        </p:nvPicPr>
        <p:blipFill>
          <a:blip r:embed="rId2"/>
          <a:stretch>
            <a:fillRect/>
          </a:stretch>
        </p:blipFill>
        <p:spPr>
          <a:xfrm>
            <a:off x="0" y="0"/>
            <a:ext cx="9144000" cy="5143500"/>
          </a:xfrm>
          <a:prstGeom prst="rect">
            <a:avLst/>
          </a:prstGeom>
          <a:noFill/>
          <a:ln w="9525">
            <a:noFill/>
          </a:ln>
        </p:spPr>
      </p:pic>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38"/>
          <p:cNvSpPr txBox="1">
            <a:spLocks noGrp="1"/>
          </p:cNvSpPr>
          <p:nvPr>
            <p:ph type="ctrTitle"/>
          </p:nvPr>
        </p:nvSpPr>
        <p:spPr>
          <a:xfrm>
            <a:off x="705495" y="3141125"/>
            <a:ext cx="7763400" cy="80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vi-VN" altLang="en-GB">
                <a:solidFill>
                  <a:schemeClr val="tx1"/>
                </a:solidFill>
                <a:effectLst>
                  <a:outerShdw blurRad="38100" dist="19050" dir="2700000" algn="tl" rotWithShape="0">
                    <a:schemeClr val="dk1">
                      <a:alpha val="40000"/>
                    </a:schemeClr>
                  </a:outerShdw>
                </a:effectLst>
              </a:rPr>
              <a:t>Tiếng đàn ba-la-lai-ca </a:t>
            </a:r>
            <a:br>
              <a:rPr lang="vi-VN" altLang="en-GB">
                <a:solidFill>
                  <a:schemeClr val="tx1"/>
                </a:solidFill>
                <a:effectLst>
                  <a:outerShdw blurRad="38100" dist="19050" dir="2700000" algn="tl" rotWithShape="0">
                    <a:schemeClr val="dk1">
                      <a:alpha val="40000"/>
                    </a:schemeClr>
                  </a:outerShdw>
                </a:effectLst>
              </a:rPr>
            </a:br>
            <a:r>
              <a:rPr lang="vi-VN" altLang="en-GB">
                <a:solidFill>
                  <a:schemeClr val="tx1"/>
                </a:solidFill>
                <a:effectLst>
                  <a:outerShdw blurRad="38100" dist="19050" dir="2700000" algn="tl" rotWithShape="0">
                    <a:schemeClr val="dk1">
                      <a:alpha val="40000"/>
                    </a:schemeClr>
                  </a:outerShdw>
                </a:effectLst>
              </a:rPr>
              <a:t>trên sông Đà</a:t>
            </a:r>
          </a:p>
        </p:txBody>
      </p:sp>
      <p:sp>
        <p:nvSpPr>
          <p:cNvPr id="449" name="Google Shape;449;p38"/>
          <p:cNvSpPr txBox="1">
            <a:spLocks noGrp="1"/>
          </p:cNvSpPr>
          <p:nvPr>
            <p:ph type="subTitle" idx="1"/>
          </p:nvPr>
        </p:nvSpPr>
        <p:spPr>
          <a:xfrm>
            <a:off x="2652625" y="191750"/>
            <a:ext cx="4146000" cy="408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vi-VN" altLang="en-GB" sz="3200" b="1"/>
              <a:t>Tập đọc</a:t>
            </a:r>
          </a:p>
        </p:txBody>
      </p:sp>
      <p:grpSp>
        <p:nvGrpSpPr>
          <p:cNvPr id="450" name="Google Shape;450;p38"/>
          <p:cNvGrpSpPr/>
          <p:nvPr/>
        </p:nvGrpSpPr>
        <p:grpSpPr>
          <a:xfrm>
            <a:off x="3394887" y="744915"/>
            <a:ext cx="2619413" cy="2219319"/>
            <a:chOff x="3385858" y="640540"/>
            <a:chExt cx="2299143" cy="1947967"/>
          </a:xfrm>
        </p:grpSpPr>
        <p:sp>
          <p:nvSpPr>
            <p:cNvPr id="451" name="Google Shape;451;p38"/>
            <p:cNvSpPr/>
            <p:nvPr/>
          </p:nvSpPr>
          <p:spPr>
            <a:xfrm>
              <a:off x="3843668" y="640540"/>
              <a:ext cx="1419743" cy="1947967"/>
            </a:xfrm>
            <a:custGeom>
              <a:avLst/>
              <a:gdLst/>
              <a:ahLst/>
              <a:cxnLst/>
              <a:rect l="l" t="t" r="r" b="b"/>
              <a:pathLst>
                <a:path w="16390" h="22488" extrusionOk="0">
                  <a:moveTo>
                    <a:pt x="10747" y="0"/>
                  </a:moveTo>
                  <a:cubicBezTo>
                    <a:pt x="10286" y="0"/>
                    <a:pt x="9779" y="40"/>
                    <a:pt x="9221" y="126"/>
                  </a:cubicBezTo>
                  <a:cubicBezTo>
                    <a:pt x="5698" y="611"/>
                    <a:pt x="5166" y="1730"/>
                    <a:pt x="5166" y="1730"/>
                  </a:cubicBezTo>
                  <a:cubicBezTo>
                    <a:pt x="5166" y="1730"/>
                    <a:pt x="3851" y="3271"/>
                    <a:pt x="3171" y="4784"/>
                  </a:cubicBezTo>
                  <a:cubicBezTo>
                    <a:pt x="2490" y="6298"/>
                    <a:pt x="0" y="13831"/>
                    <a:pt x="55" y="15118"/>
                  </a:cubicBezTo>
                  <a:cubicBezTo>
                    <a:pt x="109" y="16406"/>
                    <a:pt x="984" y="22335"/>
                    <a:pt x="5941" y="22481"/>
                  </a:cubicBezTo>
                  <a:cubicBezTo>
                    <a:pt x="6096" y="22485"/>
                    <a:pt x="6251" y="22488"/>
                    <a:pt x="6405" y="22488"/>
                  </a:cubicBezTo>
                  <a:cubicBezTo>
                    <a:pt x="11160" y="22488"/>
                    <a:pt x="15146" y="20311"/>
                    <a:pt x="15758" y="16309"/>
                  </a:cubicBezTo>
                  <a:cubicBezTo>
                    <a:pt x="16390" y="12179"/>
                    <a:pt x="14980" y="9651"/>
                    <a:pt x="15175" y="6857"/>
                  </a:cubicBezTo>
                  <a:cubicBezTo>
                    <a:pt x="15352" y="4308"/>
                    <a:pt x="15529" y="0"/>
                    <a:pt x="10747"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2" name="Google Shape;452;p38"/>
            <p:cNvGrpSpPr/>
            <p:nvPr/>
          </p:nvGrpSpPr>
          <p:grpSpPr>
            <a:xfrm>
              <a:off x="3385858" y="849218"/>
              <a:ext cx="2299143" cy="1513590"/>
              <a:chOff x="4940886" y="3444326"/>
              <a:chExt cx="501602" cy="330219"/>
            </a:xfrm>
          </p:grpSpPr>
          <p:sp>
            <p:nvSpPr>
              <p:cNvPr id="453" name="Google Shape;453;p38"/>
              <p:cNvSpPr/>
              <p:nvPr/>
            </p:nvSpPr>
            <p:spPr>
              <a:xfrm>
                <a:off x="5200186" y="3640337"/>
                <a:ext cx="242302" cy="134208"/>
              </a:xfrm>
              <a:custGeom>
                <a:avLst/>
                <a:gdLst/>
                <a:ahLst/>
                <a:cxnLst/>
                <a:rect l="l" t="t" r="r" b="b"/>
                <a:pathLst>
                  <a:path w="12535" h="6943" extrusionOk="0">
                    <a:moveTo>
                      <a:pt x="1" y="3790"/>
                    </a:moveTo>
                    <a:cubicBezTo>
                      <a:pt x="1211" y="3987"/>
                      <a:pt x="2114" y="2915"/>
                      <a:pt x="2693" y="1720"/>
                    </a:cubicBezTo>
                    <a:cubicBezTo>
                      <a:pt x="2894" y="1304"/>
                      <a:pt x="3442" y="250"/>
                      <a:pt x="3950" y="524"/>
                    </a:cubicBezTo>
                    <a:cubicBezTo>
                      <a:pt x="4150" y="631"/>
                      <a:pt x="3924" y="1154"/>
                      <a:pt x="3854" y="1289"/>
                    </a:cubicBezTo>
                    <a:cubicBezTo>
                      <a:pt x="3554" y="1860"/>
                      <a:pt x="3093" y="2170"/>
                      <a:pt x="2733" y="2666"/>
                    </a:cubicBezTo>
                    <a:cubicBezTo>
                      <a:pt x="2603" y="2846"/>
                      <a:pt x="2350" y="3178"/>
                      <a:pt x="2679" y="3235"/>
                    </a:cubicBezTo>
                    <a:cubicBezTo>
                      <a:pt x="3026" y="3295"/>
                      <a:pt x="3360" y="2954"/>
                      <a:pt x="3622" y="2701"/>
                    </a:cubicBezTo>
                    <a:cubicBezTo>
                      <a:pt x="4268" y="2080"/>
                      <a:pt x="4684" y="1229"/>
                      <a:pt x="5412" y="718"/>
                    </a:cubicBezTo>
                    <a:cubicBezTo>
                      <a:pt x="5659" y="546"/>
                      <a:pt x="5944" y="348"/>
                      <a:pt x="6226" y="310"/>
                    </a:cubicBezTo>
                    <a:cubicBezTo>
                      <a:pt x="6274" y="303"/>
                      <a:pt x="6486" y="277"/>
                      <a:pt x="6506" y="351"/>
                    </a:cubicBezTo>
                    <a:cubicBezTo>
                      <a:pt x="6574" y="608"/>
                      <a:pt x="6329" y="979"/>
                      <a:pt x="6197" y="1159"/>
                    </a:cubicBezTo>
                    <a:cubicBezTo>
                      <a:pt x="5771" y="1741"/>
                      <a:pt x="5181" y="2114"/>
                      <a:pt x="4628" y="2480"/>
                    </a:cubicBezTo>
                    <a:cubicBezTo>
                      <a:pt x="4496" y="2569"/>
                      <a:pt x="3805" y="2893"/>
                      <a:pt x="4083" y="3082"/>
                    </a:cubicBezTo>
                    <a:cubicBezTo>
                      <a:pt x="4481" y="3354"/>
                      <a:pt x="5008" y="3119"/>
                      <a:pt x="5412" y="2881"/>
                    </a:cubicBezTo>
                    <a:cubicBezTo>
                      <a:pt x="6343" y="2333"/>
                      <a:pt x="7112" y="1359"/>
                      <a:pt x="8001" y="696"/>
                    </a:cubicBezTo>
                    <a:cubicBezTo>
                      <a:pt x="8332" y="449"/>
                      <a:pt x="8682" y="154"/>
                      <a:pt x="9062" y="54"/>
                    </a:cubicBezTo>
                    <a:cubicBezTo>
                      <a:pt x="9145" y="32"/>
                      <a:pt x="9391" y="1"/>
                      <a:pt x="9439" y="109"/>
                    </a:cubicBezTo>
                    <a:cubicBezTo>
                      <a:pt x="9547" y="347"/>
                      <a:pt x="9219" y="736"/>
                      <a:pt x="9091" y="884"/>
                    </a:cubicBezTo>
                    <a:cubicBezTo>
                      <a:pt x="8574" y="1488"/>
                      <a:pt x="7876" y="1761"/>
                      <a:pt x="7282" y="2215"/>
                    </a:cubicBezTo>
                    <a:cubicBezTo>
                      <a:pt x="7124" y="2335"/>
                      <a:pt x="6524" y="2679"/>
                      <a:pt x="6712" y="2973"/>
                    </a:cubicBezTo>
                    <a:cubicBezTo>
                      <a:pt x="6959" y="3361"/>
                      <a:pt x="7552" y="3261"/>
                      <a:pt x="7918" y="3201"/>
                    </a:cubicBezTo>
                    <a:cubicBezTo>
                      <a:pt x="8930" y="3034"/>
                      <a:pt x="9955" y="2638"/>
                      <a:pt x="10960" y="2374"/>
                    </a:cubicBezTo>
                    <a:cubicBezTo>
                      <a:pt x="11367" y="2267"/>
                      <a:pt x="12244" y="2077"/>
                      <a:pt x="12460" y="2665"/>
                    </a:cubicBezTo>
                    <a:cubicBezTo>
                      <a:pt x="12535" y="2871"/>
                      <a:pt x="12321" y="3095"/>
                      <a:pt x="12189" y="3203"/>
                    </a:cubicBezTo>
                    <a:cubicBezTo>
                      <a:pt x="11827" y="3499"/>
                      <a:pt x="11321" y="3577"/>
                      <a:pt x="10911" y="3668"/>
                    </a:cubicBezTo>
                    <a:cubicBezTo>
                      <a:pt x="9607" y="3957"/>
                      <a:pt x="8389" y="3839"/>
                      <a:pt x="7128" y="3607"/>
                    </a:cubicBezTo>
                    <a:cubicBezTo>
                      <a:pt x="6707" y="3530"/>
                      <a:pt x="6287" y="3458"/>
                      <a:pt x="5855" y="3455"/>
                    </a:cubicBezTo>
                    <a:cubicBezTo>
                      <a:pt x="5764" y="3454"/>
                      <a:pt x="5501" y="3400"/>
                      <a:pt x="5403" y="3475"/>
                    </a:cubicBezTo>
                    <a:cubicBezTo>
                      <a:pt x="5382" y="3491"/>
                      <a:pt x="5447" y="3673"/>
                      <a:pt x="5451" y="3684"/>
                    </a:cubicBezTo>
                    <a:cubicBezTo>
                      <a:pt x="5538" y="3922"/>
                      <a:pt x="5718" y="4075"/>
                      <a:pt x="5901" y="4197"/>
                    </a:cubicBezTo>
                    <a:cubicBezTo>
                      <a:pt x="6452" y="4566"/>
                      <a:pt x="7118" y="4670"/>
                      <a:pt x="7679" y="5020"/>
                    </a:cubicBezTo>
                    <a:cubicBezTo>
                      <a:pt x="7865" y="5136"/>
                      <a:pt x="8174" y="5402"/>
                      <a:pt x="8020" y="5721"/>
                    </a:cubicBezTo>
                    <a:cubicBezTo>
                      <a:pt x="7795" y="6186"/>
                      <a:pt x="7171" y="6201"/>
                      <a:pt x="6814" y="6141"/>
                    </a:cubicBezTo>
                    <a:cubicBezTo>
                      <a:pt x="5795" y="5970"/>
                      <a:pt x="5248" y="4952"/>
                      <a:pt x="4460" y="4326"/>
                    </a:cubicBezTo>
                    <a:cubicBezTo>
                      <a:pt x="4187" y="4109"/>
                      <a:pt x="3878" y="3944"/>
                      <a:pt x="3552" y="3854"/>
                    </a:cubicBezTo>
                    <a:cubicBezTo>
                      <a:pt x="3524" y="3846"/>
                      <a:pt x="3246" y="3762"/>
                      <a:pt x="3224" y="3819"/>
                    </a:cubicBezTo>
                    <a:cubicBezTo>
                      <a:pt x="3134" y="4035"/>
                      <a:pt x="3350" y="4356"/>
                      <a:pt x="3448" y="4494"/>
                    </a:cubicBezTo>
                    <a:cubicBezTo>
                      <a:pt x="3809" y="5004"/>
                      <a:pt x="4355" y="5305"/>
                      <a:pt x="4776" y="5741"/>
                    </a:cubicBezTo>
                    <a:cubicBezTo>
                      <a:pt x="4862" y="5830"/>
                      <a:pt x="5252" y="6150"/>
                      <a:pt x="5194" y="6359"/>
                    </a:cubicBezTo>
                    <a:cubicBezTo>
                      <a:pt x="5047" y="6885"/>
                      <a:pt x="4385" y="6634"/>
                      <a:pt x="4131" y="6485"/>
                    </a:cubicBezTo>
                    <a:cubicBezTo>
                      <a:pt x="3466" y="6098"/>
                      <a:pt x="3152" y="5483"/>
                      <a:pt x="2804" y="4735"/>
                    </a:cubicBezTo>
                    <a:cubicBezTo>
                      <a:pt x="2684" y="4479"/>
                      <a:pt x="2460" y="3879"/>
                      <a:pt x="2127" y="3944"/>
                    </a:cubicBezTo>
                    <a:cubicBezTo>
                      <a:pt x="1993" y="3970"/>
                      <a:pt x="2169" y="4562"/>
                      <a:pt x="2181" y="4598"/>
                    </a:cubicBezTo>
                    <a:cubicBezTo>
                      <a:pt x="2366" y="5141"/>
                      <a:pt x="2668" y="5608"/>
                      <a:pt x="2840" y="6161"/>
                    </a:cubicBezTo>
                    <a:cubicBezTo>
                      <a:pt x="2879" y="6285"/>
                      <a:pt x="3018" y="6640"/>
                      <a:pt x="2850" y="6746"/>
                    </a:cubicBezTo>
                    <a:cubicBezTo>
                      <a:pt x="2536" y="6943"/>
                      <a:pt x="2210" y="6429"/>
                      <a:pt x="2087" y="6183"/>
                    </a:cubicBezTo>
                    <a:cubicBezTo>
                      <a:pt x="1700" y="5415"/>
                      <a:pt x="1632" y="4375"/>
                      <a:pt x="818" y="4094"/>
                    </a:cubicBezTo>
                    <a:close/>
                  </a:path>
                </a:pathLst>
              </a:custGeom>
              <a:solidFill>
                <a:srgbClr val="2E4E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8"/>
              <p:cNvSpPr/>
              <p:nvPr/>
            </p:nvSpPr>
            <p:spPr>
              <a:xfrm>
                <a:off x="4940886" y="3581283"/>
                <a:ext cx="192430" cy="149672"/>
              </a:xfrm>
              <a:custGeom>
                <a:avLst/>
                <a:gdLst/>
                <a:ahLst/>
                <a:cxnLst/>
                <a:rect l="l" t="t" r="r" b="b"/>
                <a:pathLst>
                  <a:path w="9955" h="7743" extrusionOk="0">
                    <a:moveTo>
                      <a:pt x="1474" y="1281"/>
                    </a:moveTo>
                    <a:cubicBezTo>
                      <a:pt x="721" y="572"/>
                      <a:pt x="0" y="1006"/>
                      <a:pt x="394" y="1227"/>
                    </a:cubicBezTo>
                    <a:cubicBezTo>
                      <a:pt x="754" y="1430"/>
                      <a:pt x="1367" y="1321"/>
                      <a:pt x="1473" y="1299"/>
                    </a:cubicBezTo>
                    <a:cubicBezTo>
                      <a:pt x="1474" y="1307"/>
                      <a:pt x="1477" y="1316"/>
                      <a:pt x="1484" y="1324"/>
                    </a:cubicBezTo>
                    <a:cubicBezTo>
                      <a:pt x="1526" y="1380"/>
                      <a:pt x="1588" y="1461"/>
                      <a:pt x="1588" y="1461"/>
                    </a:cubicBezTo>
                    <a:cubicBezTo>
                      <a:pt x="1658" y="1538"/>
                      <a:pt x="1731" y="1613"/>
                      <a:pt x="1804" y="1687"/>
                    </a:cubicBezTo>
                    <a:cubicBezTo>
                      <a:pt x="1604" y="1680"/>
                      <a:pt x="906" y="1677"/>
                      <a:pt x="506" y="1914"/>
                    </a:cubicBezTo>
                    <a:cubicBezTo>
                      <a:pt x="39" y="2190"/>
                      <a:pt x="970" y="2515"/>
                      <a:pt x="1832" y="1715"/>
                    </a:cubicBezTo>
                    <a:cubicBezTo>
                      <a:pt x="2009" y="1889"/>
                      <a:pt x="2197" y="2055"/>
                      <a:pt x="2392" y="2215"/>
                    </a:cubicBezTo>
                    <a:cubicBezTo>
                      <a:pt x="2053" y="2210"/>
                      <a:pt x="1340" y="2227"/>
                      <a:pt x="928" y="2431"/>
                    </a:cubicBezTo>
                    <a:cubicBezTo>
                      <a:pt x="390" y="2699"/>
                      <a:pt x="1515" y="3029"/>
                      <a:pt x="2490" y="2294"/>
                    </a:cubicBezTo>
                    <a:cubicBezTo>
                      <a:pt x="2530" y="2326"/>
                      <a:pt x="2571" y="2358"/>
                      <a:pt x="2611" y="2389"/>
                    </a:cubicBezTo>
                    <a:lnTo>
                      <a:pt x="2632" y="2405"/>
                    </a:lnTo>
                    <a:cubicBezTo>
                      <a:pt x="2785" y="2520"/>
                      <a:pt x="2940" y="2635"/>
                      <a:pt x="3098" y="2747"/>
                    </a:cubicBezTo>
                    <a:cubicBezTo>
                      <a:pt x="2759" y="2846"/>
                      <a:pt x="1816" y="3146"/>
                      <a:pt x="1421" y="3514"/>
                    </a:cubicBezTo>
                    <a:cubicBezTo>
                      <a:pt x="946" y="3954"/>
                      <a:pt x="2461" y="3828"/>
                      <a:pt x="3167" y="2795"/>
                    </a:cubicBezTo>
                    <a:cubicBezTo>
                      <a:pt x="3397" y="2956"/>
                      <a:pt x="3631" y="3112"/>
                      <a:pt x="3869" y="3263"/>
                    </a:cubicBezTo>
                    <a:cubicBezTo>
                      <a:pt x="3458" y="3414"/>
                      <a:pt x="2350" y="3845"/>
                      <a:pt x="1922" y="4262"/>
                    </a:cubicBezTo>
                    <a:cubicBezTo>
                      <a:pt x="1408" y="4763"/>
                      <a:pt x="3239" y="4425"/>
                      <a:pt x="3959" y="3318"/>
                    </a:cubicBezTo>
                    <a:cubicBezTo>
                      <a:pt x="4219" y="3481"/>
                      <a:pt x="4485" y="3635"/>
                      <a:pt x="4758" y="3784"/>
                    </a:cubicBezTo>
                    <a:cubicBezTo>
                      <a:pt x="4367" y="4027"/>
                      <a:pt x="3249" y="4753"/>
                      <a:pt x="3015" y="5265"/>
                    </a:cubicBezTo>
                    <a:cubicBezTo>
                      <a:pt x="2743" y="5863"/>
                      <a:pt x="4779" y="5051"/>
                      <a:pt x="4890" y="3855"/>
                    </a:cubicBezTo>
                    <a:cubicBezTo>
                      <a:pt x="5143" y="3988"/>
                      <a:pt x="5401" y="4116"/>
                      <a:pt x="5665" y="4236"/>
                    </a:cubicBezTo>
                    <a:cubicBezTo>
                      <a:pt x="5796" y="4296"/>
                      <a:pt x="5928" y="4352"/>
                      <a:pt x="6061" y="4408"/>
                    </a:cubicBezTo>
                    <a:cubicBezTo>
                      <a:pt x="5639" y="4627"/>
                      <a:pt x="4731" y="5145"/>
                      <a:pt x="4436" y="5677"/>
                    </a:cubicBezTo>
                    <a:cubicBezTo>
                      <a:pt x="4064" y="6354"/>
                      <a:pt x="5827" y="5983"/>
                      <a:pt x="6240" y="4480"/>
                    </a:cubicBezTo>
                    <a:cubicBezTo>
                      <a:pt x="6625" y="4633"/>
                      <a:pt x="7020" y="4767"/>
                      <a:pt x="7421" y="4884"/>
                    </a:cubicBezTo>
                    <a:cubicBezTo>
                      <a:pt x="7158" y="5094"/>
                      <a:pt x="6456" y="5712"/>
                      <a:pt x="6356" y="6405"/>
                    </a:cubicBezTo>
                    <a:cubicBezTo>
                      <a:pt x="6233" y="7246"/>
                      <a:pt x="7685" y="6883"/>
                      <a:pt x="7531" y="4915"/>
                    </a:cubicBezTo>
                    <a:cubicBezTo>
                      <a:pt x="7877" y="5014"/>
                      <a:pt x="8229" y="5100"/>
                      <a:pt x="8582" y="5171"/>
                    </a:cubicBezTo>
                    <a:cubicBezTo>
                      <a:pt x="8439" y="5414"/>
                      <a:pt x="8007" y="6235"/>
                      <a:pt x="8220" y="6930"/>
                    </a:cubicBezTo>
                    <a:cubicBezTo>
                      <a:pt x="8469" y="7743"/>
                      <a:pt x="9680" y="6959"/>
                      <a:pt x="8678" y="5190"/>
                    </a:cubicBezTo>
                    <a:cubicBezTo>
                      <a:pt x="9072" y="5268"/>
                      <a:pt x="9467" y="5329"/>
                      <a:pt x="9859" y="5374"/>
                    </a:cubicBezTo>
                    <a:cubicBezTo>
                      <a:pt x="9859" y="5374"/>
                      <a:pt x="9878" y="5383"/>
                      <a:pt x="9955" y="5336"/>
                    </a:cubicBezTo>
                    <a:lnTo>
                      <a:pt x="9890" y="5277"/>
                    </a:lnTo>
                    <a:cubicBezTo>
                      <a:pt x="9598" y="5226"/>
                      <a:pt x="9309" y="5166"/>
                      <a:pt x="9022" y="5100"/>
                    </a:cubicBezTo>
                    <a:cubicBezTo>
                      <a:pt x="9022" y="5100"/>
                      <a:pt x="8585" y="5006"/>
                      <a:pt x="8239" y="4916"/>
                    </a:cubicBezTo>
                    <a:cubicBezTo>
                      <a:pt x="8087" y="4876"/>
                      <a:pt x="7936" y="4833"/>
                      <a:pt x="7785" y="4789"/>
                    </a:cubicBezTo>
                    <a:cubicBezTo>
                      <a:pt x="9858" y="3923"/>
                      <a:pt x="9512" y="2720"/>
                      <a:pt x="8702" y="3222"/>
                    </a:cubicBezTo>
                    <a:cubicBezTo>
                      <a:pt x="8029" y="3640"/>
                      <a:pt x="7734" y="4452"/>
                      <a:pt x="7646" y="4747"/>
                    </a:cubicBezTo>
                    <a:cubicBezTo>
                      <a:pt x="7200" y="4610"/>
                      <a:pt x="6762" y="4453"/>
                      <a:pt x="6338" y="4281"/>
                    </a:cubicBezTo>
                    <a:cubicBezTo>
                      <a:pt x="8156" y="3762"/>
                      <a:pt x="8373" y="2167"/>
                      <a:pt x="7612" y="2580"/>
                    </a:cubicBezTo>
                    <a:cubicBezTo>
                      <a:pt x="6933" y="2948"/>
                      <a:pt x="6391" y="4001"/>
                      <a:pt x="6268" y="4253"/>
                    </a:cubicBezTo>
                    <a:cubicBezTo>
                      <a:pt x="5922" y="4110"/>
                      <a:pt x="5584" y="3959"/>
                      <a:pt x="5258" y="3801"/>
                    </a:cubicBezTo>
                    <a:cubicBezTo>
                      <a:pt x="6603" y="3503"/>
                      <a:pt x="7260" y="1773"/>
                      <a:pt x="6603" y="2072"/>
                    </a:cubicBezTo>
                    <a:cubicBezTo>
                      <a:pt x="6030" y="2332"/>
                      <a:pt x="5318" y="3354"/>
                      <a:pt x="5081" y="3714"/>
                    </a:cubicBezTo>
                    <a:cubicBezTo>
                      <a:pt x="4917" y="3631"/>
                      <a:pt x="4755" y="3547"/>
                      <a:pt x="4597" y="3463"/>
                    </a:cubicBezTo>
                    <a:cubicBezTo>
                      <a:pt x="5723" y="2662"/>
                      <a:pt x="5785" y="1130"/>
                      <a:pt x="5297" y="1639"/>
                    </a:cubicBezTo>
                    <a:cubicBezTo>
                      <a:pt x="4894" y="2057"/>
                      <a:pt x="4592" y="3013"/>
                      <a:pt x="4482" y="3400"/>
                    </a:cubicBezTo>
                    <a:cubicBezTo>
                      <a:pt x="4179" y="3234"/>
                      <a:pt x="3890" y="3064"/>
                      <a:pt x="3617" y="2892"/>
                    </a:cubicBezTo>
                    <a:lnTo>
                      <a:pt x="3616" y="2891"/>
                    </a:lnTo>
                    <a:cubicBezTo>
                      <a:pt x="4678" y="2139"/>
                      <a:pt x="4586" y="897"/>
                      <a:pt x="4148" y="1355"/>
                    </a:cubicBezTo>
                    <a:cubicBezTo>
                      <a:pt x="3794" y="1725"/>
                      <a:pt x="3590" y="2505"/>
                      <a:pt x="3518" y="2829"/>
                    </a:cubicBezTo>
                    <a:cubicBezTo>
                      <a:pt x="3355" y="2726"/>
                      <a:pt x="3193" y="2621"/>
                      <a:pt x="3033" y="2513"/>
                    </a:cubicBezTo>
                    <a:cubicBezTo>
                      <a:pt x="2979" y="2476"/>
                      <a:pt x="2925" y="2439"/>
                      <a:pt x="2871" y="2403"/>
                    </a:cubicBezTo>
                    <a:cubicBezTo>
                      <a:pt x="3886" y="1694"/>
                      <a:pt x="3666" y="694"/>
                      <a:pt x="3274" y="1106"/>
                    </a:cubicBezTo>
                    <a:cubicBezTo>
                      <a:pt x="2956" y="1440"/>
                      <a:pt x="2833" y="2090"/>
                      <a:pt x="2796" y="2350"/>
                    </a:cubicBezTo>
                    <a:cubicBezTo>
                      <a:pt x="2546" y="2176"/>
                      <a:pt x="2303" y="1995"/>
                      <a:pt x="2074" y="1803"/>
                    </a:cubicBezTo>
                    <a:cubicBezTo>
                      <a:pt x="3053" y="1130"/>
                      <a:pt x="2729" y="336"/>
                      <a:pt x="2377" y="709"/>
                    </a:cubicBezTo>
                    <a:cubicBezTo>
                      <a:pt x="2087" y="1015"/>
                      <a:pt x="2034" y="1563"/>
                      <a:pt x="2026" y="1762"/>
                    </a:cubicBezTo>
                    <a:cubicBezTo>
                      <a:pt x="1897" y="1651"/>
                      <a:pt x="1772" y="1536"/>
                      <a:pt x="1653" y="1417"/>
                    </a:cubicBezTo>
                    <a:cubicBezTo>
                      <a:pt x="1641" y="1406"/>
                      <a:pt x="1628" y="1396"/>
                      <a:pt x="1616" y="1385"/>
                    </a:cubicBezTo>
                    <a:cubicBezTo>
                      <a:pt x="1580" y="1352"/>
                      <a:pt x="1544" y="1318"/>
                      <a:pt x="1508" y="1283"/>
                    </a:cubicBezTo>
                    <a:lnTo>
                      <a:pt x="1505" y="1283"/>
                    </a:lnTo>
                    <a:cubicBezTo>
                      <a:pt x="2252" y="531"/>
                      <a:pt x="1656" y="1"/>
                      <a:pt x="1443" y="368"/>
                    </a:cubicBezTo>
                    <a:cubicBezTo>
                      <a:pt x="1250" y="703"/>
                      <a:pt x="1447" y="1190"/>
                      <a:pt x="1486" y="1281"/>
                    </a:cubicBezTo>
                    <a:lnTo>
                      <a:pt x="1475" y="1279"/>
                    </a:lnTo>
                    <a:cubicBezTo>
                      <a:pt x="1475" y="1279"/>
                      <a:pt x="1475" y="1280"/>
                      <a:pt x="1474" y="1281"/>
                    </a:cubicBezTo>
                    <a:close/>
                  </a:path>
                </a:pathLst>
              </a:custGeom>
              <a:solidFill>
                <a:srgbClr val="2E4E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8"/>
              <p:cNvSpPr/>
              <p:nvPr/>
            </p:nvSpPr>
            <p:spPr>
              <a:xfrm>
                <a:off x="4969572" y="3502743"/>
                <a:ext cx="152069" cy="169853"/>
              </a:xfrm>
              <a:custGeom>
                <a:avLst/>
                <a:gdLst/>
                <a:ahLst/>
                <a:cxnLst/>
                <a:rect l="l" t="t" r="r" b="b"/>
                <a:pathLst>
                  <a:path w="7867" h="8787" extrusionOk="0">
                    <a:moveTo>
                      <a:pt x="857" y="1"/>
                    </a:moveTo>
                    <a:cubicBezTo>
                      <a:pt x="761" y="1"/>
                      <a:pt x="681" y="14"/>
                      <a:pt x="619" y="41"/>
                    </a:cubicBezTo>
                    <a:cubicBezTo>
                      <a:pt x="0" y="311"/>
                      <a:pt x="1060" y="3752"/>
                      <a:pt x="2190" y="5260"/>
                    </a:cubicBezTo>
                    <a:cubicBezTo>
                      <a:pt x="4084" y="7785"/>
                      <a:pt x="5941" y="8786"/>
                      <a:pt x="6760" y="8786"/>
                    </a:cubicBezTo>
                    <a:cubicBezTo>
                      <a:pt x="6874" y="8786"/>
                      <a:pt x="6968" y="8767"/>
                      <a:pt x="7039" y="8730"/>
                    </a:cubicBezTo>
                    <a:cubicBezTo>
                      <a:pt x="7866" y="8294"/>
                      <a:pt x="7086" y="5165"/>
                      <a:pt x="5905" y="3640"/>
                    </a:cubicBezTo>
                    <a:cubicBezTo>
                      <a:pt x="3954" y="1120"/>
                      <a:pt x="1731" y="1"/>
                      <a:pt x="857" y="1"/>
                    </a:cubicBezTo>
                    <a:close/>
                  </a:path>
                </a:pathLst>
              </a:cu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38"/>
              <p:cNvSpPr/>
              <p:nvPr/>
            </p:nvSpPr>
            <p:spPr>
              <a:xfrm>
                <a:off x="4979237" y="3503419"/>
                <a:ext cx="132024" cy="168538"/>
              </a:xfrm>
              <a:custGeom>
                <a:avLst/>
                <a:gdLst/>
                <a:ahLst/>
                <a:cxnLst/>
                <a:rect l="l" t="t" r="r" b="b"/>
                <a:pathLst>
                  <a:path w="6830" h="8719" extrusionOk="0">
                    <a:moveTo>
                      <a:pt x="4348" y="6195"/>
                    </a:moveTo>
                    <a:cubicBezTo>
                      <a:pt x="4349" y="6195"/>
                      <a:pt x="4364" y="6205"/>
                      <a:pt x="4411" y="6238"/>
                    </a:cubicBezTo>
                    <a:lnTo>
                      <a:pt x="4366" y="6225"/>
                    </a:lnTo>
                    <a:cubicBezTo>
                      <a:pt x="4365" y="6225"/>
                      <a:pt x="4364" y="6225"/>
                      <a:pt x="4363" y="6225"/>
                    </a:cubicBezTo>
                    <a:cubicBezTo>
                      <a:pt x="4357" y="6225"/>
                      <a:pt x="4345" y="6221"/>
                      <a:pt x="4322" y="6211"/>
                    </a:cubicBezTo>
                    <a:lnTo>
                      <a:pt x="4322" y="6211"/>
                    </a:lnTo>
                    <a:lnTo>
                      <a:pt x="4366" y="6225"/>
                    </a:lnTo>
                    <a:cubicBezTo>
                      <a:pt x="4376" y="6221"/>
                      <a:pt x="4345" y="6195"/>
                      <a:pt x="4348" y="6195"/>
                    </a:cubicBezTo>
                    <a:close/>
                    <a:moveTo>
                      <a:pt x="134" y="1"/>
                    </a:moveTo>
                    <a:cubicBezTo>
                      <a:pt x="130" y="3"/>
                      <a:pt x="125" y="4"/>
                      <a:pt x="119" y="6"/>
                    </a:cubicBezTo>
                    <a:cubicBezTo>
                      <a:pt x="107" y="11"/>
                      <a:pt x="96" y="18"/>
                      <a:pt x="85" y="26"/>
                    </a:cubicBezTo>
                    <a:cubicBezTo>
                      <a:pt x="360" y="412"/>
                      <a:pt x="714" y="918"/>
                      <a:pt x="1024" y="1338"/>
                    </a:cubicBezTo>
                    <a:cubicBezTo>
                      <a:pt x="1124" y="1472"/>
                      <a:pt x="1223" y="1607"/>
                      <a:pt x="1322" y="1743"/>
                    </a:cubicBezTo>
                    <a:cubicBezTo>
                      <a:pt x="859" y="1419"/>
                      <a:pt x="438" y="1304"/>
                      <a:pt x="1" y="1148"/>
                    </a:cubicBezTo>
                    <a:lnTo>
                      <a:pt x="1" y="1148"/>
                    </a:lnTo>
                    <a:cubicBezTo>
                      <a:pt x="11" y="1207"/>
                      <a:pt x="23" y="1267"/>
                      <a:pt x="36" y="1328"/>
                    </a:cubicBezTo>
                    <a:cubicBezTo>
                      <a:pt x="170" y="1387"/>
                      <a:pt x="305" y="1445"/>
                      <a:pt x="438" y="1504"/>
                    </a:cubicBezTo>
                    <a:cubicBezTo>
                      <a:pt x="762" y="1648"/>
                      <a:pt x="1122" y="1760"/>
                      <a:pt x="1392" y="1932"/>
                    </a:cubicBezTo>
                    <a:cubicBezTo>
                      <a:pt x="1412" y="1941"/>
                      <a:pt x="1417" y="1943"/>
                      <a:pt x="1416" y="1943"/>
                    </a:cubicBezTo>
                    <a:cubicBezTo>
                      <a:pt x="1415" y="1943"/>
                      <a:pt x="1408" y="1941"/>
                      <a:pt x="1407" y="1941"/>
                    </a:cubicBezTo>
                    <a:lnTo>
                      <a:pt x="1407" y="1941"/>
                    </a:lnTo>
                    <a:cubicBezTo>
                      <a:pt x="1406" y="1941"/>
                      <a:pt x="1411" y="1943"/>
                      <a:pt x="1433" y="1953"/>
                    </a:cubicBezTo>
                    <a:cubicBezTo>
                      <a:pt x="1441" y="1957"/>
                      <a:pt x="1452" y="1959"/>
                      <a:pt x="1463" y="1959"/>
                    </a:cubicBezTo>
                    <a:cubicBezTo>
                      <a:pt x="1468" y="1959"/>
                      <a:pt x="1473" y="1958"/>
                      <a:pt x="1478" y="1957"/>
                    </a:cubicBezTo>
                    <a:cubicBezTo>
                      <a:pt x="1824" y="2435"/>
                      <a:pt x="2163" y="2915"/>
                      <a:pt x="2494" y="3399"/>
                    </a:cubicBezTo>
                    <a:cubicBezTo>
                      <a:pt x="2051" y="3113"/>
                      <a:pt x="1156" y="2731"/>
                      <a:pt x="329" y="2406"/>
                    </a:cubicBezTo>
                    <a:lnTo>
                      <a:pt x="329" y="2406"/>
                    </a:lnTo>
                    <a:cubicBezTo>
                      <a:pt x="348" y="2463"/>
                      <a:pt x="367" y="2522"/>
                      <a:pt x="388" y="2579"/>
                    </a:cubicBezTo>
                    <a:cubicBezTo>
                      <a:pt x="978" y="2839"/>
                      <a:pt x="1560" y="3108"/>
                      <a:pt x="2200" y="3355"/>
                    </a:cubicBezTo>
                    <a:cubicBezTo>
                      <a:pt x="2282" y="3388"/>
                      <a:pt x="2276" y="3397"/>
                      <a:pt x="2451" y="3465"/>
                    </a:cubicBezTo>
                    <a:cubicBezTo>
                      <a:pt x="2455" y="3467"/>
                      <a:pt x="2513" y="3485"/>
                      <a:pt x="2560" y="3495"/>
                    </a:cubicBezTo>
                    <a:cubicBezTo>
                      <a:pt x="2637" y="3609"/>
                      <a:pt x="2714" y="3723"/>
                      <a:pt x="2791" y="3837"/>
                    </a:cubicBezTo>
                    <a:cubicBezTo>
                      <a:pt x="2432" y="3655"/>
                      <a:pt x="1990" y="3491"/>
                      <a:pt x="1672" y="3348"/>
                    </a:cubicBezTo>
                    <a:cubicBezTo>
                      <a:pt x="1278" y="3171"/>
                      <a:pt x="885" y="2993"/>
                      <a:pt x="477" y="2834"/>
                    </a:cubicBezTo>
                    <a:lnTo>
                      <a:pt x="477" y="2834"/>
                    </a:lnTo>
                    <a:cubicBezTo>
                      <a:pt x="493" y="2875"/>
                      <a:pt x="508" y="2916"/>
                      <a:pt x="524" y="2956"/>
                    </a:cubicBezTo>
                    <a:cubicBezTo>
                      <a:pt x="1067" y="3173"/>
                      <a:pt x="1475" y="3356"/>
                      <a:pt x="1957" y="3570"/>
                    </a:cubicBezTo>
                    <a:cubicBezTo>
                      <a:pt x="1991" y="3585"/>
                      <a:pt x="2026" y="3599"/>
                      <a:pt x="2060" y="3614"/>
                    </a:cubicBezTo>
                    <a:cubicBezTo>
                      <a:pt x="2161" y="3656"/>
                      <a:pt x="2263" y="3698"/>
                      <a:pt x="2363" y="3740"/>
                    </a:cubicBezTo>
                    <a:cubicBezTo>
                      <a:pt x="2397" y="3754"/>
                      <a:pt x="2430" y="3768"/>
                      <a:pt x="2462" y="3783"/>
                    </a:cubicBezTo>
                    <a:cubicBezTo>
                      <a:pt x="2611" y="3850"/>
                      <a:pt x="2787" y="3936"/>
                      <a:pt x="2893" y="3988"/>
                    </a:cubicBezTo>
                    <a:cubicBezTo>
                      <a:pt x="3183" y="4421"/>
                      <a:pt x="3468" y="4857"/>
                      <a:pt x="3746" y="5295"/>
                    </a:cubicBezTo>
                    <a:cubicBezTo>
                      <a:pt x="2836" y="4796"/>
                      <a:pt x="1864" y="4373"/>
                      <a:pt x="962" y="3983"/>
                    </a:cubicBezTo>
                    <a:lnTo>
                      <a:pt x="962" y="3983"/>
                    </a:lnTo>
                    <a:cubicBezTo>
                      <a:pt x="990" y="4042"/>
                      <a:pt x="1018" y="4098"/>
                      <a:pt x="1046" y="4155"/>
                    </a:cubicBezTo>
                    <a:cubicBezTo>
                      <a:pt x="1115" y="4184"/>
                      <a:pt x="1184" y="4214"/>
                      <a:pt x="1252" y="4245"/>
                    </a:cubicBezTo>
                    <a:cubicBezTo>
                      <a:pt x="2067" y="4625"/>
                      <a:pt x="2803" y="5005"/>
                      <a:pt x="3693" y="5413"/>
                    </a:cubicBezTo>
                    <a:cubicBezTo>
                      <a:pt x="3767" y="5447"/>
                      <a:pt x="3826" y="5474"/>
                      <a:pt x="3874" y="5495"/>
                    </a:cubicBezTo>
                    <a:cubicBezTo>
                      <a:pt x="3979" y="5660"/>
                      <a:pt x="4083" y="5826"/>
                      <a:pt x="4187" y="5993"/>
                    </a:cubicBezTo>
                    <a:cubicBezTo>
                      <a:pt x="3209" y="5488"/>
                      <a:pt x="2177" y="4938"/>
                      <a:pt x="1224" y="4493"/>
                    </a:cubicBezTo>
                    <a:lnTo>
                      <a:pt x="1224" y="4493"/>
                    </a:lnTo>
                    <a:cubicBezTo>
                      <a:pt x="1262" y="4561"/>
                      <a:pt x="1301" y="4628"/>
                      <a:pt x="1339" y="4693"/>
                    </a:cubicBezTo>
                    <a:cubicBezTo>
                      <a:pt x="1584" y="4832"/>
                      <a:pt x="1830" y="4975"/>
                      <a:pt x="2091" y="5113"/>
                    </a:cubicBezTo>
                    <a:cubicBezTo>
                      <a:pt x="2091" y="5113"/>
                      <a:pt x="2633" y="5394"/>
                      <a:pt x="2956" y="5557"/>
                    </a:cubicBezTo>
                    <a:cubicBezTo>
                      <a:pt x="3393" y="5774"/>
                      <a:pt x="3837" y="5980"/>
                      <a:pt x="4280" y="6192"/>
                    </a:cubicBezTo>
                    <a:cubicBezTo>
                      <a:pt x="4297" y="6200"/>
                      <a:pt x="4310" y="6206"/>
                      <a:pt x="4322" y="6211"/>
                    </a:cubicBezTo>
                    <a:lnTo>
                      <a:pt x="4321" y="6211"/>
                    </a:lnTo>
                    <a:cubicBezTo>
                      <a:pt x="4452" y="6423"/>
                      <a:pt x="4581" y="6635"/>
                      <a:pt x="4709" y="6848"/>
                    </a:cubicBezTo>
                    <a:cubicBezTo>
                      <a:pt x="4685" y="6852"/>
                      <a:pt x="4670" y="6856"/>
                      <a:pt x="4674" y="6858"/>
                    </a:cubicBezTo>
                    <a:cubicBezTo>
                      <a:pt x="4576" y="6840"/>
                      <a:pt x="4566" y="6830"/>
                      <a:pt x="4503" y="6822"/>
                    </a:cubicBezTo>
                    <a:cubicBezTo>
                      <a:pt x="3911" y="6755"/>
                      <a:pt x="3338" y="6562"/>
                      <a:pt x="2582" y="6311"/>
                    </a:cubicBezTo>
                    <a:lnTo>
                      <a:pt x="2582" y="6311"/>
                    </a:lnTo>
                    <a:cubicBezTo>
                      <a:pt x="2664" y="6401"/>
                      <a:pt x="2745" y="6488"/>
                      <a:pt x="2825" y="6573"/>
                    </a:cubicBezTo>
                    <a:cubicBezTo>
                      <a:pt x="3082" y="6660"/>
                      <a:pt x="3340" y="6741"/>
                      <a:pt x="3607" y="6828"/>
                    </a:cubicBezTo>
                    <a:cubicBezTo>
                      <a:pt x="3888" y="6917"/>
                      <a:pt x="4205" y="6980"/>
                      <a:pt x="4490" y="6980"/>
                    </a:cubicBezTo>
                    <a:cubicBezTo>
                      <a:pt x="4587" y="6980"/>
                      <a:pt x="4681" y="6972"/>
                      <a:pt x="4769" y="6956"/>
                    </a:cubicBezTo>
                    <a:cubicBezTo>
                      <a:pt x="4770" y="6956"/>
                      <a:pt x="4772" y="6955"/>
                      <a:pt x="4773" y="6955"/>
                    </a:cubicBezTo>
                    <a:cubicBezTo>
                      <a:pt x="4949" y="7248"/>
                      <a:pt x="5122" y="7541"/>
                      <a:pt x="5292" y="7835"/>
                    </a:cubicBezTo>
                    <a:cubicBezTo>
                      <a:pt x="5270" y="7835"/>
                      <a:pt x="5246" y="7834"/>
                      <a:pt x="5219" y="7833"/>
                    </a:cubicBezTo>
                    <a:cubicBezTo>
                      <a:pt x="5219" y="7833"/>
                      <a:pt x="4751" y="7777"/>
                      <a:pt x="4490" y="7732"/>
                    </a:cubicBezTo>
                    <a:cubicBezTo>
                      <a:pt x="4317" y="7704"/>
                      <a:pt x="4147" y="7673"/>
                      <a:pt x="3980" y="7636"/>
                    </a:cubicBezTo>
                    <a:lnTo>
                      <a:pt x="3980" y="7636"/>
                    </a:lnTo>
                    <a:cubicBezTo>
                      <a:pt x="4050" y="7692"/>
                      <a:pt x="4120" y="7746"/>
                      <a:pt x="4190" y="7799"/>
                    </a:cubicBezTo>
                    <a:cubicBezTo>
                      <a:pt x="4345" y="7830"/>
                      <a:pt x="4510" y="7859"/>
                      <a:pt x="4683" y="7886"/>
                    </a:cubicBezTo>
                    <a:cubicBezTo>
                      <a:pt x="4826" y="7907"/>
                      <a:pt x="4969" y="7917"/>
                      <a:pt x="5111" y="7917"/>
                    </a:cubicBezTo>
                    <a:cubicBezTo>
                      <a:pt x="5231" y="7918"/>
                      <a:pt x="5301" y="7918"/>
                      <a:pt x="5339" y="7918"/>
                    </a:cubicBezTo>
                    <a:cubicBezTo>
                      <a:pt x="5460" y="8127"/>
                      <a:pt x="5580" y="8337"/>
                      <a:pt x="5698" y="8548"/>
                    </a:cubicBezTo>
                    <a:cubicBezTo>
                      <a:pt x="5721" y="8587"/>
                      <a:pt x="5743" y="8626"/>
                      <a:pt x="5765" y="8664"/>
                    </a:cubicBezTo>
                    <a:cubicBezTo>
                      <a:pt x="5838" y="8687"/>
                      <a:pt x="5908" y="8705"/>
                      <a:pt x="5974" y="8718"/>
                    </a:cubicBezTo>
                    <a:cubicBezTo>
                      <a:pt x="5885" y="8566"/>
                      <a:pt x="5795" y="8415"/>
                      <a:pt x="5705" y="8262"/>
                    </a:cubicBezTo>
                    <a:lnTo>
                      <a:pt x="5699" y="8252"/>
                    </a:lnTo>
                    <a:lnTo>
                      <a:pt x="5679" y="8219"/>
                    </a:lnTo>
                    <a:cubicBezTo>
                      <a:pt x="5816" y="8144"/>
                      <a:pt x="6252" y="7831"/>
                      <a:pt x="6488" y="7539"/>
                    </a:cubicBezTo>
                    <a:cubicBezTo>
                      <a:pt x="6603" y="7395"/>
                      <a:pt x="6718" y="7250"/>
                      <a:pt x="6829" y="7103"/>
                    </a:cubicBezTo>
                    <a:cubicBezTo>
                      <a:pt x="6819" y="7033"/>
                      <a:pt x="6808" y="6961"/>
                      <a:pt x="6794" y="6889"/>
                    </a:cubicBezTo>
                    <a:cubicBezTo>
                      <a:pt x="6510" y="7250"/>
                      <a:pt x="6219" y="7607"/>
                      <a:pt x="5908" y="7965"/>
                    </a:cubicBezTo>
                    <a:cubicBezTo>
                      <a:pt x="5862" y="8019"/>
                      <a:pt x="5811" y="8069"/>
                      <a:pt x="5759" y="8121"/>
                    </a:cubicBezTo>
                    <a:cubicBezTo>
                      <a:pt x="5726" y="8154"/>
                      <a:pt x="5716" y="8164"/>
                      <a:pt x="5715" y="8165"/>
                    </a:cubicBezTo>
                    <a:cubicBezTo>
                      <a:pt x="5717" y="8163"/>
                      <a:pt x="5725" y="8154"/>
                      <a:pt x="5723" y="8154"/>
                    </a:cubicBezTo>
                    <a:lnTo>
                      <a:pt x="5723" y="8154"/>
                    </a:lnTo>
                    <a:cubicBezTo>
                      <a:pt x="5721" y="8154"/>
                      <a:pt x="5708" y="8164"/>
                      <a:pt x="5666" y="8200"/>
                    </a:cubicBezTo>
                    <a:lnTo>
                      <a:pt x="5667" y="8199"/>
                    </a:lnTo>
                    <a:cubicBezTo>
                      <a:pt x="5512" y="7938"/>
                      <a:pt x="5356" y="7675"/>
                      <a:pt x="5198" y="7412"/>
                    </a:cubicBezTo>
                    <a:cubicBezTo>
                      <a:pt x="5303" y="7324"/>
                      <a:pt x="5542" y="7118"/>
                      <a:pt x="5696" y="6937"/>
                    </a:cubicBezTo>
                    <a:cubicBezTo>
                      <a:pt x="5900" y="6696"/>
                      <a:pt x="6091" y="6450"/>
                      <a:pt x="6270" y="6197"/>
                    </a:cubicBezTo>
                    <a:cubicBezTo>
                      <a:pt x="6354" y="6080"/>
                      <a:pt x="6440" y="5963"/>
                      <a:pt x="6525" y="5846"/>
                    </a:cubicBezTo>
                    <a:cubicBezTo>
                      <a:pt x="6515" y="5814"/>
                      <a:pt x="6505" y="5782"/>
                      <a:pt x="6493" y="5750"/>
                    </a:cubicBezTo>
                    <a:cubicBezTo>
                      <a:pt x="6203" y="6176"/>
                      <a:pt x="5846" y="6582"/>
                      <a:pt x="5507" y="6985"/>
                    </a:cubicBezTo>
                    <a:cubicBezTo>
                      <a:pt x="5400" y="7109"/>
                      <a:pt x="5227" y="7205"/>
                      <a:pt x="5143" y="7321"/>
                    </a:cubicBezTo>
                    <a:cubicBezTo>
                      <a:pt x="5065" y="7193"/>
                      <a:pt x="4987" y="7064"/>
                      <a:pt x="4909" y="6935"/>
                    </a:cubicBezTo>
                    <a:cubicBezTo>
                      <a:pt x="4956" y="6869"/>
                      <a:pt x="4912" y="6845"/>
                      <a:pt x="4850" y="6839"/>
                    </a:cubicBezTo>
                    <a:cubicBezTo>
                      <a:pt x="4751" y="6677"/>
                      <a:pt x="4651" y="6514"/>
                      <a:pt x="4551" y="6351"/>
                    </a:cubicBezTo>
                    <a:cubicBezTo>
                      <a:pt x="4563" y="6347"/>
                      <a:pt x="4571" y="6343"/>
                      <a:pt x="4571" y="6343"/>
                    </a:cubicBezTo>
                    <a:cubicBezTo>
                      <a:pt x="5077" y="5812"/>
                      <a:pt x="5618" y="5245"/>
                      <a:pt x="6024" y="4614"/>
                    </a:cubicBezTo>
                    <a:cubicBezTo>
                      <a:pt x="5999" y="4566"/>
                      <a:pt x="5975" y="4518"/>
                      <a:pt x="5949" y="4470"/>
                    </a:cubicBezTo>
                    <a:cubicBezTo>
                      <a:pt x="5558" y="5123"/>
                      <a:pt x="4999" y="5706"/>
                      <a:pt x="4510" y="6286"/>
                    </a:cubicBezTo>
                    <a:cubicBezTo>
                      <a:pt x="4495" y="6261"/>
                      <a:pt x="4478" y="6235"/>
                      <a:pt x="4462" y="6209"/>
                    </a:cubicBezTo>
                    <a:cubicBezTo>
                      <a:pt x="4514" y="6117"/>
                      <a:pt x="4584" y="5945"/>
                      <a:pt x="4657" y="5796"/>
                    </a:cubicBezTo>
                    <a:cubicBezTo>
                      <a:pt x="4822" y="5467"/>
                      <a:pt x="5016" y="5150"/>
                      <a:pt x="5184" y="4822"/>
                    </a:cubicBezTo>
                    <a:lnTo>
                      <a:pt x="5293" y="4613"/>
                    </a:lnTo>
                    <a:cubicBezTo>
                      <a:pt x="5409" y="4382"/>
                      <a:pt x="5522" y="4152"/>
                      <a:pt x="5627" y="3918"/>
                    </a:cubicBezTo>
                    <a:cubicBezTo>
                      <a:pt x="5595" y="3870"/>
                      <a:pt x="5563" y="3822"/>
                      <a:pt x="5530" y="3775"/>
                    </a:cubicBezTo>
                    <a:cubicBezTo>
                      <a:pt x="5418" y="4016"/>
                      <a:pt x="5298" y="4256"/>
                      <a:pt x="5179" y="4495"/>
                    </a:cubicBezTo>
                    <a:cubicBezTo>
                      <a:pt x="5179" y="4495"/>
                      <a:pt x="4999" y="4865"/>
                      <a:pt x="4888" y="5103"/>
                    </a:cubicBezTo>
                    <a:cubicBezTo>
                      <a:pt x="4805" y="5275"/>
                      <a:pt x="4710" y="5443"/>
                      <a:pt x="4626" y="5614"/>
                    </a:cubicBezTo>
                    <a:cubicBezTo>
                      <a:pt x="4548" y="5773"/>
                      <a:pt x="4430" y="5942"/>
                      <a:pt x="4392" y="6095"/>
                    </a:cubicBezTo>
                    <a:cubicBezTo>
                      <a:pt x="4282" y="5918"/>
                      <a:pt x="4170" y="5741"/>
                      <a:pt x="4058" y="5564"/>
                    </a:cubicBezTo>
                    <a:lnTo>
                      <a:pt x="4058" y="5564"/>
                    </a:lnTo>
                    <a:cubicBezTo>
                      <a:pt x="4062" y="5564"/>
                      <a:pt x="4064" y="5565"/>
                      <a:pt x="4066" y="5565"/>
                    </a:cubicBezTo>
                    <a:cubicBezTo>
                      <a:pt x="4067" y="5565"/>
                      <a:pt x="4068" y="5564"/>
                      <a:pt x="4068" y="5564"/>
                    </a:cubicBezTo>
                    <a:lnTo>
                      <a:pt x="4029" y="5518"/>
                    </a:lnTo>
                    <a:cubicBezTo>
                      <a:pt x="3907" y="5325"/>
                      <a:pt x="3783" y="5132"/>
                      <a:pt x="3659" y="4939"/>
                    </a:cubicBezTo>
                    <a:cubicBezTo>
                      <a:pt x="3694" y="4840"/>
                      <a:pt x="3831" y="4455"/>
                      <a:pt x="3966" y="4181"/>
                    </a:cubicBezTo>
                    <a:cubicBezTo>
                      <a:pt x="4205" y="3687"/>
                      <a:pt x="4401" y="3179"/>
                      <a:pt x="4614" y="2672"/>
                    </a:cubicBezTo>
                    <a:cubicBezTo>
                      <a:pt x="4577" y="2632"/>
                      <a:pt x="4539" y="2591"/>
                      <a:pt x="4502" y="2552"/>
                    </a:cubicBezTo>
                    <a:cubicBezTo>
                      <a:pt x="4126" y="3260"/>
                      <a:pt x="3791" y="3991"/>
                      <a:pt x="3595" y="4752"/>
                    </a:cubicBezTo>
                    <a:cubicBezTo>
                      <a:pt x="3590" y="4776"/>
                      <a:pt x="3587" y="4801"/>
                      <a:pt x="3586" y="4826"/>
                    </a:cubicBezTo>
                    <a:cubicBezTo>
                      <a:pt x="3478" y="4661"/>
                      <a:pt x="3370" y="4497"/>
                      <a:pt x="3262" y="4332"/>
                    </a:cubicBezTo>
                    <a:cubicBezTo>
                      <a:pt x="3306" y="4224"/>
                      <a:pt x="3399" y="3993"/>
                      <a:pt x="3443" y="3814"/>
                    </a:cubicBezTo>
                    <a:cubicBezTo>
                      <a:pt x="3595" y="3200"/>
                      <a:pt x="3801" y="2591"/>
                      <a:pt x="3914" y="1971"/>
                    </a:cubicBezTo>
                    <a:cubicBezTo>
                      <a:pt x="3881" y="1941"/>
                      <a:pt x="3848" y="1910"/>
                      <a:pt x="3815" y="1881"/>
                    </a:cubicBezTo>
                    <a:cubicBezTo>
                      <a:pt x="3664" y="2692"/>
                      <a:pt x="3402" y="3489"/>
                      <a:pt x="3232" y="4284"/>
                    </a:cubicBezTo>
                    <a:lnTo>
                      <a:pt x="3232" y="4287"/>
                    </a:lnTo>
                    <a:cubicBezTo>
                      <a:pt x="3174" y="4198"/>
                      <a:pt x="3115" y="4110"/>
                      <a:pt x="3056" y="4022"/>
                    </a:cubicBezTo>
                    <a:cubicBezTo>
                      <a:pt x="3055" y="4006"/>
                      <a:pt x="3048" y="3981"/>
                      <a:pt x="3017" y="3961"/>
                    </a:cubicBezTo>
                    <a:lnTo>
                      <a:pt x="3015" y="3960"/>
                    </a:lnTo>
                    <a:cubicBezTo>
                      <a:pt x="2735" y="3543"/>
                      <a:pt x="2450" y="3128"/>
                      <a:pt x="2158" y="2715"/>
                    </a:cubicBezTo>
                    <a:cubicBezTo>
                      <a:pt x="2168" y="2655"/>
                      <a:pt x="2177" y="2566"/>
                      <a:pt x="2186" y="2437"/>
                    </a:cubicBezTo>
                    <a:cubicBezTo>
                      <a:pt x="2223" y="1892"/>
                      <a:pt x="2370" y="1352"/>
                      <a:pt x="2440" y="816"/>
                    </a:cubicBezTo>
                    <a:cubicBezTo>
                      <a:pt x="2397" y="788"/>
                      <a:pt x="2355" y="761"/>
                      <a:pt x="2313" y="735"/>
                    </a:cubicBezTo>
                    <a:cubicBezTo>
                      <a:pt x="2309" y="761"/>
                      <a:pt x="2307" y="785"/>
                      <a:pt x="2304" y="808"/>
                    </a:cubicBezTo>
                    <a:cubicBezTo>
                      <a:pt x="2229" y="1411"/>
                      <a:pt x="2044" y="2013"/>
                      <a:pt x="2092" y="2621"/>
                    </a:cubicBezTo>
                    <a:cubicBezTo>
                      <a:pt x="1870" y="2309"/>
                      <a:pt x="1645" y="1999"/>
                      <a:pt x="1415" y="1689"/>
                    </a:cubicBezTo>
                    <a:cubicBezTo>
                      <a:pt x="1409" y="1641"/>
                      <a:pt x="1399" y="1571"/>
                      <a:pt x="1379" y="1471"/>
                    </a:cubicBezTo>
                    <a:cubicBezTo>
                      <a:pt x="1310" y="1076"/>
                      <a:pt x="1379" y="675"/>
                      <a:pt x="1457" y="273"/>
                    </a:cubicBezTo>
                    <a:cubicBezTo>
                      <a:pt x="1425" y="258"/>
                      <a:pt x="1392" y="244"/>
                      <a:pt x="1361" y="230"/>
                    </a:cubicBezTo>
                    <a:cubicBezTo>
                      <a:pt x="1273" y="732"/>
                      <a:pt x="1221" y="1118"/>
                      <a:pt x="1301" y="1537"/>
                    </a:cubicBezTo>
                    <a:cubicBezTo>
                      <a:pt x="998" y="1132"/>
                      <a:pt x="688" y="732"/>
                      <a:pt x="371" y="336"/>
                    </a:cubicBezTo>
                    <a:cubicBezTo>
                      <a:pt x="284" y="227"/>
                      <a:pt x="209" y="114"/>
                      <a:pt x="134" y="1"/>
                    </a:cubicBezTo>
                    <a:close/>
                  </a:path>
                </a:pathLst>
              </a:custGeom>
              <a:solidFill>
                <a:srgbClr val="DB8B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38"/>
              <p:cNvSpPr/>
              <p:nvPr/>
            </p:nvSpPr>
            <p:spPr>
              <a:xfrm>
                <a:off x="5219594" y="3444326"/>
                <a:ext cx="110587" cy="198268"/>
              </a:xfrm>
              <a:custGeom>
                <a:avLst/>
                <a:gdLst/>
                <a:ahLst/>
                <a:cxnLst/>
                <a:rect l="l" t="t" r="r" b="b"/>
                <a:pathLst>
                  <a:path w="5721" h="10257" extrusionOk="0">
                    <a:moveTo>
                      <a:pt x="4529" y="0"/>
                    </a:moveTo>
                    <a:cubicBezTo>
                      <a:pt x="3813" y="0"/>
                      <a:pt x="1775" y="2571"/>
                      <a:pt x="1189" y="4244"/>
                    </a:cubicBezTo>
                    <a:cubicBezTo>
                      <a:pt x="1" y="7637"/>
                      <a:pt x="431" y="9891"/>
                      <a:pt x="1009" y="10203"/>
                    </a:cubicBezTo>
                    <a:cubicBezTo>
                      <a:pt x="1076" y="10239"/>
                      <a:pt x="1153" y="10257"/>
                      <a:pt x="1238" y="10257"/>
                    </a:cubicBezTo>
                    <a:cubicBezTo>
                      <a:pt x="2177" y="10257"/>
                      <a:pt x="4044" y="8106"/>
                      <a:pt x="4603" y="6427"/>
                    </a:cubicBezTo>
                    <a:cubicBezTo>
                      <a:pt x="5721" y="3070"/>
                      <a:pt x="5217" y="396"/>
                      <a:pt x="4649" y="32"/>
                    </a:cubicBezTo>
                    <a:cubicBezTo>
                      <a:pt x="4615" y="11"/>
                      <a:pt x="4574" y="0"/>
                      <a:pt x="4529" y="0"/>
                    </a:cubicBezTo>
                    <a:close/>
                  </a:path>
                </a:pathLst>
              </a:custGeom>
              <a:solidFill>
                <a:srgbClr val="2E4E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8"/>
              <p:cNvSpPr/>
              <p:nvPr/>
            </p:nvSpPr>
            <p:spPr>
              <a:xfrm>
                <a:off x="5228157" y="3444597"/>
                <a:ext cx="93267" cy="188139"/>
              </a:xfrm>
              <a:custGeom>
                <a:avLst/>
                <a:gdLst/>
                <a:ahLst/>
                <a:cxnLst/>
                <a:rect l="l" t="t" r="r" b="b"/>
                <a:pathLst>
                  <a:path w="4825" h="9733" extrusionOk="0">
                    <a:moveTo>
                      <a:pt x="1392" y="6964"/>
                    </a:moveTo>
                    <a:lnTo>
                      <a:pt x="1406" y="7009"/>
                    </a:lnTo>
                    <a:cubicBezTo>
                      <a:pt x="1402" y="7006"/>
                      <a:pt x="1398" y="6994"/>
                      <a:pt x="1392" y="6964"/>
                    </a:cubicBezTo>
                    <a:close/>
                    <a:moveTo>
                      <a:pt x="1421" y="6977"/>
                    </a:moveTo>
                    <a:lnTo>
                      <a:pt x="1421" y="6977"/>
                    </a:lnTo>
                    <a:cubicBezTo>
                      <a:pt x="1422" y="6977"/>
                      <a:pt x="1421" y="6994"/>
                      <a:pt x="1420" y="7054"/>
                    </a:cubicBezTo>
                    <a:lnTo>
                      <a:pt x="1406" y="7009"/>
                    </a:lnTo>
                    <a:lnTo>
                      <a:pt x="1406" y="7009"/>
                    </a:lnTo>
                    <a:cubicBezTo>
                      <a:pt x="1407" y="7009"/>
                      <a:pt x="1408" y="7010"/>
                      <a:pt x="1408" y="7010"/>
                    </a:cubicBezTo>
                    <a:cubicBezTo>
                      <a:pt x="1415" y="7010"/>
                      <a:pt x="1419" y="6977"/>
                      <a:pt x="1421" y="6977"/>
                    </a:cubicBezTo>
                    <a:close/>
                    <a:moveTo>
                      <a:pt x="4170" y="1"/>
                    </a:moveTo>
                    <a:cubicBezTo>
                      <a:pt x="4002" y="444"/>
                      <a:pt x="3779" y="1021"/>
                      <a:pt x="3604" y="1511"/>
                    </a:cubicBezTo>
                    <a:cubicBezTo>
                      <a:pt x="3547" y="1669"/>
                      <a:pt x="3491" y="1827"/>
                      <a:pt x="3433" y="1985"/>
                    </a:cubicBezTo>
                    <a:cubicBezTo>
                      <a:pt x="3444" y="1419"/>
                      <a:pt x="3305" y="1007"/>
                      <a:pt x="3191" y="556"/>
                    </a:cubicBezTo>
                    <a:cubicBezTo>
                      <a:pt x="3148" y="597"/>
                      <a:pt x="3105" y="640"/>
                      <a:pt x="3061" y="685"/>
                    </a:cubicBezTo>
                    <a:cubicBezTo>
                      <a:pt x="3086" y="830"/>
                      <a:pt x="3113" y="974"/>
                      <a:pt x="3139" y="1118"/>
                    </a:cubicBezTo>
                    <a:cubicBezTo>
                      <a:pt x="3201" y="1466"/>
                      <a:pt x="3307" y="1828"/>
                      <a:pt x="3315" y="2148"/>
                    </a:cubicBezTo>
                    <a:cubicBezTo>
                      <a:pt x="3319" y="2168"/>
                      <a:pt x="3319" y="2174"/>
                      <a:pt x="3319" y="2174"/>
                    </a:cubicBezTo>
                    <a:cubicBezTo>
                      <a:pt x="3318" y="2174"/>
                      <a:pt x="3316" y="2165"/>
                      <a:pt x="3316" y="2165"/>
                    </a:cubicBezTo>
                    <a:lnTo>
                      <a:pt x="3316" y="2165"/>
                    </a:lnTo>
                    <a:cubicBezTo>
                      <a:pt x="3316" y="2165"/>
                      <a:pt x="3316" y="2171"/>
                      <a:pt x="3320" y="2193"/>
                    </a:cubicBezTo>
                    <a:cubicBezTo>
                      <a:pt x="3322" y="2206"/>
                      <a:pt x="3331" y="2222"/>
                      <a:pt x="3342" y="2234"/>
                    </a:cubicBezTo>
                    <a:cubicBezTo>
                      <a:pt x="3138" y="2786"/>
                      <a:pt x="2927" y="3335"/>
                      <a:pt x="2710" y="3880"/>
                    </a:cubicBezTo>
                    <a:cubicBezTo>
                      <a:pt x="2701" y="3353"/>
                      <a:pt x="2520" y="2397"/>
                      <a:pt x="2329" y="1529"/>
                    </a:cubicBezTo>
                    <a:cubicBezTo>
                      <a:pt x="2292" y="1577"/>
                      <a:pt x="2255" y="1625"/>
                      <a:pt x="2218" y="1674"/>
                    </a:cubicBezTo>
                    <a:cubicBezTo>
                      <a:pt x="2330" y="2309"/>
                      <a:pt x="2431" y="2943"/>
                      <a:pt x="2584" y="3611"/>
                    </a:cubicBezTo>
                    <a:cubicBezTo>
                      <a:pt x="2602" y="3698"/>
                      <a:pt x="2590" y="3699"/>
                      <a:pt x="2631" y="3882"/>
                    </a:cubicBezTo>
                    <a:cubicBezTo>
                      <a:pt x="2632" y="3885"/>
                      <a:pt x="2649" y="3944"/>
                      <a:pt x="2666" y="3989"/>
                    </a:cubicBezTo>
                    <a:cubicBezTo>
                      <a:pt x="2616" y="4116"/>
                      <a:pt x="2564" y="4244"/>
                      <a:pt x="2512" y="4372"/>
                    </a:cubicBezTo>
                    <a:cubicBezTo>
                      <a:pt x="2463" y="3971"/>
                      <a:pt x="2353" y="3513"/>
                      <a:pt x="2295" y="3169"/>
                    </a:cubicBezTo>
                    <a:cubicBezTo>
                      <a:pt x="2222" y="2743"/>
                      <a:pt x="2152" y="2317"/>
                      <a:pt x="2056" y="1891"/>
                    </a:cubicBezTo>
                    <a:cubicBezTo>
                      <a:pt x="2031" y="1926"/>
                      <a:pt x="2005" y="1962"/>
                      <a:pt x="1980" y="1997"/>
                    </a:cubicBezTo>
                    <a:cubicBezTo>
                      <a:pt x="2103" y="2569"/>
                      <a:pt x="2178" y="3011"/>
                      <a:pt x="2269" y="3530"/>
                    </a:cubicBezTo>
                    <a:cubicBezTo>
                      <a:pt x="2276" y="3566"/>
                      <a:pt x="2283" y="3603"/>
                      <a:pt x="2290" y="3639"/>
                    </a:cubicBezTo>
                    <a:cubicBezTo>
                      <a:pt x="2311" y="3747"/>
                      <a:pt x="2334" y="3854"/>
                      <a:pt x="2355" y="3962"/>
                    </a:cubicBezTo>
                    <a:cubicBezTo>
                      <a:pt x="2361" y="3997"/>
                      <a:pt x="2368" y="4032"/>
                      <a:pt x="2374" y="4068"/>
                    </a:cubicBezTo>
                    <a:cubicBezTo>
                      <a:pt x="2401" y="4229"/>
                      <a:pt x="2427" y="4422"/>
                      <a:pt x="2443" y="4540"/>
                    </a:cubicBezTo>
                    <a:cubicBezTo>
                      <a:pt x="2245" y="5022"/>
                      <a:pt x="2042" y="5501"/>
                      <a:pt x="1834" y="5977"/>
                    </a:cubicBezTo>
                    <a:cubicBezTo>
                      <a:pt x="1740" y="4942"/>
                      <a:pt x="1551" y="3899"/>
                      <a:pt x="1371" y="2933"/>
                    </a:cubicBezTo>
                    <a:cubicBezTo>
                      <a:pt x="1339" y="2989"/>
                      <a:pt x="1307" y="3044"/>
                      <a:pt x="1276" y="3099"/>
                    </a:cubicBezTo>
                    <a:cubicBezTo>
                      <a:pt x="1290" y="3172"/>
                      <a:pt x="1304" y="3246"/>
                      <a:pt x="1316" y="3320"/>
                    </a:cubicBezTo>
                    <a:cubicBezTo>
                      <a:pt x="1454" y="4208"/>
                      <a:pt x="1549" y="5032"/>
                      <a:pt x="1706" y="5998"/>
                    </a:cubicBezTo>
                    <a:cubicBezTo>
                      <a:pt x="1718" y="6079"/>
                      <a:pt x="1729" y="6143"/>
                      <a:pt x="1738" y="6193"/>
                    </a:cubicBezTo>
                    <a:cubicBezTo>
                      <a:pt x="1660" y="6373"/>
                      <a:pt x="1579" y="6552"/>
                      <a:pt x="1499" y="6731"/>
                    </a:cubicBezTo>
                    <a:cubicBezTo>
                      <a:pt x="1373" y="5638"/>
                      <a:pt x="1256" y="4474"/>
                      <a:pt x="1095" y="3435"/>
                    </a:cubicBezTo>
                    <a:cubicBezTo>
                      <a:pt x="1059" y="3505"/>
                      <a:pt x="1025" y="3574"/>
                      <a:pt x="993" y="3642"/>
                    </a:cubicBezTo>
                    <a:cubicBezTo>
                      <a:pt x="1014" y="3923"/>
                      <a:pt x="1031" y="4207"/>
                      <a:pt x="1062" y="4500"/>
                    </a:cubicBezTo>
                    <a:cubicBezTo>
                      <a:pt x="1062" y="4500"/>
                      <a:pt x="1131" y="5107"/>
                      <a:pt x="1175" y="5467"/>
                    </a:cubicBezTo>
                    <a:cubicBezTo>
                      <a:pt x="1238" y="5950"/>
                      <a:pt x="1315" y="6433"/>
                      <a:pt x="1385" y="6920"/>
                    </a:cubicBezTo>
                    <a:cubicBezTo>
                      <a:pt x="1388" y="6938"/>
                      <a:pt x="1391" y="6953"/>
                      <a:pt x="1392" y="6964"/>
                    </a:cubicBezTo>
                    <a:cubicBezTo>
                      <a:pt x="1289" y="7190"/>
                      <a:pt x="1186" y="7416"/>
                      <a:pt x="1080" y="7641"/>
                    </a:cubicBezTo>
                    <a:cubicBezTo>
                      <a:pt x="1065" y="7626"/>
                      <a:pt x="1054" y="7616"/>
                      <a:pt x="1052" y="7616"/>
                    </a:cubicBezTo>
                    <a:cubicBezTo>
                      <a:pt x="1052" y="7616"/>
                      <a:pt x="1052" y="7616"/>
                      <a:pt x="1052" y="7616"/>
                    </a:cubicBezTo>
                    <a:cubicBezTo>
                      <a:pt x="1012" y="7526"/>
                      <a:pt x="1014" y="7513"/>
                      <a:pt x="986" y="7455"/>
                    </a:cubicBezTo>
                    <a:cubicBezTo>
                      <a:pt x="713" y="6927"/>
                      <a:pt x="553" y="6343"/>
                      <a:pt x="341" y="5575"/>
                    </a:cubicBezTo>
                    <a:cubicBezTo>
                      <a:pt x="312" y="5693"/>
                      <a:pt x="284" y="5809"/>
                      <a:pt x="258" y="5923"/>
                    </a:cubicBezTo>
                    <a:cubicBezTo>
                      <a:pt x="330" y="6184"/>
                      <a:pt x="406" y="6446"/>
                      <a:pt x="483" y="6714"/>
                    </a:cubicBezTo>
                    <a:cubicBezTo>
                      <a:pt x="594" y="7095"/>
                      <a:pt x="780" y="7501"/>
                      <a:pt x="1023" y="7751"/>
                    </a:cubicBezTo>
                    <a:cubicBezTo>
                      <a:pt x="1024" y="7752"/>
                      <a:pt x="1025" y="7753"/>
                      <a:pt x="1027" y="7753"/>
                    </a:cubicBezTo>
                    <a:cubicBezTo>
                      <a:pt x="881" y="8063"/>
                      <a:pt x="733" y="8370"/>
                      <a:pt x="584" y="8675"/>
                    </a:cubicBezTo>
                    <a:cubicBezTo>
                      <a:pt x="573" y="8656"/>
                      <a:pt x="560" y="8636"/>
                      <a:pt x="546" y="8613"/>
                    </a:cubicBezTo>
                    <a:cubicBezTo>
                      <a:pt x="546" y="8613"/>
                      <a:pt x="331" y="8193"/>
                      <a:pt x="223" y="7952"/>
                    </a:cubicBezTo>
                    <a:cubicBezTo>
                      <a:pt x="151" y="7792"/>
                      <a:pt x="82" y="7634"/>
                      <a:pt x="19" y="7474"/>
                    </a:cubicBezTo>
                    <a:cubicBezTo>
                      <a:pt x="11" y="7564"/>
                      <a:pt x="5" y="7652"/>
                      <a:pt x="1" y="7739"/>
                    </a:cubicBezTo>
                    <a:cubicBezTo>
                      <a:pt x="62" y="7886"/>
                      <a:pt x="129" y="8038"/>
                      <a:pt x="203" y="8198"/>
                    </a:cubicBezTo>
                    <a:cubicBezTo>
                      <a:pt x="265" y="8327"/>
                      <a:pt x="337" y="8452"/>
                      <a:pt x="416" y="8571"/>
                    </a:cubicBezTo>
                    <a:cubicBezTo>
                      <a:pt x="483" y="8670"/>
                      <a:pt x="521" y="8728"/>
                      <a:pt x="542" y="8759"/>
                    </a:cubicBezTo>
                    <a:cubicBezTo>
                      <a:pt x="435" y="8977"/>
                      <a:pt x="327" y="9194"/>
                      <a:pt x="219" y="9410"/>
                    </a:cubicBezTo>
                    <a:cubicBezTo>
                      <a:pt x="199" y="9450"/>
                      <a:pt x="179" y="9490"/>
                      <a:pt x="160" y="9530"/>
                    </a:cubicBezTo>
                    <a:cubicBezTo>
                      <a:pt x="181" y="9604"/>
                      <a:pt x="205" y="9671"/>
                      <a:pt x="230" y="9733"/>
                    </a:cubicBezTo>
                    <a:cubicBezTo>
                      <a:pt x="307" y="9575"/>
                      <a:pt x="383" y="9416"/>
                      <a:pt x="460" y="9256"/>
                    </a:cubicBezTo>
                    <a:lnTo>
                      <a:pt x="465" y="9245"/>
                    </a:lnTo>
                    <a:lnTo>
                      <a:pt x="482" y="9210"/>
                    </a:lnTo>
                    <a:cubicBezTo>
                      <a:pt x="621" y="9282"/>
                      <a:pt x="1123" y="9471"/>
                      <a:pt x="1496" y="9503"/>
                    </a:cubicBezTo>
                    <a:cubicBezTo>
                      <a:pt x="1681" y="9518"/>
                      <a:pt x="1865" y="9533"/>
                      <a:pt x="2049" y="9544"/>
                    </a:cubicBezTo>
                    <a:cubicBezTo>
                      <a:pt x="2101" y="9496"/>
                      <a:pt x="2154" y="9446"/>
                      <a:pt x="2207" y="9395"/>
                    </a:cubicBezTo>
                    <a:cubicBezTo>
                      <a:pt x="1750" y="9360"/>
                      <a:pt x="1291" y="9318"/>
                      <a:pt x="821" y="9259"/>
                    </a:cubicBezTo>
                    <a:cubicBezTo>
                      <a:pt x="750" y="9250"/>
                      <a:pt x="679" y="9236"/>
                      <a:pt x="607" y="9222"/>
                    </a:cubicBezTo>
                    <a:cubicBezTo>
                      <a:pt x="561" y="9213"/>
                      <a:pt x="548" y="9211"/>
                      <a:pt x="547" y="9211"/>
                    </a:cubicBezTo>
                    <a:lnTo>
                      <a:pt x="547" y="9211"/>
                    </a:lnTo>
                    <a:cubicBezTo>
                      <a:pt x="548" y="9211"/>
                      <a:pt x="554" y="9212"/>
                      <a:pt x="558" y="9212"/>
                    </a:cubicBezTo>
                    <a:cubicBezTo>
                      <a:pt x="564" y="9212"/>
                      <a:pt x="560" y="9208"/>
                      <a:pt x="490" y="9189"/>
                    </a:cubicBezTo>
                    <a:lnTo>
                      <a:pt x="491" y="9189"/>
                    </a:lnTo>
                    <a:cubicBezTo>
                      <a:pt x="622" y="8915"/>
                      <a:pt x="752" y="8639"/>
                      <a:pt x="883" y="8361"/>
                    </a:cubicBezTo>
                    <a:cubicBezTo>
                      <a:pt x="1015" y="8400"/>
                      <a:pt x="1320" y="8483"/>
                      <a:pt x="1556" y="8510"/>
                    </a:cubicBezTo>
                    <a:cubicBezTo>
                      <a:pt x="1868" y="8545"/>
                      <a:pt x="2180" y="8567"/>
                      <a:pt x="2490" y="8575"/>
                    </a:cubicBezTo>
                    <a:cubicBezTo>
                      <a:pt x="2633" y="8579"/>
                      <a:pt x="2779" y="8586"/>
                      <a:pt x="2924" y="8591"/>
                    </a:cubicBezTo>
                    <a:cubicBezTo>
                      <a:pt x="2944" y="8565"/>
                      <a:pt x="2965" y="8538"/>
                      <a:pt x="2985" y="8511"/>
                    </a:cubicBezTo>
                    <a:cubicBezTo>
                      <a:pt x="2470" y="8507"/>
                      <a:pt x="1934" y="8438"/>
                      <a:pt x="1410" y="8380"/>
                    </a:cubicBezTo>
                    <a:cubicBezTo>
                      <a:pt x="1248" y="8360"/>
                      <a:pt x="1072" y="8270"/>
                      <a:pt x="928" y="8264"/>
                    </a:cubicBezTo>
                    <a:cubicBezTo>
                      <a:pt x="992" y="8129"/>
                      <a:pt x="1055" y="7993"/>
                      <a:pt x="1118" y="7856"/>
                    </a:cubicBezTo>
                    <a:cubicBezTo>
                      <a:pt x="1120" y="7856"/>
                      <a:pt x="1121" y="7856"/>
                      <a:pt x="1122" y="7856"/>
                    </a:cubicBezTo>
                    <a:cubicBezTo>
                      <a:pt x="1199" y="7856"/>
                      <a:pt x="1195" y="7807"/>
                      <a:pt x="1165" y="7753"/>
                    </a:cubicBezTo>
                    <a:cubicBezTo>
                      <a:pt x="1245" y="7581"/>
                      <a:pt x="1324" y="7407"/>
                      <a:pt x="1404" y="7233"/>
                    </a:cubicBezTo>
                    <a:cubicBezTo>
                      <a:pt x="1414" y="7240"/>
                      <a:pt x="1422" y="7245"/>
                      <a:pt x="1422" y="7245"/>
                    </a:cubicBezTo>
                    <a:cubicBezTo>
                      <a:pt x="2110" y="7363"/>
                      <a:pt x="2843" y="7490"/>
                      <a:pt x="3558" y="7490"/>
                    </a:cubicBezTo>
                    <a:cubicBezTo>
                      <a:pt x="3594" y="7490"/>
                      <a:pt x="3631" y="7490"/>
                      <a:pt x="3667" y="7489"/>
                    </a:cubicBezTo>
                    <a:cubicBezTo>
                      <a:pt x="3694" y="7442"/>
                      <a:pt x="3720" y="7394"/>
                      <a:pt x="3746" y="7347"/>
                    </a:cubicBezTo>
                    <a:lnTo>
                      <a:pt x="3746" y="7347"/>
                    </a:lnTo>
                    <a:cubicBezTo>
                      <a:pt x="3656" y="7351"/>
                      <a:pt x="3565" y="7353"/>
                      <a:pt x="3474" y="7353"/>
                    </a:cubicBezTo>
                    <a:cubicBezTo>
                      <a:pt x="2797" y="7353"/>
                      <a:pt x="2101" y="7236"/>
                      <a:pt x="1435" y="7163"/>
                    </a:cubicBezTo>
                    <a:cubicBezTo>
                      <a:pt x="1447" y="7136"/>
                      <a:pt x="1461" y="7108"/>
                      <a:pt x="1473" y="7080"/>
                    </a:cubicBezTo>
                    <a:cubicBezTo>
                      <a:pt x="1578" y="7072"/>
                      <a:pt x="1759" y="7034"/>
                      <a:pt x="1925" y="7012"/>
                    </a:cubicBezTo>
                    <a:cubicBezTo>
                      <a:pt x="2289" y="6967"/>
                      <a:pt x="2661" y="6950"/>
                      <a:pt x="3027" y="6907"/>
                    </a:cubicBezTo>
                    <a:lnTo>
                      <a:pt x="3261" y="6881"/>
                    </a:lnTo>
                    <a:cubicBezTo>
                      <a:pt x="3517" y="6849"/>
                      <a:pt x="3772" y="6814"/>
                      <a:pt x="4024" y="6771"/>
                    </a:cubicBezTo>
                    <a:cubicBezTo>
                      <a:pt x="4047" y="6718"/>
                      <a:pt x="4069" y="6665"/>
                      <a:pt x="4089" y="6611"/>
                    </a:cubicBezTo>
                    <a:lnTo>
                      <a:pt x="4089" y="6611"/>
                    </a:lnTo>
                    <a:cubicBezTo>
                      <a:pt x="3826" y="6652"/>
                      <a:pt x="3560" y="6687"/>
                      <a:pt x="3296" y="6721"/>
                    </a:cubicBezTo>
                    <a:cubicBezTo>
                      <a:pt x="3296" y="6721"/>
                      <a:pt x="2888" y="6777"/>
                      <a:pt x="2629" y="6817"/>
                    </a:cubicBezTo>
                    <a:cubicBezTo>
                      <a:pt x="2439" y="6844"/>
                      <a:pt x="2247" y="6860"/>
                      <a:pt x="2058" y="6885"/>
                    </a:cubicBezTo>
                    <a:cubicBezTo>
                      <a:pt x="1883" y="6908"/>
                      <a:pt x="1677" y="6904"/>
                      <a:pt x="1528" y="6958"/>
                    </a:cubicBezTo>
                    <a:cubicBezTo>
                      <a:pt x="1613" y="6768"/>
                      <a:pt x="1699" y="6577"/>
                      <a:pt x="1784" y="6384"/>
                    </a:cubicBezTo>
                    <a:cubicBezTo>
                      <a:pt x="1787" y="6392"/>
                      <a:pt x="1788" y="6393"/>
                      <a:pt x="1788" y="6393"/>
                    </a:cubicBezTo>
                    <a:lnTo>
                      <a:pt x="1805" y="6336"/>
                    </a:lnTo>
                    <a:cubicBezTo>
                      <a:pt x="1898" y="6126"/>
                      <a:pt x="1989" y="5916"/>
                      <a:pt x="2080" y="5706"/>
                    </a:cubicBezTo>
                    <a:cubicBezTo>
                      <a:pt x="2182" y="5680"/>
                      <a:pt x="2578" y="5579"/>
                      <a:pt x="2880" y="5538"/>
                    </a:cubicBezTo>
                    <a:cubicBezTo>
                      <a:pt x="3424" y="5462"/>
                      <a:pt x="3955" y="5341"/>
                      <a:pt x="4496" y="5236"/>
                    </a:cubicBezTo>
                    <a:cubicBezTo>
                      <a:pt x="4508" y="5182"/>
                      <a:pt x="4520" y="5129"/>
                      <a:pt x="4532" y="5076"/>
                    </a:cubicBezTo>
                    <a:lnTo>
                      <a:pt x="4532" y="5076"/>
                    </a:lnTo>
                    <a:cubicBezTo>
                      <a:pt x="3735" y="5159"/>
                      <a:pt x="2941" y="5287"/>
                      <a:pt x="2199" y="5549"/>
                    </a:cubicBezTo>
                    <a:cubicBezTo>
                      <a:pt x="2177" y="5558"/>
                      <a:pt x="2154" y="5569"/>
                      <a:pt x="2133" y="5582"/>
                    </a:cubicBezTo>
                    <a:cubicBezTo>
                      <a:pt x="2211" y="5401"/>
                      <a:pt x="2287" y="5220"/>
                      <a:pt x="2363" y="5037"/>
                    </a:cubicBezTo>
                    <a:cubicBezTo>
                      <a:pt x="2478" y="5014"/>
                      <a:pt x="2721" y="4963"/>
                      <a:pt x="2895" y="4900"/>
                    </a:cubicBezTo>
                    <a:cubicBezTo>
                      <a:pt x="3488" y="4684"/>
                      <a:pt x="4110" y="4515"/>
                      <a:pt x="4687" y="4264"/>
                    </a:cubicBezTo>
                    <a:cubicBezTo>
                      <a:pt x="4694" y="4220"/>
                      <a:pt x="4701" y="4175"/>
                      <a:pt x="4707" y="4132"/>
                    </a:cubicBezTo>
                    <a:lnTo>
                      <a:pt x="4707" y="4132"/>
                    </a:lnTo>
                    <a:cubicBezTo>
                      <a:pt x="3950" y="4458"/>
                      <a:pt x="3140" y="4684"/>
                      <a:pt x="2386" y="4987"/>
                    </a:cubicBezTo>
                    <a:lnTo>
                      <a:pt x="2384" y="4988"/>
                    </a:lnTo>
                    <a:cubicBezTo>
                      <a:pt x="2425" y="4890"/>
                      <a:pt x="2466" y="4792"/>
                      <a:pt x="2507" y="4694"/>
                    </a:cubicBezTo>
                    <a:cubicBezTo>
                      <a:pt x="2519" y="4684"/>
                      <a:pt x="2536" y="4664"/>
                      <a:pt x="2534" y="4628"/>
                    </a:cubicBezTo>
                    <a:lnTo>
                      <a:pt x="2534" y="4625"/>
                    </a:lnTo>
                    <a:cubicBezTo>
                      <a:pt x="2725" y="4161"/>
                      <a:pt x="2911" y="3693"/>
                      <a:pt x="3092" y="3220"/>
                    </a:cubicBezTo>
                    <a:cubicBezTo>
                      <a:pt x="3147" y="3195"/>
                      <a:pt x="3226" y="3154"/>
                      <a:pt x="3338" y="3088"/>
                    </a:cubicBezTo>
                    <a:cubicBezTo>
                      <a:pt x="3810" y="2816"/>
                      <a:pt x="4341" y="2637"/>
                      <a:pt x="4825" y="2397"/>
                    </a:cubicBezTo>
                    <a:cubicBezTo>
                      <a:pt x="4825" y="2346"/>
                      <a:pt x="4823" y="2296"/>
                      <a:pt x="4821" y="2246"/>
                    </a:cubicBezTo>
                    <a:cubicBezTo>
                      <a:pt x="4799" y="2258"/>
                      <a:pt x="4777" y="2268"/>
                      <a:pt x="4757" y="2279"/>
                    </a:cubicBezTo>
                    <a:cubicBezTo>
                      <a:pt x="4214" y="2553"/>
                      <a:pt x="3609" y="2735"/>
                      <a:pt x="3132" y="3113"/>
                    </a:cubicBezTo>
                    <a:cubicBezTo>
                      <a:pt x="3268" y="2755"/>
                      <a:pt x="3401" y="2395"/>
                      <a:pt x="3529" y="2032"/>
                    </a:cubicBezTo>
                    <a:cubicBezTo>
                      <a:pt x="3567" y="2000"/>
                      <a:pt x="3618" y="1952"/>
                      <a:pt x="3691" y="1881"/>
                    </a:cubicBezTo>
                    <a:cubicBezTo>
                      <a:pt x="3980" y="1604"/>
                      <a:pt x="4351" y="1436"/>
                      <a:pt x="4730" y="1278"/>
                    </a:cubicBezTo>
                    <a:cubicBezTo>
                      <a:pt x="4723" y="1243"/>
                      <a:pt x="4717" y="1208"/>
                      <a:pt x="4711" y="1174"/>
                    </a:cubicBezTo>
                    <a:cubicBezTo>
                      <a:pt x="4245" y="1381"/>
                      <a:pt x="3896" y="1552"/>
                      <a:pt x="3593" y="1852"/>
                    </a:cubicBezTo>
                    <a:cubicBezTo>
                      <a:pt x="3760" y="1375"/>
                      <a:pt x="3919" y="895"/>
                      <a:pt x="4071" y="410"/>
                    </a:cubicBezTo>
                    <a:cubicBezTo>
                      <a:pt x="4114" y="278"/>
                      <a:pt x="4166" y="152"/>
                      <a:pt x="4219" y="27"/>
                    </a:cubicBezTo>
                    <a:cubicBezTo>
                      <a:pt x="4214" y="24"/>
                      <a:pt x="4210" y="21"/>
                      <a:pt x="4206" y="18"/>
                    </a:cubicBezTo>
                    <a:cubicBezTo>
                      <a:pt x="4194" y="11"/>
                      <a:pt x="4182" y="5"/>
                      <a:pt x="4170" y="1"/>
                    </a:cubicBezTo>
                    <a:close/>
                  </a:path>
                </a:pathLst>
              </a:cu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38"/>
              <p:cNvSpPr/>
              <p:nvPr/>
            </p:nvSpPr>
            <p:spPr>
              <a:xfrm>
                <a:off x="5191932" y="3657600"/>
                <a:ext cx="36766" cy="40052"/>
              </a:xfrm>
              <a:custGeom>
                <a:avLst/>
                <a:gdLst/>
                <a:ahLst/>
                <a:cxnLst/>
                <a:rect l="l" t="t" r="r" b="b"/>
                <a:pathLst>
                  <a:path w="1902" h="2072" extrusionOk="0">
                    <a:moveTo>
                      <a:pt x="24" y="1"/>
                    </a:moveTo>
                    <a:lnTo>
                      <a:pt x="20" y="2"/>
                    </a:lnTo>
                    <a:lnTo>
                      <a:pt x="18" y="3"/>
                    </a:lnTo>
                    <a:lnTo>
                      <a:pt x="14" y="4"/>
                    </a:lnTo>
                    <a:lnTo>
                      <a:pt x="10" y="6"/>
                    </a:lnTo>
                    <a:lnTo>
                      <a:pt x="0" y="37"/>
                    </a:lnTo>
                    <a:lnTo>
                      <a:pt x="31" y="47"/>
                    </a:lnTo>
                    <a:lnTo>
                      <a:pt x="30" y="48"/>
                    </a:lnTo>
                    <a:lnTo>
                      <a:pt x="24" y="48"/>
                    </a:lnTo>
                    <a:lnTo>
                      <a:pt x="21" y="47"/>
                    </a:lnTo>
                    <a:lnTo>
                      <a:pt x="18" y="45"/>
                    </a:lnTo>
                    <a:lnTo>
                      <a:pt x="17" y="45"/>
                    </a:lnTo>
                    <a:lnTo>
                      <a:pt x="17" y="45"/>
                    </a:lnTo>
                    <a:lnTo>
                      <a:pt x="17" y="45"/>
                    </a:lnTo>
                    <a:lnTo>
                      <a:pt x="16" y="44"/>
                    </a:lnTo>
                    <a:lnTo>
                      <a:pt x="17" y="45"/>
                    </a:lnTo>
                    <a:lnTo>
                      <a:pt x="18" y="48"/>
                    </a:lnTo>
                    <a:lnTo>
                      <a:pt x="18" y="46"/>
                    </a:lnTo>
                    <a:lnTo>
                      <a:pt x="18" y="50"/>
                    </a:lnTo>
                    <a:lnTo>
                      <a:pt x="18" y="49"/>
                    </a:lnTo>
                    <a:lnTo>
                      <a:pt x="19" y="52"/>
                    </a:lnTo>
                    <a:lnTo>
                      <a:pt x="18" y="52"/>
                    </a:lnTo>
                    <a:lnTo>
                      <a:pt x="20" y="55"/>
                    </a:lnTo>
                    <a:lnTo>
                      <a:pt x="19" y="54"/>
                    </a:lnTo>
                    <a:lnTo>
                      <a:pt x="21" y="61"/>
                    </a:lnTo>
                    <a:lnTo>
                      <a:pt x="23" y="69"/>
                    </a:lnTo>
                    <a:lnTo>
                      <a:pt x="23" y="68"/>
                    </a:lnTo>
                    <a:lnTo>
                      <a:pt x="25" y="77"/>
                    </a:lnTo>
                    <a:lnTo>
                      <a:pt x="27" y="93"/>
                    </a:lnTo>
                    <a:lnTo>
                      <a:pt x="30" y="102"/>
                    </a:lnTo>
                    <a:lnTo>
                      <a:pt x="31" y="111"/>
                    </a:lnTo>
                    <a:lnTo>
                      <a:pt x="32" y="115"/>
                    </a:lnTo>
                    <a:lnTo>
                      <a:pt x="34" y="120"/>
                    </a:lnTo>
                    <a:lnTo>
                      <a:pt x="36" y="124"/>
                    </a:lnTo>
                    <a:lnTo>
                      <a:pt x="38" y="127"/>
                    </a:lnTo>
                    <a:lnTo>
                      <a:pt x="41" y="137"/>
                    </a:lnTo>
                    <a:lnTo>
                      <a:pt x="45" y="147"/>
                    </a:lnTo>
                    <a:lnTo>
                      <a:pt x="49" y="156"/>
                    </a:lnTo>
                    <a:lnTo>
                      <a:pt x="52" y="167"/>
                    </a:lnTo>
                    <a:lnTo>
                      <a:pt x="56" y="176"/>
                    </a:lnTo>
                    <a:lnTo>
                      <a:pt x="59" y="186"/>
                    </a:lnTo>
                    <a:lnTo>
                      <a:pt x="62" y="196"/>
                    </a:lnTo>
                    <a:lnTo>
                      <a:pt x="65" y="206"/>
                    </a:lnTo>
                    <a:lnTo>
                      <a:pt x="67" y="216"/>
                    </a:lnTo>
                    <a:lnTo>
                      <a:pt x="70" y="226"/>
                    </a:lnTo>
                    <a:lnTo>
                      <a:pt x="73" y="236"/>
                    </a:lnTo>
                    <a:lnTo>
                      <a:pt x="75" y="246"/>
                    </a:lnTo>
                    <a:lnTo>
                      <a:pt x="77" y="257"/>
                    </a:lnTo>
                    <a:lnTo>
                      <a:pt x="80" y="267"/>
                    </a:lnTo>
                    <a:lnTo>
                      <a:pt x="83" y="287"/>
                    </a:lnTo>
                    <a:lnTo>
                      <a:pt x="86" y="309"/>
                    </a:lnTo>
                    <a:lnTo>
                      <a:pt x="91" y="330"/>
                    </a:lnTo>
                    <a:lnTo>
                      <a:pt x="93" y="351"/>
                    </a:lnTo>
                    <a:lnTo>
                      <a:pt x="97" y="373"/>
                    </a:lnTo>
                    <a:lnTo>
                      <a:pt x="102" y="406"/>
                    </a:lnTo>
                    <a:lnTo>
                      <a:pt x="104" y="416"/>
                    </a:lnTo>
                    <a:lnTo>
                      <a:pt x="107" y="437"/>
                    </a:lnTo>
                    <a:lnTo>
                      <a:pt x="112" y="459"/>
                    </a:lnTo>
                    <a:lnTo>
                      <a:pt x="116" y="485"/>
                    </a:lnTo>
                    <a:lnTo>
                      <a:pt x="122" y="513"/>
                    </a:lnTo>
                    <a:lnTo>
                      <a:pt x="128" y="539"/>
                    </a:lnTo>
                    <a:lnTo>
                      <a:pt x="134" y="566"/>
                    </a:lnTo>
                    <a:lnTo>
                      <a:pt x="141" y="593"/>
                    </a:lnTo>
                    <a:lnTo>
                      <a:pt x="148" y="619"/>
                    </a:lnTo>
                    <a:lnTo>
                      <a:pt x="155" y="646"/>
                    </a:lnTo>
                    <a:lnTo>
                      <a:pt x="162" y="672"/>
                    </a:lnTo>
                    <a:lnTo>
                      <a:pt x="165" y="682"/>
                    </a:lnTo>
                    <a:lnTo>
                      <a:pt x="170" y="699"/>
                    </a:lnTo>
                    <a:lnTo>
                      <a:pt x="179" y="726"/>
                    </a:lnTo>
                    <a:lnTo>
                      <a:pt x="188" y="752"/>
                    </a:lnTo>
                    <a:lnTo>
                      <a:pt x="197" y="778"/>
                    </a:lnTo>
                    <a:lnTo>
                      <a:pt x="207" y="804"/>
                    </a:lnTo>
                    <a:lnTo>
                      <a:pt x="217" y="830"/>
                    </a:lnTo>
                    <a:lnTo>
                      <a:pt x="226" y="857"/>
                    </a:lnTo>
                    <a:lnTo>
                      <a:pt x="236" y="883"/>
                    </a:lnTo>
                    <a:lnTo>
                      <a:pt x="246" y="909"/>
                    </a:lnTo>
                    <a:lnTo>
                      <a:pt x="254" y="929"/>
                    </a:lnTo>
                    <a:lnTo>
                      <a:pt x="257" y="935"/>
                    </a:lnTo>
                    <a:lnTo>
                      <a:pt x="268" y="960"/>
                    </a:lnTo>
                    <a:lnTo>
                      <a:pt x="279" y="986"/>
                    </a:lnTo>
                    <a:lnTo>
                      <a:pt x="291" y="1010"/>
                    </a:lnTo>
                    <a:lnTo>
                      <a:pt x="302" y="1036"/>
                    </a:lnTo>
                    <a:lnTo>
                      <a:pt x="314" y="1061"/>
                    </a:lnTo>
                    <a:lnTo>
                      <a:pt x="326" y="1085"/>
                    </a:lnTo>
                    <a:lnTo>
                      <a:pt x="349" y="1134"/>
                    </a:lnTo>
                    <a:lnTo>
                      <a:pt x="373" y="1182"/>
                    </a:lnTo>
                    <a:lnTo>
                      <a:pt x="396" y="1229"/>
                    </a:lnTo>
                    <a:lnTo>
                      <a:pt x="420" y="1277"/>
                    </a:lnTo>
                    <a:lnTo>
                      <a:pt x="425" y="1285"/>
                    </a:lnTo>
                    <a:lnTo>
                      <a:pt x="426" y="1288"/>
                    </a:lnTo>
                    <a:lnTo>
                      <a:pt x="431" y="1295"/>
                    </a:lnTo>
                    <a:lnTo>
                      <a:pt x="436" y="1304"/>
                    </a:lnTo>
                    <a:lnTo>
                      <a:pt x="442" y="1312"/>
                    </a:lnTo>
                    <a:lnTo>
                      <a:pt x="447" y="1321"/>
                    </a:lnTo>
                    <a:lnTo>
                      <a:pt x="453" y="1329"/>
                    </a:lnTo>
                    <a:lnTo>
                      <a:pt x="460" y="1338"/>
                    </a:lnTo>
                    <a:lnTo>
                      <a:pt x="466" y="1346"/>
                    </a:lnTo>
                    <a:lnTo>
                      <a:pt x="473" y="1353"/>
                    </a:lnTo>
                    <a:lnTo>
                      <a:pt x="480" y="1361"/>
                    </a:lnTo>
                    <a:lnTo>
                      <a:pt x="487" y="1369"/>
                    </a:lnTo>
                    <a:lnTo>
                      <a:pt x="494" y="1377"/>
                    </a:lnTo>
                    <a:lnTo>
                      <a:pt x="501" y="1384"/>
                    </a:lnTo>
                    <a:lnTo>
                      <a:pt x="508" y="1392"/>
                    </a:lnTo>
                    <a:lnTo>
                      <a:pt x="523" y="1406"/>
                    </a:lnTo>
                    <a:lnTo>
                      <a:pt x="537" y="1420"/>
                    </a:lnTo>
                    <a:lnTo>
                      <a:pt x="552" y="1434"/>
                    </a:lnTo>
                    <a:lnTo>
                      <a:pt x="580" y="1460"/>
                    </a:lnTo>
                    <a:lnTo>
                      <a:pt x="593" y="1473"/>
                    </a:lnTo>
                    <a:lnTo>
                      <a:pt x="605" y="1485"/>
                    </a:lnTo>
                    <a:lnTo>
                      <a:pt x="617" y="1497"/>
                    </a:lnTo>
                    <a:lnTo>
                      <a:pt x="623" y="1504"/>
                    </a:lnTo>
                    <a:lnTo>
                      <a:pt x="629" y="1510"/>
                    </a:lnTo>
                    <a:lnTo>
                      <a:pt x="651" y="1535"/>
                    </a:lnTo>
                    <a:lnTo>
                      <a:pt x="674" y="1559"/>
                    </a:lnTo>
                    <a:lnTo>
                      <a:pt x="698" y="1585"/>
                    </a:lnTo>
                    <a:lnTo>
                      <a:pt x="720" y="1608"/>
                    </a:lnTo>
                    <a:lnTo>
                      <a:pt x="744" y="1633"/>
                    </a:lnTo>
                    <a:lnTo>
                      <a:pt x="753" y="1642"/>
                    </a:lnTo>
                    <a:lnTo>
                      <a:pt x="768" y="1657"/>
                    </a:lnTo>
                    <a:lnTo>
                      <a:pt x="792" y="1681"/>
                    </a:lnTo>
                    <a:lnTo>
                      <a:pt x="804" y="1692"/>
                    </a:lnTo>
                    <a:lnTo>
                      <a:pt x="816" y="1704"/>
                    </a:lnTo>
                    <a:lnTo>
                      <a:pt x="829" y="1715"/>
                    </a:lnTo>
                    <a:lnTo>
                      <a:pt x="841" y="1726"/>
                    </a:lnTo>
                    <a:lnTo>
                      <a:pt x="853" y="1738"/>
                    </a:lnTo>
                    <a:lnTo>
                      <a:pt x="866" y="1749"/>
                    </a:lnTo>
                    <a:lnTo>
                      <a:pt x="878" y="1759"/>
                    </a:lnTo>
                    <a:lnTo>
                      <a:pt x="891" y="1771"/>
                    </a:lnTo>
                    <a:lnTo>
                      <a:pt x="904" y="1781"/>
                    </a:lnTo>
                    <a:lnTo>
                      <a:pt x="917" y="1792"/>
                    </a:lnTo>
                    <a:lnTo>
                      <a:pt x="929" y="1802"/>
                    </a:lnTo>
                    <a:lnTo>
                      <a:pt x="942" y="1813"/>
                    </a:lnTo>
                    <a:lnTo>
                      <a:pt x="955" y="1823"/>
                    </a:lnTo>
                    <a:lnTo>
                      <a:pt x="968" y="1833"/>
                    </a:lnTo>
                    <a:lnTo>
                      <a:pt x="981" y="1843"/>
                    </a:lnTo>
                    <a:lnTo>
                      <a:pt x="995" y="1853"/>
                    </a:lnTo>
                    <a:lnTo>
                      <a:pt x="1009" y="1862"/>
                    </a:lnTo>
                    <a:lnTo>
                      <a:pt x="1022" y="1872"/>
                    </a:lnTo>
                    <a:lnTo>
                      <a:pt x="1036" y="1882"/>
                    </a:lnTo>
                    <a:lnTo>
                      <a:pt x="1049" y="1890"/>
                    </a:lnTo>
                    <a:lnTo>
                      <a:pt x="1063" y="1899"/>
                    </a:lnTo>
                    <a:lnTo>
                      <a:pt x="1076" y="1908"/>
                    </a:lnTo>
                    <a:lnTo>
                      <a:pt x="1090" y="1917"/>
                    </a:lnTo>
                    <a:lnTo>
                      <a:pt x="1104" y="1925"/>
                    </a:lnTo>
                    <a:lnTo>
                      <a:pt x="1111" y="1929"/>
                    </a:lnTo>
                    <a:lnTo>
                      <a:pt x="1119" y="1934"/>
                    </a:lnTo>
                    <a:lnTo>
                      <a:pt x="1133" y="1942"/>
                    </a:lnTo>
                    <a:lnTo>
                      <a:pt x="1146" y="1950"/>
                    </a:lnTo>
                    <a:lnTo>
                      <a:pt x="1161" y="1958"/>
                    </a:lnTo>
                    <a:lnTo>
                      <a:pt x="1175" y="1965"/>
                    </a:lnTo>
                    <a:lnTo>
                      <a:pt x="1190" y="1972"/>
                    </a:lnTo>
                    <a:lnTo>
                      <a:pt x="1205" y="1979"/>
                    </a:lnTo>
                    <a:lnTo>
                      <a:pt x="1219" y="1986"/>
                    </a:lnTo>
                    <a:lnTo>
                      <a:pt x="1235" y="1993"/>
                    </a:lnTo>
                    <a:lnTo>
                      <a:pt x="1250" y="1999"/>
                    </a:lnTo>
                    <a:lnTo>
                      <a:pt x="1264" y="2005"/>
                    </a:lnTo>
                    <a:lnTo>
                      <a:pt x="1279" y="2011"/>
                    </a:lnTo>
                    <a:lnTo>
                      <a:pt x="1295" y="2017"/>
                    </a:lnTo>
                    <a:lnTo>
                      <a:pt x="1311" y="2022"/>
                    </a:lnTo>
                    <a:lnTo>
                      <a:pt x="1325" y="2027"/>
                    </a:lnTo>
                    <a:lnTo>
                      <a:pt x="1341" y="2033"/>
                    </a:lnTo>
                    <a:lnTo>
                      <a:pt x="1357" y="2037"/>
                    </a:lnTo>
                    <a:lnTo>
                      <a:pt x="1373" y="2041"/>
                    </a:lnTo>
                    <a:lnTo>
                      <a:pt x="1389" y="2046"/>
                    </a:lnTo>
                    <a:lnTo>
                      <a:pt x="1405" y="2049"/>
                    </a:lnTo>
                    <a:lnTo>
                      <a:pt x="1422" y="2054"/>
                    </a:lnTo>
                    <a:lnTo>
                      <a:pt x="1436" y="2056"/>
                    </a:lnTo>
                    <a:lnTo>
                      <a:pt x="1438" y="2057"/>
                    </a:lnTo>
                    <a:lnTo>
                      <a:pt x="1455" y="2061"/>
                    </a:lnTo>
                    <a:lnTo>
                      <a:pt x="1471" y="2063"/>
                    </a:lnTo>
                    <a:lnTo>
                      <a:pt x="1488" y="2067"/>
                    </a:lnTo>
                    <a:lnTo>
                      <a:pt x="1504" y="2069"/>
                    </a:lnTo>
                    <a:lnTo>
                      <a:pt x="1511" y="2070"/>
                    </a:lnTo>
                    <a:lnTo>
                      <a:pt x="1517" y="2071"/>
                    </a:lnTo>
                    <a:lnTo>
                      <a:pt x="1523" y="2071"/>
                    </a:lnTo>
                    <a:lnTo>
                      <a:pt x="1529" y="2072"/>
                    </a:lnTo>
                    <a:lnTo>
                      <a:pt x="1554" y="2072"/>
                    </a:lnTo>
                    <a:lnTo>
                      <a:pt x="1567" y="2071"/>
                    </a:lnTo>
                    <a:lnTo>
                      <a:pt x="1580" y="2070"/>
                    </a:lnTo>
                    <a:lnTo>
                      <a:pt x="1594" y="2069"/>
                    </a:lnTo>
                    <a:lnTo>
                      <a:pt x="1608" y="2068"/>
                    </a:lnTo>
                    <a:lnTo>
                      <a:pt x="1622" y="2067"/>
                    </a:lnTo>
                    <a:lnTo>
                      <a:pt x="1636" y="2065"/>
                    </a:lnTo>
                    <a:lnTo>
                      <a:pt x="1650" y="2062"/>
                    </a:lnTo>
                    <a:lnTo>
                      <a:pt x="1655" y="2062"/>
                    </a:lnTo>
                    <a:lnTo>
                      <a:pt x="1664" y="2061"/>
                    </a:lnTo>
                    <a:lnTo>
                      <a:pt x="1692" y="2056"/>
                    </a:lnTo>
                    <a:lnTo>
                      <a:pt x="1720" y="2051"/>
                    </a:lnTo>
                    <a:lnTo>
                      <a:pt x="1747" y="2047"/>
                    </a:lnTo>
                    <a:lnTo>
                      <a:pt x="1773" y="2042"/>
                    </a:lnTo>
                    <a:lnTo>
                      <a:pt x="1786" y="2041"/>
                    </a:lnTo>
                    <a:lnTo>
                      <a:pt x="1797" y="2039"/>
                    </a:lnTo>
                    <a:lnTo>
                      <a:pt x="1808" y="2037"/>
                    </a:lnTo>
                    <a:lnTo>
                      <a:pt x="1820" y="2035"/>
                    </a:lnTo>
                    <a:lnTo>
                      <a:pt x="1829" y="2034"/>
                    </a:lnTo>
                    <a:lnTo>
                      <a:pt x="1842" y="2034"/>
                    </a:lnTo>
                    <a:lnTo>
                      <a:pt x="1848" y="2033"/>
                    </a:lnTo>
                    <a:lnTo>
                      <a:pt x="1847" y="2033"/>
                    </a:lnTo>
                    <a:lnTo>
                      <a:pt x="1856" y="2030"/>
                    </a:lnTo>
                    <a:lnTo>
                      <a:pt x="1855" y="2030"/>
                    </a:lnTo>
                    <a:lnTo>
                      <a:pt x="1860" y="2029"/>
                    </a:lnTo>
                    <a:lnTo>
                      <a:pt x="1862" y="2029"/>
                    </a:lnTo>
                    <a:lnTo>
                      <a:pt x="1867" y="2028"/>
                    </a:lnTo>
                    <a:lnTo>
                      <a:pt x="1869" y="2028"/>
                    </a:lnTo>
                    <a:lnTo>
                      <a:pt x="1869" y="2027"/>
                    </a:lnTo>
                    <a:lnTo>
                      <a:pt x="1880" y="2027"/>
                    </a:lnTo>
                    <a:lnTo>
                      <a:pt x="1902" y="2017"/>
                    </a:lnTo>
                    <a:lnTo>
                      <a:pt x="1890" y="1995"/>
                    </a:lnTo>
                    <a:lnTo>
                      <a:pt x="1887" y="1993"/>
                    </a:lnTo>
                    <a:lnTo>
                      <a:pt x="1883" y="1992"/>
                    </a:lnTo>
                    <a:lnTo>
                      <a:pt x="1879" y="1990"/>
                    </a:lnTo>
                    <a:lnTo>
                      <a:pt x="1875" y="1988"/>
                    </a:lnTo>
                    <a:lnTo>
                      <a:pt x="1870" y="1987"/>
                    </a:lnTo>
                    <a:lnTo>
                      <a:pt x="1866" y="1986"/>
                    </a:lnTo>
                    <a:lnTo>
                      <a:pt x="1862" y="1985"/>
                    </a:lnTo>
                    <a:lnTo>
                      <a:pt x="1856" y="1984"/>
                    </a:lnTo>
                    <a:lnTo>
                      <a:pt x="1846" y="1982"/>
                    </a:lnTo>
                    <a:lnTo>
                      <a:pt x="1840" y="1981"/>
                    </a:lnTo>
                    <a:lnTo>
                      <a:pt x="1835" y="1981"/>
                    </a:lnTo>
                    <a:lnTo>
                      <a:pt x="1825" y="1982"/>
                    </a:lnTo>
                    <a:lnTo>
                      <a:pt x="1814" y="1984"/>
                    </a:lnTo>
                    <a:lnTo>
                      <a:pt x="1801" y="1986"/>
                    </a:lnTo>
                    <a:lnTo>
                      <a:pt x="1789" y="1987"/>
                    </a:lnTo>
                    <a:lnTo>
                      <a:pt x="1777" y="1989"/>
                    </a:lnTo>
                    <a:lnTo>
                      <a:pt x="1764" y="1992"/>
                    </a:lnTo>
                    <a:lnTo>
                      <a:pt x="1738" y="1997"/>
                    </a:lnTo>
                    <a:lnTo>
                      <a:pt x="1711" y="2002"/>
                    </a:lnTo>
                    <a:lnTo>
                      <a:pt x="1683" y="2007"/>
                    </a:lnTo>
                    <a:lnTo>
                      <a:pt x="1656" y="2013"/>
                    </a:lnTo>
                    <a:lnTo>
                      <a:pt x="1647" y="2014"/>
                    </a:lnTo>
                    <a:lnTo>
                      <a:pt x="1642" y="2015"/>
                    </a:lnTo>
                    <a:lnTo>
                      <a:pt x="1629" y="2018"/>
                    </a:lnTo>
                    <a:lnTo>
                      <a:pt x="1616" y="2020"/>
                    </a:lnTo>
                    <a:lnTo>
                      <a:pt x="1603" y="2021"/>
                    </a:lnTo>
                    <a:lnTo>
                      <a:pt x="1590" y="2023"/>
                    </a:lnTo>
                    <a:lnTo>
                      <a:pt x="1577" y="2024"/>
                    </a:lnTo>
                    <a:lnTo>
                      <a:pt x="1565" y="2026"/>
                    </a:lnTo>
                    <a:lnTo>
                      <a:pt x="1553" y="2026"/>
                    </a:lnTo>
                    <a:lnTo>
                      <a:pt x="1541" y="2027"/>
                    </a:lnTo>
                    <a:lnTo>
                      <a:pt x="1531" y="2027"/>
                    </a:lnTo>
                    <a:lnTo>
                      <a:pt x="1531" y="2026"/>
                    </a:lnTo>
                    <a:lnTo>
                      <a:pt x="1520" y="2026"/>
                    </a:lnTo>
                    <a:lnTo>
                      <a:pt x="1515" y="2025"/>
                    </a:lnTo>
                    <a:lnTo>
                      <a:pt x="1511" y="2025"/>
                    </a:lnTo>
                    <a:lnTo>
                      <a:pt x="1495" y="2022"/>
                    </a:lnTo>
                    <a:lnTo>
                      <a:pt x="1478" y="2020"/>
                    </a:lnTo>
                    <a:lnTo>
                      <a:pt x="1463" y="2017"/>
                    </a:lnTo>
                    <a:lnTo>
                      <a:pt x="1447" y="2014"/>
                    </a:lnTo>
                    <a:lnTo>
                      <a:pt x="1446" y="2013"/>
                    </a:lnTo>
                    <a:lnTo>
                      <a:pt x="1431" y="2011"/>
                    </a:lnTo>
                    <a:lnTo>
                      <a:pt x="1416" y="2006"/>
                    </a:lnTo>
                    <a:lnTo>
                      <a:pt x="1401" y="2002"/>
                    </a:lnTo>
                    <a:lnTo>
                      <a:pt x="1386" y="1998"/>
                    </a:lnTo>
                    <a:lnTo>
                      <a:pt x="1371" y="1993"/>
                    </a:lnTo>
                    <a:lnTo>
                      <a:pt x="1356" y="1988"/>
                    </a:lnTo>
                    <a:lnTo>
                      <a:pt x="1341" y="1983"/>
                    </a:lnTo>
                    <a:lnTo>
                      <a:pt x="1326" y="1978"/>
                    </a:lnTo>
                    <a:lnTo>
                      <a:pt x="1312" y="1972"/>
                    </a:lnTo>
                    <a:lnTo>
                      <a:pt x="1298" y="1965"/>
                    </a:lnTo>
                    <a:lnTo>
                      <a:pt x="1284" y="1959"/>
                    </a:lnTo>
                    <a:lnTo>
                      <a:pt x="1270" y="1953"/>
                    </a:lnTo>
                    <a:lnTo>
                      <a:pt x="1255" y="1947"/>
                    </a:lnTo>
                    <a:lnTo>
                      <a:pt x="1241" y="1940"/>
                    </a:lnTo>
                    <a:lnTo>
                      <a:pt x="1228" y="1933"/>
                    </a:lnTo>
                    <a:lnTo>
                      <a:pt x="1214" y="1926"/>
                    </a:lnTo>
                    <a:lnTo>
                      <a:pt x="1200" y="1918"/>
                    </a:lnTo>
                    <a:lnTo>
                      <a:pt x="1187" y="1910"/>
                    </a:lnTo>
                    <a:lnTo>
                      <a:pt x="1173" y="1903"/>
                    </a:lnTo>
                    <a:lnTo>
                      <a:pt x="1160" y="1895"/>
                    </a:lnTo>
                    <a:lnTo>
                      <a:pt x="1146" y="1887"/>
                    </a:lnTo>
                    <a:lnTo>
                      <a:pt x="1139" y="1882"/>
                    </a:lnTo>
                    <a:lnTo>
                      <a:pt x="1133" y="1878"/>
                    </a:lnTo>
                    <a:lnTo>
                      <a:pt x="1120" y="1869"/>
                    </a:lnTo>
                    <a:lnTo>
                      <a:pt x="1107" y="1861"/>
                    </a:lnTo>
                    <a:lnTo>
                      <a:pt x="1095" y="1852"/>
                    </a:lnTo>
                    <a:lnTo>
                      <a:pt x="1082" y="1843"/>
                    </a:lnTo>
                    <a:lnTo>
                      <a:pt x="1069" y="1834"/>
                    </a:lnTo>
                    <a:lnTo>
                      <a:pt x="1057" y="1824"/>
                    </a:lnTo>
                    <a:lnTo>
                      <a:pt x="1044" y="1814"/>
                    </a:lnTo>
                    <a:lnTo>
                      <a:pt x="1032" y="1805"/>
                    </a:lnTo>
                    <a:lnTo>
                      <a:pt x="1020" y="1794"/>
                    </a:lnTo>
                    <a:lnTo>
                      <a:pt x="1008" y="1785"/>
                    </a:lnTo>
                    <a:lnTo>
                      <a:pt x="995" y="1774"/>
                    </a:lnTo>
                    <a:lnTo>
                      <a:pt x="983" y="1764"/>
                    </a:lnTo>
                    <a:lnTo>
                      <a:pt x="971" y="1753"/>
                    </a:lnTo>
                    <a:lnTo>
                      <a:pt x="960" y="1743"/>
                    </a:lnTo>
                    <a:lnTo>
                      <a:pt x="947" y="1731"/>
                    </a:lnTo>
                    <a:lnTo>
                      <a:pt x="935" y="1721"/>
                    </a:lnTo>
                    <a:lnTo>
                      <a:pt x="924" y="1710"/>
                    </a:lnTo>
                    <a:lnTo>
                      <a:pt x="912" y="1698"/>
                    </a:lnTo>
                    <a:lnTo>
                      <a:pt x="901" y="1687"/>
                    </a:lnTo>
                    <a:lnTo>
                      <a:pt x="889" y="1676"/>
                    </a:lnTo>
                    <a:lnTo>
                      <a:pt x="878" y="1664"/>
                    </a:lnTo>
                    <a:lnTo>
                      <a:pt x="866" y="1653"/>
                    </a:lnTo>
                    <a:lnTo>
                      <a:pt x="855" y="1641"/>
                    </a:lnTo>
                    <a:lnTo>
                      <a:pt x="844" y="1629"/>
                    </a:lnTo>
                    <a:lnTo>
                      <a:pt x="822" y="1605"/>
                    </a:lnTo>
                    <a:lnTo>
                      <a:pt x="808" y="1589"/>
                    </a:lnTo>
                    <a:lnTo>
                      <a:pt x="800" y="1581"/>
                    </a:lnTo>
                    <a:lnTo>
                      <a:pt x="778" y="1556"/>
                    </a:lnTo>
                    <a:lnTo>
                      <a:pt x="756" y="1531"/>
                    </a:lnTo>
                    <a:lnTo>
                      <a:pt x="734" y="1506"/>
                    </a:lnTo>
                    <a:lnTo>
                      <a:pt x="713" y="1481"/>
                    </a:lnTo>
                    <a:lnTo>
                      <a:pt x="692" y="1455"/>
                    </a:lnTo>
                    <a:lnTo>
                      <a:pt x="686" y="1448"/>
                    </a:lnTo>
                    <a:lnTo>
                      <a:pt x="680" y="1441"/>
                    </a:lnTo>
                    <a:lnTo>
                      <a:pt x="667" y="1427"/>
                    </a:lnTo>
                    <a:lnTo>
                      <a:pt x="654" y="1413"/>
                    </a:lnTo>
                    <a:lnTo>
                      <a:pt x="641" y="1399"/>
                    </a:lnTo>
                    <a:lnTo>
                      <a:pt x="615" y="1371"/>
                    </a:lnTo>
                    <a:lnTo>
                      <a:pt x="601" y="1357"/>
                    </a:lnTo>
                    <a:lnTo>
                      <a:pt x="588" y="1343"/>
                    </a:lnTo>
                    <a:lnTo>
                      <a:pt x="575" y="1329"/>
                    </a:lnTo>
                    <a:lnTo>
                      <a:pt x="569" y="1322"/>
                    </a:lnTo>
                    <a:lnTo>
                      <a:pt x="563" y="1315"/>
                    </a:lnTo>
                    <a:lnTo>
                      <a:pt x="557" y="1308"/>
                    </a:lnTo>
                    <a:lnTo>
                      <a:pt x="552" y="1301"/>
                    </a:lnTo>
                    <a:lnTo>
                      <a:pt x="547" y="1294"/>
                    </a:lnTo>
                    <a:lnTo>
                      <a:pt x="541" y="1287"/>
                    </a:lnTo>
                    <a:lnTo>
                      <a:pt x="536" y="1280"/>
                    </a:lnTo>
                    <a:lnTo>
                      <a:pt x="536" y="1281"/>
                    </a:lnTo>
                    <a:lnTo>
                      <a:pt x="531" y="1273"/>
                    </a:lnTo>
                    <a:lnTo>
                      <a:pt x="527" y="1266"/>
                    </a:lnTo>
                    <a:lnTo>
                      <a:pt x="527" y="1267"/>
                    </a:lnTo>
                    <a:lnTo>
                      <a:pt x="522" y="1260"/>
                    </a:lnTo>
                    <a:lnTo>
                      <a:pt x="518" y="1253"/>
                    </a:lnTo>
                    <a:lnTo>
                      <a:pt x="515" y="1246"/>
                    </a:lnTo>
                    <a:lnTo>
                      <a:pt x="513" y="1241"/>
                    </a:lnTo>
                    <a:lnTo>
                      <a:pt x="512" y="1240"/>
                    </a:lnTo>
                    <a:lnTo>
                      <a:pt x="508" y="1233"/>
                    </a:lnTo>
                    <a:lnTo>
                      <a:pt x="486" y="1187"/>
                    </a:lnTo>
                    <a:lnTo>
                      <a:pt x="465" y="1139"/>
                    </a:lnTo>
                    <a:lnTo>
                      <a:pt x="443" y="1091"/>
                    </a:lnTo>
                    <a:lnTo>
                      <a:pt x="421" y="1042"/>
                    </a:lnTo>
                    <a:lnTo>
                      <a:pt x="410" y="1017"/>
                    </a:lnTo>
                    <a:lnTo>
                      <a:pt x="399" y="993"/>
                    </a:lnTo>
                    <a:lnTo>
                      <a:pt x="389" y="967"/>
                    </a:lnTo>
                    <a:lnTo>
                      <a:pt x="377" y="942"/>
                    </a:lnTo>
                    <a:lnTo>
                      <a:pt x="367" y="918"/>
                    </a:lnTo>
                    <a:lnTo>
                      <a:pt x="357" y="892"/>
                    </a:lnTo>
                    <a:lnTo>
                      <a:pt x="355" y="887"/>
                    </a:lnTo>
                    <a:lnTo>
                      <a:pt x="346" y="867"/>
                    </a:lnTo>
                    <a:lnTo>
                      <a:pt x="335" y="843"/>
                    </a:lnTo>
                    <a:lnTo>
                      <a:pt x="325" y="817"/>
                    </a:lnTo>
                    <a:lnTo>
                      <a:pt x="314" y="793"/>
                    </a:lnTo>
                    <a:lnTo>
                      <a:pt x="304" y="768"/>
                    </a:lnTo>
                    <a:lnTo>
                      <a:pt x="294" y="742"/>
                    </a:lnTo>
                    <a:lnTo>
                      <a:pt x="284" y="717"/>
                    </a:lnTo>
                    <a:lnTo>
                      <a:pt x="274" y="692"/>
                    </a:lnTo>
                    <a:lnTo>
                      <a:pt x="265" y="667"/>
                    </a:lnTo>
                    <a:lnTo>
                      <a:pt x="259" y="651"/>
                    </a:lnTo>
                    <a:lnTo>
                      <a:pt x="256" y="642"/>
                    </a:lnTo>
                    <a:lnTo>
                      <a:pt x="247" y="616"/>
                    </a:lnTo>
                    <a:lnTo>
                      <a:pt x="238" y="591"/>
                    </a:lnTo>
                    <a:lnTo>
                      <a:pt x="230" y="567"/>
                    </a:lnTo>
                    <a:lnTo>
                      <a:pt x="222" y="541"/>
                    </a:lnTo>
                    <a:lnTo>
                      <a:pt x="214" y="516"/>
                    </a:lnTo>
                    <a:lnTo>
                      <a:pt x="206" y="492"/>
                    </a:lnTo>
                    <a:lnTo>
                      <a:pt x="199" y="466"/>
                    </a:lnTo>
                    <a:lnTo>
                      <a:pt x="193" y="441"/>
                    </a:lnTo>
                    <a:lnTo>
                      <a:pt x="188" y="421"/>
                    </a:lnTo>
                    <a:lnTo>
                      <a:pt x="183" y="400"/>
                    </a:lnTo>
                    <a:lnTo>
                      <a:pt x="180" y="390"/>
                    </a:lnTo>
                    <a:lnTo>
                      <a:pt x="172" y="358"/>
                    </a:lnTo>
                    <a:lnTo>
                      <a:pt x="167" y="336"/>
                    </a:lnTo>
                    <a:lnTo>
                      <a:pt x="162" y="315"/>
                    </a:lnTo>
                    <a:lnTo>
                      <a:pt x="155" y="293"/>
                    </a:lnTo>
                    <a:lnTo>
                      <a:pt x="150" y="272"/>
                    </a:lnTo>
                    <a:lnTo>
                      <a:pt x="144" y="251"/>
                    </a:lnTo>
                    <a:lnTo>
                      <a:pt x="141" y="240"/>
                    </a:lnTo>
                    <a:lnTo>
                      <a:pt x="137" y="230"/>
                    </a:lnTo>
                    <a:lnTo>
                      <a:pt x="134" y="218"/>
                    </a:lnTo>
                    <a:lnTo>
                      <a:pt x="130" y="208"/>
                    </a:lnTo>
                    <a:lnTo>
                      <a:pt x="127" y="197"/>
                    </a:lnTo>
                    <a:lnTo>
                      <a:pt x="123" y="187"/>
                    </a:lnTo>
                    <a:lnTo>
                      <a:pt x="119" y="176"/>
                    </a:lnTo>
                    <a:lnTo>
                      <a:pt x="115" y="166"/>
                    </a:lnTo>
                    <a:lnTo>
                      <a:pt x="110" y="155"/>
                    </a:lnTo>
                    <a:lnTo>
                      <a:pt x="106" y="145"/>
                    </a:lnTo>
                    <a:lnTo>
                      <a:pt x="101" y="134"/>
                    </a:lnTo>
                    <a:lnTo>
                      <a:pt x="97" y="125"/>
                    </a:lnTo>
                    <a:lnTo>
                      <a:pt x="92" y="114"/>
                    </a:lnTo>
                    <a:lnTo>
                      <a:pt x="86" y="105"/>
                    </a:lnTo>
                    <a:lnTo>
                      <a:pt x="86" y="102"/>
                    </a:lnTo>
                    <a:lnTo>
                      <a:pt x="86" y="103"/>
                    </a:lnTo>
                    <a:lnTo>
                      <a:pt x="85" y="100"/>
                    </a:lnTo>
                    <a:lnTo>
                      <a:pt x="85" y="101"/>
                    </a:lnTo>
                    <a:lnTo>
                      <a:pt x="84" y="98"/>
                    </a:lnTo>
                    <a:lnTo>
                      <a:pt x="84" y="99"/>
                    </a:lnTo>
                    <a:lnTo>
                      <a:pt x="82" y="95"/>
                    </a:lnTo>
                    <a:lnTo>
                      <a:pt x="83" y="96"/>
                    </a:lnTo>
                    <a:lnTo>
                      <a:pt x="83" y="96"/>
                    </a:lnTo>
                    <a:lnTo>
                      <a:pt x="80" y="88"/>
                    </a:lnTo>
                    <a:lnTo>
                      <a:pt x="80" y="89"/>
                    </a:lnTo>
                    <a:lnTo>
                      <a:pt x="79" y="81"/>
                    </a:lnTo>
                    <a:lnTo>
                      <a:pt x="74" y="66"/>
                    </a:lnTo>
                    <a:lnTo>
                      <a:pt x="72" y="57"/>
                    </a:lnTo>
                    <a:lnTo>
                      <a:pt x="69" y="48"/>
                    </a:lnTo>
                    <a:lnTo>
                      <a:pt x="66" y="40"/>
                    </a:lnTo>
                    <a:lnTo>
                      <a:pt x="66" y="36"/>
                    </a:lnTo>
                    <a:lnTo>
                      <a:pt x="64" y="31"/>
                    </a:lnTo>
                    <a:lnTo>
                      <a:pt x="62" y="28"/>
                    </a:lnTo>
                    <a:lnTo>
                      <a:pt x="60" y="24"/>
                    </a:lnTo>
                    <a:lnTo>
                      <a:pt x="58" y="20"/>
                    </a:lnTo>
                    <a:lnTo>
                      <a:pt x="55" y="16"/>
                    </a:lnTo>
                    <a:lnTo>
                      <a:pt x="52" y="12"/>
                    </a:lnTo>
                    <a:lnTo>
                      <a:pt x="47" y="8"/>
                    </a:lnTo>
                    <a:lnTo>
                      <a:pt x="41" y="4"/>
                    </a:lnTo>
                    <a:lnTo>
                      <a:pt x="36" y="2"/>
                    </a:lnTo>
                    <a:lnTo>
                      <a:pt x="31" y="1"/>
                    </a:lnTo>
                    <a:close/>
                  </a:path>
                </a:pathLst>
              </a:custGeom>
              <a:solidFill>
                <a:srgbClr val="0EB2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8"/>
              <p:cNvSpPr/>
              <p:nvPr/>
            </p:nvSpPr>
            <p:spPr>
              <a:xfrm>
                <a:off x="5190946" y="3667419"/>
                <a:ext cx="36920" cy="35374"/>
              </a:xfrm>
              <a:custGeom>
                <a:avLst/>
                <a:gdLst/>
                <a:ahLst/>
                <a:cxnLst/>
                <a:rect l="l" t="t" r="r" b="b"/>
                <a:pathLst>
                  <a:path w="1910" h="1830" extrusionOk="0">
                    <a:moveTo>
                      <a:pt x="17" y="0"/>
                    </a:moveTo>
                    <a:lnTo>
                      <a:pt x="14" y="2"/>
                    </a:lnTo>
                    <a:lnTo>
                      <a:pt x="11" y="5"/>
                    </a:lnTo>
                    <a:lnTo>
                      <a:pt x="8" y="8"/>
                    </a:lnTo>
                    <a:lnTo>
                      <a:pt x="6" y="12"/>
                    </a:lnTo>
                    <a:lnTo>
                      <a:pt x="4" y="15"/>
                    </a:lnTo>
                    <a:lnTo>
                      <a:pt x="3" y="19"/>
                    </a:lnTo>
                    <a:lnTo>
                      <a:pt x="1" y="21"/>
                    </a:lnTo>
                    <a:lnTo>
                      <a:pt x="1" y="25"/>
                    </a:lnTo>
                    <a:lnTo>
                      <a:pt x="0" y="30"/>
                    </a:lnTo>
                    <a:lnTo>
                      <a:pt x="0" y="31"/>
                    </a:lnTo>
                    <a:lnTo>
                      <a:pt x="0" y="37"/>
                    </a:lnTo>
                    <a:lnTo>
                      <a:pt x="0" y="42"/>
                    </a:lnTo>
                    <a:lnTo>
                      <a:pt x="1" y="48"/>
                    </a:lnTo>
                    <a:lnTo>
                      <a:pt x="2" y="54"/>
                    </a:lnTo>
                    <a:lnTo>
                      <a:pt x="3" y="60"/>
                    </a:lnTo>
                    <a:lnTo>
                      <a:pt x="5" y="67"/>
                    </a:lnTo>
                    <a:lnTo>
                      <a:pt x="6" y="74"/>
                    </a:lnTo>
                    <a:lnTo>
                      <a:pt x="7" y="80"/>
                    </a:lnTo>
                    <a:lnTo>
                      <a:pt x="10" y="87"/>
                    </a:lnTo>
                    <a:lnTo>
                      <a:pt x="14" y="100"/>
                    </a:lnTo>
                    <a:lnTo>
                      <a:pt x="19" y="114"/>
                    </a:lnTo>
                    <a:lnTo>
                      <a:pt x="23" y="128"/>
                    </a:lnTo>
                    <a:lnTo>
                      <a:pt x="28" y="141"/>
                    </a:lnTo>
                    <a:lnTo>
                      <a:pt x="33" y="153"/>
                    </a:lnTo>
                    <a:lnTo>
                      <a:pt x="41" y="176"/>
                    </a:lnTo>
                    <a:lnTo>
                      <a:pt x="45" y="185"/>
                    </a:lnTo>
                    <a:lnTo>
                      <a:pt x="48" y="193"/>
                    </a:lnTo>
                    <a:lnTo>
                      <a:pt x="60" y="232"/>
                    </a:lnTo>
                    <a:lnTo>
                      <a:pt x="73" y="270"/>
                    </a:lnTo>
                    <a:lnTo>
                      <a:pt x="86" y="308"/>
                    </a:lnTo>
                    <a:lnTo>
                      <a:pt x="99" y="346"/>
                    </a:lnTo>
                    <a:lnTo>
                      <a:pt x="112" y="384"/>
                    </a:lnTo>
                    <a:lnTo>
                      <a:pt x="125" y="422"/>
                    </a:lnTo>
                    <a:lnTo>
                      <a:pt x="139" y="459"/>
                    </a:lnTo>
                    <a:lnTo>
                      <a:pt x="153" y="496"/>
                    </a:lnTo>
                    <a:lnTo>
                      <a:pt x="167" y="533"/>
                    </a:lnTo>
                    <a:lnTo>
                      <a:pt x="181" y="569"/>
                    </a:lnTo>
                    <a:lnTo>
                      <a:pt x="196" y="606"/>
                    </a:lnTo>
                    <a:lnTo>
                      <a:pt x="212" y="643"/>
                    </a:lnTo>
                    <a:lnTo>
                      <a:pt x="227" y="679"/>
                    </a:lnTo>
                    <a:lnTo>
                      <a:pt x="243" y="716"/>
                    </a:lnTo>
                    <a:lnTo>
                      <a:pt x="252" y="735"/>
                    </a:lnTo>
                    <a:lnTo>
                      <a:pt x="260" y="754"/>
                    </a:lnTo>
                    <a:lnTo>
                      <a:pt x="268" y="772"/>
                    </a:lnTo>
                    <a:lnTo>
                      <a:pt x="277" y="790"/>
                    </a:lnTo>
                    <a:lnTo>
                      <a:pt x="287" y="810"/>
                    </a:lnTo>
                    <a:lnTo>
                      <a:pt x="296" y="829"/>
                    </a:lnTo>
                    <a:lnTo>
                      <a:pt x="306" y="848"/>
                    </a:lnTo>
                    <a:lnTo>
                      <a:pt x="316" y="866"/>
                    </a:lnTo>
                    <a:lnTo>
                      <a:pt x="325" y="885"/>
                    </a:lnTo>
                    <a:lnTo>
                      <a:pt x="335" y="903"/>
                    </a:lnTo>
                    <a:lnTo>
                      <a:pt x="344" y="920"/>
                    </a:lnTo>
                    <a:lnTo>
                      <a:pt x="354" y="938"/>
                    </a:lnTo>
                    <a:lnTo>
                      <a:pt x="365" y="955"/>
                    </a:lnTo>
                    <a:lnTo>
                      <a:pt x="374" y="971"/>
                    </a:lnTo>
                    <a:lnTo>
                      <a:pt x="385" y="988"/>
                    </a:lnTo>
                    <a:lnTo>
                      <a:pt x="394" y="1003"/>
                    </a:lnTo>
                    <a:lnTo>
                      <a:pt x="396" y="1006"/>
                    </a:lnTo>
                    <a:lnTo>
                      <a:pt x="405" y="1019"/>
                    </a:lnTo>
                    <a:lnTo>
                      <a:pt x="415" y="1035"/>
                    </a:lnTo>
                    <a:lnTo>
                      <a:pt x="426" y="1050"/>
                    </a:lnTo>
                    <a:lnTo>
                      <a:pt x="436" y="1065"/>
                    </a:lnTo>
                    <a:lnTo>
                      <a:pt x="447" y="1079"/>
                    </a:lnTo>
                    <a:lnTo>
                      <a:pt x="457" y="1093"/>
                    </a:lnTo>
                    <a:lnTo>
                      <a:pt x="468" y="1107"/>
                    </a:lnTo>
                    <a:lnTo>
                      <a:pt x="479" y="1121"/>
                    </a:lnTo>
                    <a:lnTo>
                      <a:pt x="489" y="1134"/>
                    </a:lnTo>
                    <a:lnTo>
                      <a:pt x="501" y="1148"/>
                    </a:lnTo>
                    <a:lnTo>
                      <a:pt x="512" y="1161"/>
                    </a:lnTo>
                    <a:lnTo>
                      <a:pt x="523" y="1175"/>
                    </a:lnTo>
                    <a:lnTo>
                      <a:pt x="534" y="1187"/>
                    </a:lnTo>
                    <a:lnTo>
                      <a:pt x="545" y="1200"/>
                    </a:lnTo>
                    <a:lnTo>
                      <a:pt x="557" y="1212"/>
                    </a:lnTo>
                    <a:lnTo>
                      <a:pt x="569" y="1224"/>
                    </a:lnTo>
                    <a:lnTo>
                      <a:pt x="580" y="1237"/>
                    </a:lnTo>
                    <a:lnTo>
                      <a:pt x="592" y="1248"/>
                    </a:lnTo>
                    <a:lnTo>
                      <a:pt x="604" y="1260"/>
                    </a:lnTo>
                    <a:lnTo>
                      <a:pt x="616" y="1271"/>
                    </a:lnTo>
                    <a:lnTo>
                      <a:pt x="628" y="1283"/>
                    </a:lnTo>
                    <a:lnTo>
                      <a:pt x="640" y="1294"/>
                    </a:lnTo>
                    <a:lnTo>
                      <a:pt x="653" y="1306"/>
                    </a:lnTo>
                    <a:lnTo>
                      <a:pt x="665" y="1316"/>
                    </a:lnTo>
                    <a:lnTo>
                      <a:pt x="677" y="1327"/>
                    </a:lnTo>
                    <a:lnTo>
                      <a:pt x="689" y="1338"/>
                    </a:lnTo>
                    <a:lnTo>
                      <a:pt x="702" y="1349"/>
                    </a:lnTo>
                    <a:lnTo>
                      <a:pt x="716" y="1360"/>
                    </a:lnTo>
                    <a:lnTo>
                      <a:pt x="728" y="1370"/>
                    </a:lnTo>
                    <a:lnTo>
                      <a:pt x="741" y="1381"/>
                    </a:lnTo>
                    <a:lnTo>
                      <a:pt x="754" y="1391"/>
                    </a:lnTo>
                    <a:lnTo>
                      <a:pt x="768" y="1402"/>
                    </a:lnTo>
                    <a:lnTo>
                      <a:pt x="791" y="1420"/>
                    </a:lnTo>
                    <a:lnTo>
                      <a:pt x="794" y="1423"/>
                    </a:lnTo>
                    <a:lnTo>
                      <a:pt x="822" y="1443"/>
                    </a:lnTo>
                    <a:lnTo>
                      <a:pt x="850" y="1464"/>
                    </a:lnTo>
                    <a:lnTo>
                      <a:pt x="878" y="1485"/>
                    </a:lnTo>
                    <a:lnTo>
                      <a:pt x="907" y="1505"/>
                    </a:lnTo>
                    <a:lnTo>
                      <a:pt x="936" y="1526"/>
                    </a:lnTo>
                    <a:lnTo>
                      <a:pt x="997" y="1568"/>
                    </a:lnTo>
                    <a:lnTo>
                      <a:pt x="1060" y="1612"/>
                    </a:lnTo>
                    <a:lnTo>
                      <a:pt x="1103" y="1643"/>
                    </a:lnTo>
                    <a:lnTo>
                      <a:pt x="1127" y="1660"/>
                    </a:lnTo>
                    <a:lnTo>
                      <a:pt x="1152" y="1677"/>
                    </a:lnTo>
                    <a:lnTo>
                      <a:pt x="1154" y="1678"/>
                    </a:lnTo>
                    <a:lnTo>
                      <a:pt x="1164" y="1685"/>
                    </a:lnTo>
                    <a:lnTo>
                      <a:pt x="1177" y="1694"/>
                    </a:lnTo>
                    <a:lnTo>
                      <a:pt x="1191" y="1703"/>
                    </a:lnTo>
                    <a:lnTo>
                      <a:pt x="1204" y="1711"/>
                    </a:lnTo>
                    <a:lnTo>
                      <a:pt x="1218" y="1719"/>
                    </a:lnTo>
                    <a:lnTo>
                      <a:pt x="1232" y="1727"/>
                    </a:lnTo>
                    <a:lnTo>
                      <a:pt x="1246" y="1735"/>
                    </a:lnTo>
                    <a:lnTo>
                      <a:pt x="1260" y="1743"/>
                    </a:lnTo>
                    <a:lnTo>
                      <a:pt x="1275" y="1751"/>
                    </a:lnTo>
                    <a:lnTo>
                      <a:pt x="1289" y="1758"/>
                    </a:lnTo>
                    <a:lnTo>
                      <a:pt x="1304" y="1765"/>
                    </a:lnTo>
                    <a:lnTo>
                      <a:pt x="1319" y="1772"/>
                    </a:lnTo>
                    <a:lnTo>
                      <a:pt x="1333" y="1779"/>
                    </a:lnTo>
                    <a:lnTo>
                      <a:pt x="1336" y="1780"/>
                    </a:lnTo>
                    <a:lnTo>
                      <a:pt x="1348" y="1784"/>
                    </a:lnTo>
                    <a:lnTo>
                      <a:pt x="1362" y="1790"/>
                    </a:lnTo>
                    <a:lnTo>
                      <a:pt x="1377" y="1795"/>
                    </a:lnTo>
                    <a:lnTo>
                      <a:pt x="1385" y="1797"/>
                    </a:lnTo>
                    <a:lnTo>
                      <a:pt x="1393" y="1800"/>
                    </a:lnTo>
                    <a:lnTo>
                      <a:pt x="1400" y="1801"/>
                    </a:lnTo>
                    <a:lnTo>
                      <a:pt x="1408" y="1804"/>
                    </a:lnTo>
                    <a:lnTo>
                      <a:pt x="1415" y="1806"/>
                    </a:lnTo>
                    <a:lnTo>
                      <a:pt x="1423" y="1808"/>
                    </a:lnTo>
                    <a:lnTo>
                      <a:pt x="1431" y="1808"/>
                    </a:lnTo>
                    <a:lnTo>
                      <a:pt x="1438" y="1810"/>
                    </a:lnTo>
                    <a:lnTo>
                      <a:pt x="1445" y="1811"/>
                    </a:lnTo>
                    <a:lnTo>
                      <a:pt x="1452" y="1813"/>
                    </a:lnTo>
                    <a:lnTo>
                      <a:pt x="1460" y="1814"/>
                    </a:lnTo>
                    <a:lnTo>
                      <a:pt x="1467" y="1814"/>
                    </a:lnTo>
                    <a:lnTo>
                      <a:pt x="1475" y="1815"/>
                    </a:lnTo>
                    <a:lnTo>
                      <a:pt x="1482" y="1815"/>
                    </a:lnTo>
                    <a:lnTo>
                      <a:pt x="1490" y="1815"/>
                    </a:lnTo>
                    <a:lnTo>
                      <a:pt x="1497" y="1815"/>
                    </a:lnTo>
                    <a:lnTo>
                      <a:pt x="1542" y="1814"/>
                    </a:lnTo>
                    <a:lnTo>
                      <a:pt x="1592" y="1812"/>
                    </a:lnTo>
                    <a:lnTo>
                      <a:pt x="1593" y="1812"/>
                    </a:lnTo>
                    <a:lnTo>
                      <a:pt x="1618" y="1811"/>
                    </a:lnTo>
                    <a:lnTo>
                      <a:pt x="1645" y="1811"/>
                    </a:lnTo>
                    <a:lnTo>
                      <a:pt x="1672" y="1810"/>
                    </a:lnTo>
                    <a:lnTo>
                      <a:pt x="1699" y="1810"/>
                    </a:lnTo>
                    <a:lnTo>
                      <a:pt x="1712" y="1811"/>
                    </a:lnTo>
                    <a:lnTo>
                      <a:pt x="1738" y="1811"/>
                    </a:lnTo>
                    <a:lnTo>
                      <a:pt x="1751" y="1812"/>
                    </a:lnTo>
                    <a:lnTo>
                      <a:pt x="1763" y="1812"/>
                    </a:lnTo>
                    <a:lnTo>
                      <a:pt x="1775" y="1813"/>
                    </a:lnTo>
                    <a:lnTo>
                      <a:pt x="1788" y="1814"/>
                    </a:lnTo>
                    <a:lnTo>
                      <a:pt x="1799" y="1815"/>
                    </a:lnTo>
                    <a:lnTo>
                      <a:pt x="1810" y="1816"/>
                    </a:lnTo>
                    <a:lnTo>
                      <a:pt x="1822" y="1817"/>
                    </a:lnTo>
                    <a:lnTo>
                      <a:pt x="1832" y="1819"/>
                    </a:lnTo>
                    <a:lnTo>
                      <a:pt x="1842" y="1821"/>
                    </a:lnTo>
                    <a:lnTo>
                      <a:pt x="1851" y="1822"/>
                    </a:lnTo>
                    <a:lnTo>
                      <a:pt x="1861" y="1825"/>
                    </a:lnTo>
                    <a:lnTo>
                      <a:pt x="1861" y="1825"/>
                    </a:lnTo>
                    <a:lnTo>
                      <a:pt x="1860" y="1824"/>
                    </a:lnTo>
                    <a:lnTo>
                      <a:pt x="1869" y="1827"/>
                    </a:lnTo>
                    <a:lnTo>
                      <a:pt x="1868" y="1827"/>
                    </a:lnTo>
                    <a:lnTo>
                      <a:pt x="1877" y="1829"/>
                    </a:lnTo>
                    <a:lnTo>
                      <a:pt x="1910" y="1814"/>
                    </a:lnTo>
                    <a:lnTo>
                      <a:pt x="1893" y="1781"/>
                    </a:lnTo>
                    <a:lnTo>
                      <a:pt x="1885" y="1777"/>
                    </a:lnTo>
                    <a:lnTo>
                      <a:pt x="1874" y="1774"/>
                    </a:lnTo>
                    <a:lnTo>
                      <a:pt x="1864" y="1771"/>
                    </a:lnTo>
                    <a:lnTo>
                      <a:pt x="1853" y="1768"/>
                    </a:lnTo>
                    <a:lnTo>
                      <a:pt x="1842" y="1766"/>
                    </a:lnTo>
                    <a:lnTo>
                      <a:pt x="1830" y="1763"/>
                    </a:lnTo>
                    <a:lnTo>
                      <a:pt x="1818" y="1761"/>
                    </a:lnTo>
                    <a:lnTo>
                      <a:pt x="1806" y="1759"/>
                    </a:lnTo>
                    <a:lnTo>
                      <a:pt x="1794" y="1757"/>
                    </a:lnTo>
                    <a:lnTo>
                      <a:pt x="1781" y="1755"/>
                    </a:lnTo>
                    <a:lnTo>
                      <a:pt x="1769" y="1754"/>
                    </a:lnTo>
                    <a:lnTo>
                      <a:pt x="1755" y="1753"/>
                    </a:lnTo>
                    <a:lnTo>
                      <a:pt x="1741" y="1752"/>
                    </a:lnTo>
                    <a:lnTo>
                      <a:pt x="1728" y="1750"/>
                    </a:lnTo>
                    <a:lnTo>
                      <a:pt x="1714" y="1749"/>
                    </a:lnTo>
                    <a:lnTo>
                      <a:pt x="1700" y="1748"/>
                    </a:lnTo>
                    <a:lnTo>
                      <a:pt x="1673" y="1746"/>
                    </a:lnTo>
                    <a:lnTo>
                      <a:pt x="1646" y="1746"/>
                    </a:lnTo>
                    <a:lnTo>
                      <a:pt x="1619" y="1745"/>
                    </a:lnTo>
                    <a:lnTo>
                      <a:pt x="1593" y="1744"/>
                    </a:lnTo>
                    <a:lnTo>
                      <a:pt x="1592" y="1744"/>
                    </a:lnTo>
                    <a:lnTo>
                      <a:pt x="1542" y="1743"/>
                    </a:lnTo>
                    <a:lnTo>
                      <a:pt x="1498" y="1742"/>
                    </a:lnTo>
                    <a:lnTo>
                      <a:pt x="1493" y="1742"/>
                    </a:lnTo>
                    <a:lnTo>
                      <a:pt x="1486" y="1741"/>
                    </a:lnTo>
                    <a:lnTo>
                      <a:pt x="1480" y="1740"/>
                    </a:lnTo>
                    <a:lnTo>
                      <a:pt x="1481" y="1741"/>
                    </a:lnTo>
                    <a:lnTo>
                      <a:pt x="1481" y="1741"/>
                    </a:lnTo>
                    <a:lnTo>
                      <a:pt x="1475" y="1740"/>
                    </a:lnTo>
                    <a:lnTo>
                      <a:pt x="1469" y="1739"/>
                    </a:lnTo>
                    <a:lnTo>
                      <a:pt x="1470" y="1739"/>
                    </a:lnTo>
                    <a:lnTo>
                      <a:pt x="1464" y="1739"/>
                    </a:lnTo>
                    <a:lnTo>
                      <a:pt x="1458" y="1737"/>
                    </a:lnTo>
                    <a:lnTo>
                      <a:pt x="1459" y="1737"/>
                    </a:lnTo>
                    <a:lnTo>
                      <a:pt x="1452" y="1736"/>
                    </a:lnTo>
                    <a:lnTo>
                      <a:pt x="1446" y="1734"/>
                    </a:lnTo>
                    <a:lnTo>
                      <a:pt x="1447" y="1734"/>
                    </a:lnTo>
                    <a:lnTo>
                      <a:pt x="1440" y="1732"/>
                    </a:lnTo>
                    <a:lnTo>
                      <a:pt x="1434" y="1731"/>
                    </a:lnTo>
                    <a:lnTo>
                      <a:pt x="1435" y="1732"/>
                    </a:lnTo>
                    <a:lnTo>
                      <a:pt x="1435" y="1732"/>
                    </a:lnTo>
                    <a:lnTo>
                      <a:pt x="1429" y="1729"/>
                    </a:lnTo>
                    <a:lnTo>
                      <a:pt x="1422" y="1727"/>
                    </a:lnTo>
                    <a:lnTo>
                      <a:pt x="1423" y="1727"/>
                    </a:lnTo>
                    <a:lnTo>
                      <a:pt x="1417" y="1725"/>
                    </a:lnTo>
                    <a:lnTo>
                      <a:pt x="1410" y="1723"/>
                    </a:lnTo>
                    <a:lnTo>
                      <a:pt x="1411" y="1723"/>
                    </a:lnTo>
                    <a:lnTo>
                      <a:pt x="1404" y="1721"/>
                    </a:lnTo>
                    <a:lnTo>
                      <a:pt x="1391" y="1716"/>
                    </a:lnTo>
                    <a:lnTo>
                      <a:pt x="1379" y="1710"/>
                    </a:lnTo>
                    <a:lnTo>
                      <a:pt x="1369" y="1705"/>
                    </a:lnTo>
                    <a:lnTo>
                      <a:pt x="1366" y="1705"/>
                    </a:lnTo>
                    <a:lnTo>
                      <a:pt x="1353" y="1698"/>
                    </a:lnTo>
                    <a:lnTo>
                      <a:pt x="1340" y="1691"/>
                    </a:lnTo>
                    <a:lnTo>
                      <a:pt x="1328" y="1685"/>
                    </a:lnTo>
                    <a:lnTo>
                      <a:pt x="1314" y="1677"/>
                    </a:lnTo>
                    <a:lnTo>
                      <a:pt x="1301" y="1670"/>
                    </a:lnTo>
                    <a:lnTo>
                      <a:pt x="1288" y="1663"/>
                    </a:lnTo>
                    <a:lnTo>
                      <a:pt x="1275" y="1655"/>
                    </a:lnTo>
                    <a:lnTo>
                      <a:pt x="1263" y="1647"/>
                    </a:lnTo>
                    <a:lnTo>
                      <a:pt x="1250" y="1639"/>
                    </a:lnTo>
                    <a:lnTo>
                      <a:pt x="1238" y="1630"/>
                    </a:lnTo>
                    <a:lnTo>
                      <a:pt x="1225" y="1622"/>
                    </a:lnTo>
                    <a:lnTo>
                      <a:pt x="1212" y="1614"/>
                    </a:lnTo>
                    <a:lnTo>
                      <a:pt x="1203" y="1607"/>
                    </a:lnTo>
                    <a:lnTo>
                      <a:pt x="1200" y="1605"/>
                    </a:lnTo>
                    <a:lnTo>
                      <a:pt x="1176" y="1589"/>
                    </a:lnTo>
                    <a:lnTo>
                      <a:pt x="1152" y="1573"/>
                    </a:lnTo>
                    <a:lnTo>
                      <a:pt x="1108" y="1542"/>
                    </a:lnTo>
                    <a:lnTo>
                      <a:pt x="1045" y="1499"/>
                    </a:lnTo>
                    <a:lnTo>
                      <a:pt x="984" y="1457"/>
                    </a:lnTo>
                    <a:lnTo>
                      <a:pt x="955" y="1437"/>
                    </a:lnTo>
                    <a:lnTo>
                      <a:pt x="926" y="1417"/>
                    </a:lnTo>
                    <a:lnTo>
                      <a:pt x="898" y="1397"/>
                    </a:lnTo>
                    <a:lnTo>
                      <a:pt x="870" y="1377"/>
                    </a:lnTo>
                    <a:lnTo>
                      <a:pt x="843" y="1358"/>
                    </a:lnTo>
                    <a:lnTo>
                      <a:pt x="839" y="1354"/>
                    </a:lnTo>
                    <a:lnTo>
                      <a:pt x="817" y="1338"/>
                    </a:lnTo>
                    <a:lnTo>
                      <a:pt x="804" y="1328"/>
                    </a:lnTo>
                    <a:lnTo>
                      <a:pt x="791" y="1318"/>
                    </a:lnTo>
                    <a:lnTo>
                      <a:pt x="777" y="1308"/>
                    </a:lnTo>
                    <a:lnTo>
                      <a:pt x="765" y="1299"/>
                    </a:lnTo>
                    <a:lnTo>
                      <a:pt x="752" y="1288"/>
                    </a:lnTo>
                    <a:lnTo>
                      <a:pt x="740" y="1278"/>
                    </a:lnTo>
                    <a:lnTo>
                      <a:pt x="728" y="1268"/>
                    </a:lnTo>
                    <a:lnTo>
                      <a:pt x="716" y="1257"/>
                    </a:lnTo>
                    <a:lnTo>
                      <a:pt x="703" y="1247"/>
                    </a:lnTo>
                    <a:lnTo>
                      <a:pt x="692" y="1237"/>
                    </a:lnTo>
                    <a:lnTo>
                      <a:pt x="680" y="1226"/>
                    </a:lnTo>
                    <a:lnTo>
                      <a:pt x="668" y="1216"/>
                    </a:lnTo>
                    <a:lnTo>
                      <a:pt x="656" y="1205"/>
                    </a:lnTo>
                    <a:lnTo>
                      <a:pt x="645" y="1194"/>
                    </a:lnTo>
                    <a:lnTo>
                      <a:pt x="633" y="1183"/>
                    </a:lnTo>
                    <a:lnTo>
                      <a:pt x="622" y="1172"/>
                    </a:lnTo>
                    <a:lnTo>
                      <a:pt x="611" y="1161"/>
                    </a:lnTo>
                    <a:lnTo>
                      <a:pt x="600" y="1149"/>
                    </a:lnTo>
                    <a:lnTo>
                      <a:pt x="589" y="1137"/>
                    </a:lnTo>
                    <a:lnTo>
                      <a:pt x="578" y="1126"/>
                    </a:lnTo>
                    <a:lnTo>
                      <a:pt x="567" y="1113"/>
                    </a:lnTo>
                    <a:lnTo>
                      <a:pt x="557" y="1101"/>
                    </a:lnTo>
                    <a:lnTo>
                      <a:pt x="545" y="1088"/>
                    </a:lnTo>
                    <a:lnTo>
                      <a:pt x="535" y="1076"/>
                    </a:lnTo>
                    <a:lnTo>
                      <a:pt x="524" y="1063"/>
                    </a:lnTo>
                    <a:lnTo>
                      <a:pt x="514" y="1050"/>
                    </a:lnTo>
                    <a:lnTo>
                      <a:pt x="503" y="1036"/>
                    </a:lnTo>
                    <a:lnTo>
                      <a:pt x="493" y="1023"/>
                    </a:lnTo>
                    <a:lnTo>
                      <a:pt x="482" y="1009"/>
                    </a:lnTo>
                    <a:lnTo>
                      <a:pt x="473" y="995"/>
                    </a:lnTo>
                    <a:lnTo>
                      <a:pt x="462" y="980"/>
                    </a:lnTo>
                    <a:lnTo>
                      <a:pt x="454" y="968"/>
                    </a:lnTo>
                    <a:lnTo>
                      <a:pt x="453" y="965"/>
                    </a:lnTo>
                    <a:lnTo>
                      <a:pt x="442" y="950"/>
                    </a:lnTo>
                    <a:lnTo>
                      <a:pt x="433" y="934"/>
                    </a:lnTo>
                    <a:lnTo>
                      <a:pt x="422" y="919"/>
                    </a:lnTo>
                    <a:lnTo>
                      <a:pt x="413" y="903"/>
                    </a:lnTo>
                    <a:lnTo>
                      <a:pt x="403" y="886"/>
                    </a:lnTo>
                    <a:lnTo>
                      <a:pt x="392" y="870"/>
                    </a:lnTo>
                    <a:lnTo>
                      <a:pt x="383" y="853"/>
                    </a:lnTo>
                    <a:lnTo>
                      <a:pt x="373" y="836"/>
                    </a:lnTo>
                    <a:lnTo>
                      <a:pt x="364" y="817"/>
                    </a:lnTo>
                    <a:lnTo>
                      <a:pt x="354" y="800"/>
                    </a:lnTo>
                    <a:lnTo>
                      <a:pt x="344" y="782"/>
                    </a:lnTo>
                    <a:lnTo>
                      <a:pt x="335" y="762"/>
                    </a:lnTo>
                    <a:lnTo>
                      <a:pt x="326" y="744"/>
                    </a:lnTo>
                    <a:lnTo>
                      <a:pt x="316" y="727"/>
                    </a:lnTo>
                    <a:lnTo>
                      <a:pt x="309" y="708"/>
                    </a:lnTo>
                    <a:lnTo>
                      <a:pt x="300" y="691"/>
                    </a:lnTo>
                    <a:lnTo>
                      <a:pt x="283" y="655"/>
                    </a:lnTo>
                    <a:lnTo>
                      <a:pt x="267" y="619"/>
                    </a:lnTo>
                    <a:lnTo>
                      <a:pt x="251" y="583"/>
                    </a:lnTo>
                    <a:lnTo>
                      <a:pt x="235" y="548"/>
                    </a:lnTo>
                    <a:lnTo>
                      <a:pt x="220" y="511"/>
                    </a:lnTo>
                    <a:lnTo>
                      <a:pt x="206" y="475"/>
                    </a:lnTo>
                    <a:lnTo>
                      <a:pt x="191" y="438"/>
                    </a:lnTo>
                    <a:lnTo>
                      <a:pt x="177" y="402"/>
                    </a:lnTo>
                    <a:lnTo>
                      <a:pt x="163" y="365"/>
                    </a:lnTo>
                    <a:lnTo>
                      <a:pt x="149" y="328"/>
                    </a:lnTo>
                    <a:lnTo>
                      <a:pt x="135" y="291"/>
                    </a:lnTo>
                    <a:lnTo>
                      <a:pt x="122" y="253"/>
                    </a:lnTo>
                    <a:lnTo>
                      <a:pt x="108" y="215"/>
                    </a:lnTo>
                    <a:lnTo>
                      <a:pt x="95" y="177"/>
                    </a:lnTo>
                    <a:lnTo>
                      <a:pt x="91" y="168"/>
                    </a:lnTo>
                    <a:lnTo>
                      <a:pt x="88" y="158"/>
                    </a:lnTo>
                    <a:lnTo>
                      <a:pt x="78" y="136"/>
                    </a:lnTo>
                    <a:lnTo>
                      <a:pt x="74" y="123"/>
                    </a:lnTo>
                    <a:lnTo>
                      <a:pt x="69" y="110"/>
                    </a:lnTo>
                    <a:lnTo>
                      <a:pt x="64" y="98"/>
                    </a:lnTo>
                    <a:lnTo>
                      <a:pt x="59" y="85"/>
                    </a:lnTo>
                    <a:lnTo>
                      <a:pt x="55" y="73"/>
                    </a:lnTo>
                    <a:lnTo>
                      <a:pt x="54" y="67"/>
                    </a:lnTo>
                    <a:lnTo>
                      <a:pt x="54" y="67"/>
                    </a:lnTo>
                    <a:lnTo>
                      <a:pt x="52" y="61"/>
                    </a:lnTo>
                    <a:lnTo>
                      <a:pt x="50" y="55"/>
                    </a:lnTo>
                    <a:lnTo>
                      <a:pt x="49" y="51"/>
                    </a:lnTo>
                    <a:lnTo>
                      <a:pt x="48" y="46"/>
                    </a:lnTo>
                    <a:lnTo>
                      <a:pt x="48" y="42"/>
                    </a:lnTo>
                    <a:lnTo>
                      <a:pt x="47" y="39"/>
                    </a:lnTo>
                    <a:lnTo>
                      <a:pt x="47" y="36"/>
                    </a:lnTo>
                    <a:lnTo>
                      <a:pt x="47" y="34"/>
                    </a:lnTo>
                    <a:lnTo>
                      <a:pt x="46" y="35"/>
                    </a:lnTo>
                    <a:lnTo>
                      <a:pt x="45" y="37"/>
                    </a:lnTo>
                    <a:lnTo>
                      <a:pt x="43" y="39"/>
                    </a:lnTo>
                    <a:lnTo>
                      <a:pt x="42" y="39"/>
                    </a:lnTo>
                    <a:lnTo>
                      <a:pt x="49" y="7"/>
                    </a:lnTo>
                    <a:lnTo>
                      <a:pt x="17" y="0"/>
                    </a:lnTo>
                    <a:close/>
                  </a:path>
                </a:pathLst>
              </a:custGeom>
              <a:solidFill>
                <a:srgbClr val="0EB2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38"/>
              <p:cNvSpPr/>
              <p:nvPr/>
            </p:nvSpPr>
            <p:spPr>
              <a:xfrm>
                <a:off x="5235445" y="3650602"/>
                <a:ext cx="6611" cy="27932"/>
              </a:xfrm>
              <a:custGeom>
                <a:avLst/>
                <a:gdLst/>
                <a:ahLst/>
                <a:cxnLst/>
                <a:rect l="l" t="t" r="r" b="b"/>
                <a:pathLst>
                  <a:path w="342" h="1445" extrusionOk="0">
                    <a:moveTo>
                      <a:pt x="36" y="1"/>
                    </a:moveTo>
                    <a:lnTo>
                      <a:pt x="4" y="9"/>
                    </a:lnTo>
                    <a:lnTo>
                      <a:pt x="3" y="12"/>
                    </a:lnTo>
                    <a:lnTo>
                      <a:pt x="2" y="15"/>
                    </a:lnTo>
                    <a:lnTo>
                      <a:pt x="1" y="21"/>
                    </a:lnTo>
                    <a:lnTo>
                      <a:pt x="1" y="27"/>
                    </a:lnTo>
                    <a:lnTo>
                      <a:pt x="1" y="32"/>
                    </a:lnTo>
                    <a:lnTo>
                      <a:pt x="1" y="38"/>
                    </a:lnTo>
                    <a:lnTo>
                      <a:pt x="2" y="43"/>
                    </a:lnTo>
                    <a:lnTo>
                      <a:pt x="3" y="49"/>
                    </a:lnTo>
                    <a:lnTo>
                      <a:pt x="4" y="56"/>
                    </a:lnTo>
                    <a:lnTo>
                      <a:pt x="7" y="70"/>
                    </a:lnTo>
                    <a:lnTo>
                      <a:pt x="10" y="84"/>
                    </a:lnTo>
                    <a:lnTo>
                      <a:pt x="15" y="100"/>
                    </a:lnTo>
                    <a:lnTo>
                      <a:pt x="15" y="101"/>
                    </a:lnTo>
                    <a:lnTo>
                      <a:pt x="17" y="117"/>
                    </a:lnTo>
                    <a:lnTo>
                      <a:pt x="24" y="149"/>
                    </a:lnTo>
                    <a:lnTo>
                      <a:pt x="29" y="179"/>
                    </a:lnTo>
                    <a:lnTo>
                      <a:pt x="31" y="192"/>
                    </a:lnTo>
                    <a:lnTo>
                      <a:pt x="33" y="203"/>
                    </a:lnTo>
                    <a:lnTo>
                      <a:pt x="35" y="213"/>
                    </a:lnTo>
                    <a:lnTo>
                      <a:pt x="36" y="220"/>
                    </a:lnTo>
                    <a:lnTo>
                      <a:pt x="37" y="240"/>
                    </a:lnTo>
                    <a:lnTo>
                      <a:pt x="39" y="260"/>
                    </a:lnTo>
                    <a:lnTo>
                      <a:pt x="41" y="280"/>
                    </a:lnTo>
                    <a:lnTo>
                      <a:pt x="43" y="301"/>
                    </a:lnTo>
                    <a:lnTo>
                      <a:pt x="45" y="321"/>
                    </a:lnTo>
                    <a:lnTo>
                      <a:pt x="47" y="341"/>
                    </a:lnTo>
                    <a:lnTo>
                      <a:pt x="52" y="381"/>
                    </a:lnTo>
                    <a:lnTo>
                      <a:pt x="58" y="422"/>
                    </a:lnTo>
                    <a:lnTo>
                      <a:pt x="63" y="462"/>
                    </a:lnTo>
                    <a:lnTo>
                      <a:pt x="69" y="503"/>
                    </a:lnTo>
                    <a:lnTo>
                      <a:pt x="74" y="543"/>
                    </a:lnTo>
                    <a:lnTo>
                      <a:pt x="84" y="608"/>
                    </a:lnTo>
                    <a:lnTo>
                      <a:pt x="86" y="623"/>
                    </a:lnTo>
                    <a:lnTo>
                      <a:pt x="92" y="663"/>
                    </a:lnTo>
                    <a:lnTo>
                      <a:pt x="97" y="703"/>
                    </a:lnTo>
                    <a:lnTo>
                      <a:pt x="101" y="744"/>
                    </a:lnTo>
                    <a:lnTo>
                      <a:pt x="107" y="784"/>
                    </a:lnTo>
                    <a:lnTo>
                      <a:pt x="108" y="804"/>
                    </a:lnTo>
                    <a:lnTo>
                      <a:pt x="111" y="825"/>
                    </a:lnTo>
                    <a:lnTo>
                      <a:pt x="113" y="845"/>
                    </a:lnTo>
                    <a:lnTo>
                      <a:pt x="114" y="865"/>
                    </a:lnTo>
                    <a:lnTo>
                      <a:pt x="120" y="920"/>
                    </a:lnTo>
                    <a:lnTo>
                      <a:pt x="120" y="927"/>
                    </a:lnTo>
                    <a:lnTo>
                      <a:pt x="122" y="947"/>
                    </a:lnTo>
                    <a:lnTo>
                      <a:pt x="126" y="974"/>
                    </a:lnTo>
                    <a:lnTo>
                      <a:pt x="128" y="1000"/>
                    </a:lnTo>
                    <a:lnTo>
                      <a:pt x="132" y="1026"/>
                    </a:lnTo>
                    <a:lnTo>
                      <a:pt x="135" y="1053"/>
                    </a:lnTo>
                    <a:lnTo>
                      <a:pt x="139" y="1079"/>
                    </a:lnTo>
                    <a:lnTo>
                      <a:pt x="142" y="1105"/>
                    </a:lnTo>
                    <a:lnTo>
                      <a:pt x="146" y="1131"/>
                    </a:lnTo>
                    <a:lnTo>
                      <a:pt x="150" y="1158"/>
                    </a:lnTo>
                    <a:lnTo>
                      <a:pt x="155" y="1185"/>
                    </a:lnTo>
                    <a:lnTo>
                      <a:pt x="160" y="1211"/>
                    </a:lnTo>
                    <a:lnTo>
                      <a:pt x="161" y="1211"/>
                    </a:lnTo>
                    <a:lnTo>
                      <a:pt x="166" y="1238"/>
                    </a:lnTo>
                    <a:lnTo>
                      <a:pt x="172" y="1265"/>
                    </a:lnTo>
                    <a:lnTo>
                      <a:pt x="179" y="1293"/>
                    </a:lnTo>
                    <a:lnTo>
                      <a:pt x="182" y="1303"/>
                    </a:lnTo>
                    <a:lnTo>
                      <a:pt x="186" y="1321"/>
                    </a:lnTo>
                    <a:lnTo>
                      <a:pt x="189" y="1332"/>
                    </a:lnTo>
                    <a:lnTo>
                      <a:pt x="193" y="1344"/>
                    </a:lnTo>
                    <a:lnTo>
                      <a:pt x="196" y="1357"/>
                    </a:lnTo>
                    <a:lnTo>
                      <a:pt x="201" y="1369"/>
                    </a:lnTo>
                    <a:lnTo>
                      <a:pt x="205" y="1381"/>
                    </a:lnTo>
                    <a:lnTo>
                      <a:pt x="208" y="1387"/>
                    </a:lnTo>
                    <a:lnTo>
                      <a:pt x="210" y="1393"/>
                    </a:lnTo>
                    <a:lnTo>
                      <a:pt x="212" y="1399"/>
                    </a:lnTo>
                    <a:lnTo>
                      <a:pt x="215" y="1405"/>
                    </a:lnTo>
                    <a:lnTo>
                      <a:pt x="217" y="1411"/>
                    </a:lnTo>
                    <a:lnTo>
                      <a:pt x="221" y="1416"/>
                    </a:lnTo>
                    <a:lnTo>
                      <a:pt x="224" y="1419"/>
                    </a:lnTo>
                    <a:lnTo>
                      <a:pt x="224" y="1421"/>
                    </a:lnTo>
                    <a:lnTo>
                      <a:pt x="228" y="1425"/>
                    </a:lnTo>
                    <a:lnTo>
                      <a:pt x="231" y="1431"/>
                    </a:lnTo>
                    <a:lnTo>
                      <a:pt x="235" y="1433"/>
                    </a:lnTo>
                    <a:lnTo>
                      <a:pt x="237" y="1436"/>
                    </a:lnTo>
                    <a:lnTo>
                      <a:pt x="241" y="1439"/>
                    </a:lnTo>
                    <a:lnTo>
                      <a:pt x="245" y="1440"/>
                    </a:lnTo>
                    <a:lnTo>
                      <a:pt x="251" y="1442"/>
                    </a:lnTo>
                    <a:lnTo>
                      <a:pt x="257" y="1444"/>
                    </a:lnTo>
                    <a:lnTo>
                      <a:pt x="263" y="1445"/>
                    </a:lnTo>
                    <a:lnTo>
                      <a:pt x="269" y="1444"/>
                    </a:lnTo>
                    <a:lnTo>
                      <a:pt x="275" y="1442"/>
                    </a:lnTo>
                    <a:lnTo>
                      <a:pt x="280" y="1439"/>
                    </a:lnTo>
                    <a:lnTo>
                      <a:pt x="286" y="1436"/>
                    </a:lnTo>
                    <a:lnTo>
                      <a:pt x="291" y="1432"/>
                    </a:lnTo>
                    <a:lnTo>
                      <a:pt x="295" y="1428"/>
                    </a:lnTo>
                    <a:lnTo>
                      <a:pt x="299" y="1424"/>
                    </a:lnTo>
                    <a:lnTo>
                      <a:pt x="302" y="1419"/>
                    </a:lnTo>
                    <a:lnTo>
                      <a:pt x="305" y="1415"/>
                    </a:lnTo>
                    <a:lnTo>
                      <a:pt x="307" y="1411"/>
                    </a:lnTo>
                    <a:lnTo>
                      <a:pt x="310" y="1406"/>
                    </a:lnTo>
                    <a:lnTo>
                      <a:pt x="313" y="1401"/>
                    </a:lnTo>
                    <a:lnTo>
                      <a:pt x="314" y="1396"/>
                    </a:lnTo>
                    <a:lnTo>
                      <a:pt x="317" y="1391"/>
                    </a:lnTo>
                    <a:lnTo>
                      <a:pt x="319" y="1386"/>
                    </a:lnTo>
                    <a:lnTo>
                      <a:pt x="320" y="1380"/>
                    </a:lnTo>
                    <a:lnTo>
                      <a:pt x="322" y="1375"/>
                    </a:lnTo>
                    <a:lnTo>
                      <a:pt x="323" y="1370"/>
                    </a:lnTo>
                    <a:lnTo>
                      <a:pt x="325" y="1364"/>
                    </a:lnTo>
                    <a:lnTo>
                      <a:pt x="327" y="1352"/>
                    </a:lnTo>
                    <a:lnTo>
                      <a:pt x="329" y="1340"/>
                    </a:lnTo>
                    <a:lnTo>
                      <a:pt x="332" y="1328"/>
                    </a:lnTo>
                    <a:lnTo>
                      <a:pt x="334" y="1315"/>
                    </a:lnTo>
                    <a:lnTo>
                      <a:pt x="334" y="1302"/>
                    </a:lnTo>
                    <a:lnTo>
                      <a:pt x="336" y="1288"/>
                    </a:lnTo>
                    <a:lnTo>
                      <a:pt x="337" y="1275"/>
                    </a:lnTo>
                    <a:lnTo>
                      <a:pt x="338" y="1261"/>
                    </a:lnTo>
                    <a:lnTo>
                      <a:pt x="339" y="1248"/>
                    </a:lnTo>
                    <a:lnTo>
                      <a:pt x="339" y="1234"/>
                    </a:lnTo>
                    <a:lnTo>
                      <a:pt x="340" y="1221"/>
                    </a:lnTo>
                    <a:lnTo>
                      <a:pt x="340" y="1216"/>
                    </a:lnTo>
                    <a:lnTo>
                      <a:pt x="340" y="1207"/>
                    </a:lnTo>
                    <a:lnTo>
                      <a:pt x="341" y="1181"/>
                    </a:lnTo>
                    <a:lnTo>
                      <a:pt x="341" y="1157"/>
                    </a:lnTo>
                    <a:lnTo>
                      <a:pt x="341" y="1113"/>
                    </a:lnTo>
                    <a:lnTo>
                      <a:pt x="341" y="1095"/>
                    </a:lnTo>
                    <a:lnTo>
                      <a:pt x="341" y="1081"/>
                    </a:lnTo>
                    <a:lnTo>
                      <a:pt x="341" y="1060"/>
                    </a:lnTo>
                    <a:lnTo>
                      <a:pt x="341" y="1038"/>
                    </a:lnTo>
                    <a:lnTo>
                      <a:pt x="341" y="1015"/>
                    </a:lnTo>
                    <a:lnTo>
                      <a:pt x="341" y="997"/>
                    </a:lnTo>
                    <a:lnTo>
                      <a:pt x="341" y="993"/>
                    </a:lnTo>
                    <a:lnTo>
                      <a:pt x="341" y="971"/>
                    </a:lnTo>
                    <a:lnTo>
                      <a:pt x="339" y="948"/>
                    </a:lnTo>
                    <a:lnTo>
                      <a:pt x="338" y="926"/>
                    </a:lnTo>
                    <a:lnTo>
                      <a:pt x="336" y="903"/>
                    </a:lnTo>
                    <a:lnTo>
                      <a:pt x="334" y="881"/>
                    </a:lnTo>
                    <a:lnTo>
                      <a:pt x="333" y="858"/>
                    </a:lnTo>
                    <a:lnTo>
                      <a:pt x="330" y="835"/>
                    </a:lnTo>
                    <a:lnTo>
                      <a:pt x="327" y="816"/>
                    </a:lnTo>
                    <a:lnTo>
                      <a:pt x="327" y="813"/>
                    </a:lnTo>
                    <a:lnTo>
                      <a:pt x="326" y="790"/>
                    </a:lnTo>
                    <a:lnTo>
                      <a:pt x="323" y="767"/>
                    </a:lnTo>
                    <a:lnTo>
                      <a:pt x="320" y="744"/>
                    </a:lnTo>
                    <a:lnTo>
                      <a:pt x="318" y="722"/>
                    </a:lnTo>
                    <a:lnTo>
                      <a:pt x="315" y="699"/>
                    </a:lnTo>
                    <a:lnTo>
                      <a:pt x="312" y="676"/>
                    </a:lnTo>
                    <a:lnTo>
                      <a:pt x="309" y="654"/>
                    </a:lnTo>
                    <a:lnTo>
                      <a:pt x="306" y="631"/>
                    </a:lnTo>
                    <a:lnTo>
                      <a:pt x="299" y="586"/>
                    </a:lnTo>
                    <a:lnTo>
                      <a:pt x="295" y="556"/>
                    </a:lnTo>
                    <a:lnTo>
                      <a:pt x="293" y="541"/>
                    </a:lnTo>
                    <a:lnTo>
                      <a:pt x="279" y="452"/>
                    </a:lnTo>
                    <a:lnTo>
                      <a:pt x="273" y="408"/>
                    </a:lnTo>
                    <a:lnTo>
                      <a:pt x="266" y="366"/>
                    </a:lnTo>
                    <a:lnTo>
                      <a:pt x="265" y="356"/>
                    </a:lnTo>
                    <a:lnTo>
                      <a:pt x="264" y="346"/>
                    </a:lnTo>
                    <a:lnTo>
                      <a:pt x="262" y="337"/>
                    </a:lnTo>
                    <a:lnTo>
                      <a:pt x="259" y="327"/>
                    </a:lnTo>
                    <a:lnTo>
                      <a:pt x="257" y="314"/>
                    </a:lnTo>
                    <a:lnTo>
                      <a:pt x="254" y="308"/>
                    </a:lnTo>
                    <a:lnTo>
                      <a:pt x="248" y="288"/>
                    </a:lnTo>
                    <a:lnTo>
                      <a:pt x="234" y="249"/>
                    </a:lnTo>
                    <a:lnTo>
                      <a:pt x="227" y="228"/>
                    </a:lnTo>
                    <a:lnTo>
                      <a:pt x="220" y="208"/>
                    </a:lnTo>
                    <a:lnTo>
                      <a:pt x="217" y="199"/>
                    </a:lnTo>
                    <a:lnTo>
                      <a:pt x="214" y="188"/>
                    </a:lnTo>
                    <a:lnTo>
                      <a:pt x="211" y="179"/>
                    </a:lnTo>
                    <a:lnTo>
                      <a:pt x="210" y="176"/>
                    </a:lnTo>
                    <a:lnTo>
                      <a:pt x="209" y="169"/>
                    </a:lnTo>
                    <a:lnTo>
                      <a:pt x="206" y="159"/>
                    </a:lnTo>
                    <a:lnTo>
                      <a:pt x="203" y="150"/>
                    </a:lnTo>
                    <a:lnTo>
                      <a:pt x="202" y="140"/>
                    </a:lnTo>
                    <a:lnTo>
                      <a:pt x="202" y="141"/>
                    </a:lnTo>
                    <a:lnTo>
                      <a:pt x="200" y="132"/>
                    </a:lnTo>
                    <a:lnTo>
                      <a:pt x="198" y="122"/>
                    </a:lnTo>
                    <a:lnTo>
                      <a:pt x="198" y="123"/>
                    </a:lnTo>
                    <a:lnTo>
                      <a:pt x="197" y="113"/>
                    </a:lnTo>
                    <a:lnTo>
                      <a:pt x="196" y="104"/>
                    </a:lnTo>
                    <a:lnTo>
                      <a:pt x="196" y="97"/>
                    </a:lnTo>
                    <a:lnTo>
                      <a:pt x="196" y="89"/>
                    </a:lnTo>
                    <a:lnTo>
                      <a:pt x="196" y="84"/>
                    </a:lnTo>
                    <a:lnTo>
                      <a:pt x="196" y="81"/>
                    </a:lnTo>
                    <a:lnTo>
                      <a:pt x="196" y="77"/>
                    </a:lnTo>
                    <a:lnTo>
                      <a:pt x="197" y="72"/>
                    </a:lnTo>
                    <a:lnTo>
                      <a:pt x="197" y="73"/>
                    </a:lnTo>
                    <a:lnTo>
                      <a:pt x="198" y="69"/>
                    </a:lnTo>
                    <a:lnTo>
                      <a:pt x="197" y="69"/>
                    </a:lnTo>
                    <a:lnTo>
                      <a:pt x="198" y="65"/>
                    </a:lnTo>
                    <a:lnTo>
                      <a:pt x="185" y="42"/>
                    </a:lnTo>
                    <a:lnTo>
                      <a:pt x="162" y="56"/>
                    </a:lnTo>
                    <a:lnTo>
                      <a:pt x="162" y="61"/>
                    </a:lnTo>
                    <a:lnTo>
                      <a:pt x="160" y="65"/>
                    </a:lnTo>
                    <a:lnTo>
                      <a:pt x="159" y="70"/>
                    </a:lnTo>
                    <a:lnTo>
                      <a:pt x="158" y="75"/>
                    </a:lnTo>
                    <a:lnTo>
                      <a:pt x="157" y="80"/>
                    </a:lnTo>
                    <a:lnTo>
                      <a:pt x="156" y="85"/>
                    </a:lnTo>
                    <a:lnTo>
                      <a:pt x="155" y="95"/>
                    </a:lnTo>
                    <a:lnTo>
                      <a:pt x="155" y="105"/>
                    </a:lnTo>
                    <a:lnTo>
                      <a:pt x="154" y="115"/>
                    </a:lnTo>
                    <a:lnTo>
                      <a:pt x="154" y="125"/>
                    </a:lnTo>
                    <a:lnTo>
                      <a:pt x="155" y="136"/>
                    </a:lnTo>
                    <a:lnTo>
                      <a:pt x="155" y="146"/>
                    </a:lnTo>
                    <a:lnTo>
                      <a:pt x="155" y="158"/>
                    </a:lnTo>
                    <a:lnTo>
                      <a:pt x="156" y="168"/>
                    </a:lnTo>
                    <a:lnTo>
                      <a:pt x="158" y="179"/>
                    </a:lnTo>
                    <a:lnTo>
                      <a:pt x="159" y="187"/>
                    </a:lnTo>
                    <a:lnTo>
                      <a:pt x="160" y="190"/>
                    </a:lnTo>
                    <a:lnTo>
                      <a:pt x="162" y="200"/>
                    </a:lnTo>
                    <a:lnTo>
                      <a:pt x="163" y="211"/>
                    </a:lnTo>
                    <a:lnTo>
                      <a:pt x="165" y="222"/>
                    </a:lnTo>
                    <a:lnTo>
                      <a:pt x="169" y="244"/>
                    </a:lnTo>
                    <a:lnTo>
                      <a:pt x="174" y="265"/>
                    </a:lnTo>
                    <a:lnTo>
                      <a:pt x="182" y="306"/>
                    </a:lnTo>
                    <a:lnTo>
                      <a:pt x="186" y="326"/>
                    </a:lnTo>
                    <a:lnTo>
                      <a:pt x="188" y="331"/>
                    </a:lnTo>
                    <a:lnTo>
                      <a:pt x="191" y="345"/>
                    </a:lnTo>
                    <a:lnTo>
                      <a:pt x="193" y="352"/>
                    </a:lnTo>
                    <a:lnTo>
                      <a:pt x="196" y="361"/>
                    </a:lnTo>
                    <a:lnTo>
                      <a:pt x="197" y="369"/>
                    </a:lnTo>
                    <a:lnTo>
                      <a:pt x="199" y="377"/>
                    </a:lnTo>
                    <a:lnTo>
                      <a:pt x="208" y="420"/>
                    </a:lnTo>
                    <a:lnTo>
                      <a:pt x="217" y="463"/>
                    </a:lnTo>
                    <a:lnTo>
                      <a:pt x="234" y="551"/>
                    </a:lnTo>
                    <a:lnTo>
                      <a:pt x="237" y="565"/>
                    </a:lnTo>
                    <a:lnTo>
                      <a:pt x="243" y="596"/>
                    </a:lnTo>
                    <a:lnTo>
                      <a:pt x="251" y="641"/>
                    </a:lnTo>
                    <a:lnTo>
                      <a:pt x="256" y="662"/>
                    </a:lnTo>
                    <a:lnTo>
                      <a:pt x="260" y="684"/>
                    </a:lnTo>
                    <a:lnTo>
                      <a:pt x="264" y="707"/>
                    </a:lnTo>
                    <a:lnTo>
                      <a:pt x="267" y="729"/>
                    </a:lnTo>
                    <a:lnTo>
                      <a:pt x="271" y="751"/>
                    </a:lnTo>
                    <a:lnTo>
                      <a:pt x="274" y="773"/>
                    </a:lnTo>
                    <a:lnTo>
                      <a:pt x="278" y="796"/>
                    </a:lnTo>
                    <a:lnTo>
                      <a:pt x="281" y="818"/>
                    </a:lnTo>
                    <a:lnTo>
                      <a:pt x="281" y="821"/>
                    </a:lnTo>
                    <a:lnTo>
                      <a:pt x="283" y="840"/>
                    </a:lnTo>
                    <a:lnTo>
                      <a:pt x="286" y="862"/>
                    </a:lnTo>
                    <a:lnTo>
                      <a:pt x="287" y="884"/>
                    </a:lnTo>
                    <a:lnTo>
                      <a:pt x="288" y="907"/>
                    </a:lnTo>
                    <a:lnTo>
                      <a:pt x="290" y="929"/>
                    </a:lnTo>
                    <a:lnTo>
                      <a:pt x="291" y="951"/>
                    </a:lnTo>
                    <a:lnTo>
                      <a:pt x="292" y="972"/>
                    </a:lnTo>
                    <a:lnTo>
                      <a:pt x="292" y="994"/>
                    </a:lnTo>
                    <a:lnTo>
                      <a:pt x="292" y="998"/>
                    </a:lnTo>
                    <a:lnTo>
                      <a:pt x="292" y="1016"/>
                    </a:lnTo>
                    <a:lnTo>
                      <a:pt x="291" y="1037"/>
                    </a:lnTo>
                    <a:lnTo>
                      <a:pt x="290" y="1059"/>
                    </a:lnTo>
                    <a:lnTo>
                      <a:pt x="289" y="1080"/>
                    </a:lnTo>
                    <a:lnTo>
                      <a:pt x="288" y="1095"/>
                    </a:lnTo>
                    <a:lnTo>
                      <a:pt x="287" y="1112"/>
                    </a:lnTo>
                    <a:lnTo>
                      <a:pt x="286" y="1156"/>
                    </a:lnTo>
                    <a:lnTo>
                      <a:pt x="286" y="1180"/>
                    </a:lnTo>
                    <a:lnTo>
                      <a:pt x="284" y="1205"/>
                    </a:lnTo>
                    <a:lnTo>
                      <a:pt x="284" y="1213"/>
                    </a:lnTo>
                    <a:lnTo>
                      <a:pt x="283" y="1219"/>
                    </a:lnTo>
                    <a:lnTo>
                      <a:pt x="282" y="1232"/>
                    </a:lnTo>
                    <a:lnTo>
                      <a:pt x="281" y="1245"/>
                    </a:lnTo>
                    <a:lnTo>
                      <a:pt x="280" y="1257"/>
                    </a:lnTo>
                    <a:lnTo>
                      <a:pt x="279" y="1270"/>
                    </a:lnTo>
                    <a:lnTo>
                      <a:pt x="278" y="1283"/>
                    </a:lnTo>
                    <a:lnTo>
                      <a:pt x="276" y="1295"/>
                    </a:lnTo>
                    <a:lnTo>
                      <a:pt x="274" y="1307"/>
                    </a:lnTo>
                    <a:lnTo>
                      <a:pt x="272" y="1318"/>
                    </a:lnTo>
                    <a:lnTo>
                      <a:pt x="271" y="1329"/>
                    </a:lnTo>
                    <a:lnTo>
                      <a:pt x="271" y="1329"/>
                    </a:lnTo>
                    <a:lnTo>
                      <a:pt x="268" y="1339"/>
                    </a:lnTo>
                    <a:lnTo>
                      <a:pt x="266" y="1350"/>
                    </a:lnTo>
                    <a:lnTo>
                      <a:pt x="266" y="1349"/>
                    </a:lnTo>
                    <a:lnTo>
                      <a:pt x="265" y="1353"/>
                    </a:lnTo>
                    <a:lnTo>
                      <a:pt x="264" y="1357"/>
                    </a:lnTo>
                    <a:lnTo>
                      <a:pt x="261" y="1349"/>
                    </a:lnTo>
                    <a:lnTo>
                      <a:pt x="258" y="1337"/>
                    </a:lnTo>
                    <a:lnTo>
                      <a:pt x="254" y="1326"/>
                    </a:lnTo>
                    <a:lnTo>
                      <a:pt x="251" y="1315"/>
                    </a:lnTo>
                    <a:lnTo>
                      <a:pt x="248" y="1305"/>
                    </a:lnTo>
                    <a:lnTo>
                      <a:pt x="244" y="1288"/>
                    </a:lnTo>
                    <a:lnTo>
                      <a:pt x="242" y="1277"/>
                    </a:lnTo>
                    <a:lnTo>
                      <a:pt x="235" y="1251"/>
                    </a:lnTo>
                    <a:lnTo>
                      <a:pt x="230" y="1225"/>
                    </a:lnTo>
                    <a:lnTo>
                      <a:pt x="224" y="1198"/>
                    </a:lnTo>
                    <a:lnTo>
                      <a:pt x="219" y="1172"/>
                    </a:lnTo>
                    <a:lnTo>
                      <a:pt x="214" y="1146"/>
                    </a:lnTo>
                    <a:lnTo>
                      <a:pt x="209" y="1121"/>
                    </a:lnTo>
                    <a:lnTo>
                      <a:pt x="204" y="1095"/>
                    </a:lnTo>
                    <a:lnTo>
                      <a:pt x="200" y="1069"/>
                    </a:lnTo>
                    <a:lnTo>
                      <a:pt x="196" y="1044"/>
                    </a:lnTo>
                    <a:lnTo>
                      <a:pt x="192" y="1019"/>
                    </a:lnTo>
                    <a:lnTo>
                      <a:pt x="188" y="992"/>
                    </a:lnTo>
                    <a:lnTo>
                      <a:pt x="184" y="966"/>
                    </a:lnTo>
                    <a:lnTo>
                      <a:pt x="181" y="940"/>
                    </a:lnTo>
                    <a:lnTo>
                      <a:pt x="179" y="921"/>
                    </a:lnTo>
                    <a:lnTo>
                      <a:pt x="177" y="914"/>
                    </a:lnTo>
                    <a:lnTo>
                      <a:pt x="170" y="859"/>
                    </a:lnTo>
                    <a:lnTo>
                      <a:pt x="168" y="839"/>
                    </a:lnTo>
                    <a:lnTo>
                      <a:pt x="165" y="818"/>
                    </a:lnTo>
                    <a:lnTo>
                      <a:pt x="162" y="798"/>
                    </a:lnTo>
                    <a:lnTo>
                      <a:pt x="159" y="777"/>
                    </a:lnTo>
                    <a:lnTo>
                      <a:pt x="153" y="737"/>
                    </a:lnTo>
                    <a:lnTo>
                      <a:pt x="147" y="696"/>
                    </a:lnTo>
                    <a:lnTo>
                      <a:pt x="140" y="655"/>
                    </a:lnTo>
                    <a:lnTo>
                      <a:pt x="133" y="615"/>
                    </a:lnTo>
                    <a:lnTo>
                      <a:pt x="130" y="601"/>
                    </a:lnTo>
                    <a:lnTo>
                      <a:pt x="119" y="536"/>
                    </a:lnTo>
                    <a:lnTo>
                      <a:pt x="112" y="496"/>
                    </a:lnTo>
                    <a:lnTo>
                      <a:pt x="105" y="455"/>
                    </a:lnTo>
                    <a:lnTo>
                      <a:pt x="99" y="416"/>
                    </a:lnTo>
                    <a:lnTo>
                      <a:pt x="92" y="376"/>
                    </a:lnTo>
                    <a:lnTo>
                      <a:pt x="86" y="336"/>
                    </a:lnTo>
                    <a:lnTo>
                      <a:pt x="83" y="317"/>
                    </a:lnTo>
                    <a:lnTo>
                      <a:pt x="80" y="297"/>
                    </a:lnTo>
                    <a:lnTo>
                      <a:pt x="78" y="276"/>
                    </a:lnTo>
                    <a:lnTo>
                      <a:pt x="75" y="256"/>
                    </a:lnTo>
                    <a:lnTo>
                      <a:pt x="72" y="236"/>
                    </a:lnTo>
                    <a:lnTo>
                      <a:pt x="70" y="215"/>
                    </a:lnTo>
                    <a:lnTo>
                      <a:pt x="69" y="207"/>
                    </a:lnTo>
                    <a:lnTo>
                      <a:pt x="67" y="197"/>
                    </a:lnTo>
                    <a:lnTo>
                      <a:pt x="65" y="186"/>
                    </a:lnTo>
                    <a:lnTo>
                      <a:pt x="62" y="173"/>
                    </a:lnTo>
                    <a:lnTo>
                      <a:pt x="56" y="142"/>
                    </a:lnTo>
                    <a:lnTo>
                      <a:pt x="49" y="111"/>
                    </a:lnTo>
                    <a:lnTo>
                      <a:pt x="46" y="96"/>
                    </a:lnTo>
                    <a:lnTo>
                      <a:pt x="46" y="95"/>
                    </a:lnTo>
                    <a:lnTo>
                      <a:pt x="45" y="79"/>
                    </a:lnTo>
                    <a:lnTo>
                      <a:pt x="45" y="65"/>
                    </a:lnTo>
                    <a:lnTo>
                      <a:pt x="44" y="52"/>
                    </a:lnTo>
                    <a:lnTo>
                      <a:pt x="44" y="46"/>
                    </a:lnTo>
                    <a:lnTo>
                      <a:pt x="44" y="42"/>
                    </a:lnTo>
                    <a:lnTo>
                      <a:pt x="45" y="36"/>
                    </a:lnTo>
                    <a:lnTo>
                      <a:pt x="45" y="34"/>
                    </a:lnTo>
                    <a:lnTo>
                      <a:pt x="45" y="32"/>
                    </a:lnTo>
                    <a:lnTo>
                      <a:pt x="45" y="31"/>
                    </a:lnTo>
                    <a:lnTo>
                      <a:pt x="36" y="1"/>
                    </a:lnTo>
                    <a:close/>
                  </a:path>
                </a:pathLst>
              </a:custGeom>
              <a:solidFill>
                <a:srgbClr val="0EB2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8"/>
              <p:cNvSpPr/>
              <p:nvPr/>
            </p:nvSpPr>
            <p:spPr>
              <a:xfrm>
                <a:off x="5246869" y="3647760"/>
                <a:ext cx="5915" cy="28782"/>
              </a:xfrm>
              <a:custGeom>
                <a:avLst/>
                <a:gdLst/>
                <a:ahLst/>
                <a:cxnLst/>
                <a:rect l="l" t="t" r="r" b="b"/>
                <a:pathLst>
                  <a:path w="306" h="1489" extrusionOk="0">
                    <a:moveTo>
                      <a:pt x="212" y="1409"/>
                    </a:moveTo>
                    <a:lnTo>
                      <a:pt x="212" y="1409"/>
                    </a:lnTo>
                    <a:lnTo>
                      <a:pt x="212" y="1409"/>
                    </a:lnTo>
                    <a:close/>
                    <a:moveTo>
                      <a:pt x="153" y="1"/>
                    </a:moveTo>
                    <a:lnTo>
                      <a:pt x="141" y="21"/>
                    </a:lnTo>
                    <a:lnTo>
                      <a:pt x="149" y="90"/>
                    </a:lnTo>
                    <a:lnTo>
                      <a:pt x="158" y="159"/>
                    </a:lnTo>
                    <a:lnTo>
                      <a:pt x="165" y="227"/>
                    </a:lnTo>
                    <a:lnTo>
                      <a:pt x="172" y="296"/>
                    </a:lnTo>
                    <a:lnTo>
                      <a:pt x="172" y="302"/>
                    </a:lnTo>
                    <a:lnTo>
                      <a:pt x="176" y="330"/>
                    </a:lnTo>
                    <a:lnTo>
                      <a:pt x="181" y="363"/>
                    </a:lnTo>
                    <a:lnTo>
                      <a:pt x="185" y="397"/>
                    </a:lnTo>
                    <a:lnTo>
                      <a:pt x="190" y="431"/>
                    </a:lnTo>
                    <a:lnTo>
                      <a:pt x="194" y="465"/>
                    </a:lnTo>
                    <a:lnTo>
                      <a:pt x="197" y="499"/>
                    </a:lnTo>
                    <a:lnTo>
                      <a:pt x="202" y="533"/>
                    </a:lnTo>
                    <a:lnTo>
                      <a:pt x="205" y="567"/>
                    </a:lnTo>
                    <a:lnTo>
                      <a:pt x="209" y="601"/>
                    </a:lnTo>
                    <a:lnTo>
                      <a:pt x="212" y="634"/>
                    </a:lnTo>
                    <a:lnTo>
                      <a:pt x="215" y="668"/>
                    </a:lnTo>
                    <a:lnTo>
                      <a:pt x="218" y="701"/>
                    </a:lnTo>
                    <a:lnTo>
                      <a:pt x="219" y="719"/>
                    </a:lnTo>
                    <a:lnTo>
                      <a:pt x="221" y="735"/>
                    </a:lnTo>
                    <a:lnTo>
                      <a:pt x="224" y="769"/>
                    </a:lnTo>
                    <a:lnTo>
                      <a:pt x="226" y="803"/>
                    </a:lnTo>
                    <a:lnTo>
                      <a:pt x="228" y="837"/>
                    </a:lnTo>
                    <a:lnTo>
                      <a:pt x="231" y="871"/>
                    </a:lnTo>
                    <a:lnTo>
                      <a:pt x="232" y="905"/>
                    </a:lnTo>
                    <a:lnTo>
                      <a:pt x="233" y="939"/>
                    </a:lnTo>
                    <a:lnTo>
                      <a:pt x="235" y="973"/>
                    </a:lnTo>
                    <a:lnTo>
                      <a:pt x="236" y="1007"/>
                    </a:lnTo>
                    <a:lnTo>
                      <a:pt x="237" y="1041"/>
                    </a:lnTo>
                    <a:lnTo>
                      <a:pt x="237" y="1075"/>
                    </a:lnTo>
                    <a:lnTo>
                      <a:pt x="237" y="1110"/>
                    </a:lnTo>
                    <a:lnTo>
                      <a:pt x="237" y="1135"/>
                    </a:lnTo>
                    <a:lnTo>
                      <a:pt x="237" y="1142"/>
                    </a:lnTo>
                    <a:lnTo>
                      <a:pt x="237" y="1158"/>
                    </a:lnTo>
                    <a:lnTo>
                      <a:pt x="238" y="1185"/>
                    </a:lnTo>
                    <a:lnTo>
                      <a:pt x="238" y="1215"/>
                    </a:lnTo>
                    <a:lnTo>
                      <a:pt x="238" y="1231"/>
                    </a:lnTo>
                    <a:lnTo>
                      <a:pt x="238" y="1249"/>
                    </a:lnTo>
                    <a:lnTo>
                      <a:pt x="237" y="1265"/>
                    </a:lnTo>
                    <a:lnTo>
                      <a:pt x="237" y="1282"/>
                    </a:lnTo>
                    <a:lnTo>
                      <a:pt x="236" y="1299"/>
                    </a:lnTo>
                    <a:lnTo>
                      <a:pt x="236" y="1304"/>
                    </a:lnTo>
                    <a:lnTo>
                      <a:pt x="235" y="1316"/>
                    </a:lnTo>
                    <a:lnTo>
                      <a:pt x="234" y="1332"/>
                    </a:lnTo>
                    <a:lnTo>
                      <a:pt x="232" y="1349"/>
                    </a:lnTo>
                    <a:lnTo>
                      <a:pt x="231" y="1364"/>
                    </a:lnTo>
                    <a:lnTo>
                      <a:pt x="230" y="1379"/>
                    </a:lnTo>
                    <a:lnTo>
                      <a:pt x="228" y="1393"/>
                    </a:lnTo>
                    <a:lnTo>
                      <a:pt x="226" y="1399"/>
                    </a:lnTo>
                    <a:lnTo>
                      <a:pt x="227" y="1399"/>
                    </a:lnTo>
                    <a:lnTo>
                      <a:pt x="225" y="1405"/>
                    </a:lnTo>
                    <a:lnTo>
                      <a:pt x="224" y="1411"/>
                    </a:lnTo>
                    <a:lnTo>
                      <a:pt x="224" y="1410"/>
                    </a:lnTo>
                    <a:lnTo>
                      <a:pt x="224" y="1416"/>
                    </a:lnTo>
                    <a:lnTo>
                      <a:pt x="222" y="1421"/>
                    </a:lnTo>
                    <a:lnTo>
                      <a:pt x="222" y="1421"/>
                    </a:lnTo>
                    <a:lnTo>
                      <a:pt x="221" y="1426"/>
                    </a:lnTo>
                    <a:lnTo>
                      <a:pt x="219" y="1424"/>
                    </a:lnTo>
                    <a:lnTo>
                      <a:pt x="220" y="1425"/>
                    </a:lnTo>
                    <a:lnTo>
                      <a:pt x="218" y="1421"/>
                    </a:lnTo>
                    <a:lnTo>
                      <a:pt x="215" y="1416"/>
                    </a:lnTo>
                    <a:lnTo>
                      <a:pt x="216" y="1417"/>
                    </a:lnTo>
                    <a:lnTo>
                      <a:pt x="213" y="1413"/>
                    </a:lnTo>
                    <a:lnTo>
                      <a:pt x="214" y="1414"/>
                    </a:lnTo>
                    <a:lnTo>
                      <a:pt x="214" y="1414"/>
                    </a:lnTo>
                    <a:lnTo>
                      <a:pt x="211" y="1408"/>
                    </a:lnTo>
                    <a:lnTo>
                      <a:pt x="212" y="1409"/>
                    </a:lnTo>
                    <a:lnTo>
                      <a:pt x="210" y="1404"/>
                    </a:lnTo>
                    <a:lnTo>
                      <a:pt x="210" y="1405"/>
                    </a:lnTo>
                    <a:lnTo>
                      <a:pt x="208" y="1400"/>
                    </a:lnTo>
                    <a:lnTo>
                      <a:pt x="208" y="1400"/>
                    </a:lnTo>
                    <a:lnTo>
                      <a:pt x="206" y="1395"/>
                    </a:lnTo>
                    <a:lnTo>
                      <a:pt x="204" y="1391"/>
                    </a:lnTo>
                    <a:lnTo>
                      <a:pt x="204" y="1392"/>
                    </a:lnTo>
                    <a:lnTo>
                      <a:pt x="201" y="1380"/>
                    </a:lnTo>
                    <a:lnTo>
                      <a:pt x="202" y="1382"/>
                    </a:lnTo>
                    <a:lnTo>
                      <a:pt x="202" y="1382"/>
                    </a:lnTo>
                    <a:lnTo>
                      <a:pt x="198" y="1372"/>
                    </a:lnTo>
                    <a:lnTo>
                      <a:pt x="196" y="1360"/>
                    </a:lnTo>
                    <a:lnTo>
                      <a:pt x="196" y="1361"/>
                    </a:lnTo>
                    <a:lnTo>
                      <a:pt x="193" y="1350"/>
                    </a:lnTo>
                    <a:lnTo>
                      <a:pt x="191" y="1339"/>
                    </a:lnTo>
                    <a:lnTo>
                      <a:pt x="190" y="1328"/>
                    </a:lnTo>
                    <a:lnTo>
                      <a:pt x="188" y="1317"/>
                    </a:lnTo>
                    <a:lnTo>
                      <a:pt x="186" y="1304"/>
                    </a:lnTo>
                    <a:lnTo>
                      <a:pt x="185" y="1293"/>
                    </a:lnTo>
                    <a:lnTo>
                      <a:pt x="183" y="1281"/>
                    </a:lnTo>
                    <a:lnTo>
                      <a:pt x="183" y="1269"/>
                    </a:lnTo>
                    <a:lnTo>
                      <a:pt x="183" y="1265"/>
                    </a:lnTo>
                    <a:lnTo>
                      <a:pt x="182" y="1256"/>
                    </a:lnTo>
                    <a:lnTo>
                      <a:pt x="180" y="1245"/>
                    </a:lnTo>
                    <a:lnTo>
                      <a:pt x="178" y="1233"/>
                    </a:lnTo>
                    <a:lnTo>
                      <a:pt x="177" y="1221"/>
                    </a:lnTo>
                    <a:lnTo>
                      <a:pt x="176" y="1209"/>
                    </a:lnTo>
                    <a:lnTo>
                      <a:pt x="175" y="1198"/>
                    </a:lnTo>
                    <a:lnTo>
                      <a:pt x="174" y="1187"/>
                    </a:lnTo>
                    <a:lnTo>
                      <a:pt x="173" y="1164"/>
                    </a:lnTo>
                    <a:lnTo>
                      <a:pt x="172" y="1143"/>
                    </a:lnTo>
                    <a:lnTo>
                      <a:pt x="171" y="1124"/>
                    </a:lnTo>
                    <a:lnTo>
                      <a:pt x="171" y="1106"/>
                    </a:lnTo>
                    <a:lnTo>
                      <a:pt x="170" y="1083"/>
                    </a:lnTo>
                    <a:lnTo>
                      <a:pt x="169" y="1059"/>
                    </a:lnTo>
                    <a:lnTo>
                      <a:pt x="169" y="1036"/>
                    </a:lnTo>
                    <a:lnTo>
                      <a:pt x="169" y="1035"/>
                    </a:lnTo>
                    <a:lnTo>
                      <a:pt x="168" y="1012"/>
                    </a:lnTo>
                    <a:lnTo>
                      <a:pt x="166" y="988"/>
                    </a:lnTo>
                    <a:lnTo>
                      <a:pt x="164" y="965"/>
                    </a:lnTo>
                    <a:lnTo>
                      <a:pt x="162" y="941"/>
                    </a:lnTo>
                    <a:lnTo>
                      <a:pt x="160" y="918"/>
                    </a:lnTo>
                    <a:lnTo>
                      <a:pt x="157" y="894"/>
                    </a:lnTo>
                    <a:lnTo>
                      <a:pt x="155" y="870"/>
                    </a:lnTo>
                    <a:lnTo>
                      <a:pt x="152" y="848"/>
                    </a:lnTo>
                    <a:lnTo>
                      <a:pt x="149" y="824"/>
                    </a:lnTo>
                    <a:lnTo>
                      <a:pt x="145" y="801"/>
                    </a:lnTo>
                    <a:lnTo>
                      <a:pt x="142" y="777"/>
                    </a:lnTo>
                    <a:lnTo>
                      <a:pt x="139" y="753"/>
                    </a:lnTo>
                    <a:lnTo>
                      <a:pt x="135" y="730"/>
                    </a:lnTo>
                    <a:lnTo>
                      <a:pt x="133" y="716"/>
                    </a:lnTo>
                    <a:lnTo>
                      <a:pt x="131" y="706"/>
                    </a:lnTo>
                    <a:lnTo>
                      <a:pt x="128" y="684"/>
                    </a:lnTo>
                    <a:lnTo>
                      <a:pt x="119" y="636"/>
                    </a:lnTo>
                    <a:lnTo>
                      <a:pt x="111" y="590"/>
                    </a:lnTo>
                    <a:lnTo>
                      <a:pt x="102" y="544"/>
                    </a:lnTo>
                    <a:lnTo>
                      <a:pt x="85" y="451"/>
                    </a:lnTo>
                    <a:lnTo>
                      <a:pt x="67" y="360"/>
                    </a:lnTo>
                    <a:lnTo>
                      <a:pt x="67" y="357"/>
                    </a:lnTo>
                    <a:lnTo>
                      <a:pt x="66" y="353"/>
                    </a:lnTo>
                    <a:lnTo>
                      <a:pt x="66" y="354"/>
                    </a:lnTo>
                    <a:lnTo>
                      <a:pt x="66" y="342"/>
                    </a:lnTo>
                    <a:lnTo>
                      <a:pt x="65" y="329"/>
                    </a:lnTo>
                    <a:lnTo>
                      <a:pt x="64" y="313"/>
                    </a:lnTo>
                    <a:lnTo>
                      <a:pt x="62" y="276"/>
                    </a:lnTo>
                    <a:lnTo>
                      <a:pt x="61" y="256"/>
                    </a:lnTo>
                    <a:lnTo>
                      <a:pt x="60" y="236"/>
                    </a:lnTo>
                    <a:lnTo>
                      <a:pt x="59" y="216"/>
                    </a:lnTo>
                    <a:lnTo>
                      <a:pt x="58" y="196"/>
                    </a:lnTo>
                    <a:lnTo>
                      <a:pt x="56" y="177"/>
                    </a:lnTo>
                    <a:lnTo>
                      <a:pt x="55" y="168"/>
                    </a:lnTo>
                    <a:lnTo>
                      <a:pt x="54" y="160"/>
                    </a:lnTo>
                    <a:lnTo>
                      <a:pt x="52" y="152"/>
                    </a:lnTo>
                    <a:lnTo>
                      <a:pt x="52" y="144"/>
                    </a:lnTo>
                    <a:lnTo>
                      <a:pt x="50" y="137"/>
                    </a:lnTo>
                    <a:lnTo>
                      <a:pt x="48" y="130"/>
                    </a:lnTo>
                    <a:lnTo>
                      <a:pt x="46" y="123"/>
                    </a:lnTo>
                    <a:lnTo>
                      <a:pt x="44" y="117"/>
                    </a:lnTo>
                    <a:lnTo>
                      <a:pt x="42" y="113"/>
                    </a:lnTo>
                    <a:lnTo>
                      <a:pt x="40" y="111"/>
                    </a:lnTo>
                    <a:lnTo>
                      <a:pt x="39" y="107"/>
                    </a:lnTo>
                    <a:lnTo>
                      <a:pt x="37" y="106"/>
                    </a:lnTo>
                    <a:lnTo>
                      <a:pt x="4" y="103"/>
                    </a:lnTo>
                    <a:lnTo>
                      <a:pt x="1" y="135"/>
                    </a:lnTo>
                    <a:lnTo>
                      <a:pt x="2" y="138"/>
                    </a:lnTo>
                    <a:lnTo>
                      <a:pt x="3" y="140"/>
                    </a:lnTo>
                    <a:lnTo>
                      <a:pt x="3" y="141"/>
                    </a:lnTo>
                    <a:lnTo>
                      <a:pt x="4" y="146"/>
                    </a:lnTo>
                    <a:lnTo>
                      <a:pt x="4" y="152"/>
                    </a:lnTo>
                    <a:lnTo>
                      <a:pt x="6" y="158"/>
                    </a:lnTo>
                    <a:lnTo>
                      <a:pt x="6" y="166"/>
                    </a:lnTo>
                    <a:lnTo>
                      <a:pt x="7" y="165"/>
                    </a:lnTo>
                    <a:lnTo>
                      <a:pt x="7" y="173"/>
                    </a:lnTo>
                    <a:lnTo>
                      <a:pt x="8" y="182"/>
                    </a:lnTo>
                    <a:lnTo>
                      <a:pt x="9" y="199"/>
                    </a:lnTo>
                    <a:lnTo>
                      <a:pt x="10" y="218"/>
                    </a:lnTo>
                    <a:lnTo>
                      <a:pt x="11" y="237"/>
                    </a:lnTo>
                    <a:lnTo>
                      <a:pt x="11" y="258"/>
                    </a:lnTo>
                    <a:lnTo>
                      <a:pt x="11" y="278"/>
                    </a:lnTo>
                    <a:lnTo>
                      <a:pt x="11" y="314"/>
                    </a:lnTo>
                    <a:lnTo>
                      <a:pt x="11" y="331"/>
                    </a:lnTo>
                    <a:lnTo>
                      <a:pt x="12" y="346"/>
                    </a:lnTo>
                    <a:lnTo>
                      <a:pt x="13" y="358"/>
                    </a:lnTo>
                    <a:lnTo>
                      <a:pt x="13" y="364"/>
                    </a:lnTo>
                    <a:lnTo>
                      <a:pt x="14" y="368"/>
                    </a:lnTo>
                    <a:lnTo>
                      <a:pt x="28" y="461"/>
                    </a:lnTo>
                    <a:lnTo>
                      <a:pt x="42" y="554"/>
                    </a:lnTo>
                    <a:lnTo>
                      <a:pt x="49" y="600"/>
                    </a:lnTo>
                    <a:lnTo>
                      <a:pt x="56" y="647"/>
                    </a:lnTo>
                    <a:lnTo>
                      <a:pt x="62" y="693"/>
                    </a:lnTo>
                    <a:lnTo>
                      <a:pt x="66" y="716"/>
                    </a:lnTo>
                    <a:lnTo>
                      <a:pt x="66" y="726"/>
                    </a:lnTo>
                    <a:lnTo>
                      <a:pt x="68" y="740"/>
                    </a:lnTo>
                    <a:lnTo>
                      <a:pt x="71" y="763"/>
                    </a:lnTo>
                    <a:lnTo>
                      <a:pt x="74" y="786"/>
                    </a:lnTo>
                    <a:lnTo>
                      <a:pt x="76" y="809"/>
                    </a:lnTo>
                    <a:lnTo>
                      <a:pt x="79" y="832"/>
                    </a:lnTo>
                    <a:lnTo>
                      <a:pt x="81" y="856"/>
                    </a:lnTo>
                    <a:lnTo>
                      <a:pt x="83" y="878"/>
                    </a:lnTo>
                    <a:lnTo>
                      <a:pt x="85" y="901"/>
                    </a:lnTo>
                    <a:lnTo>
                      <a:pt x="87" y="925"/>
                    </a:lnTo>
                    <a:lnTo>
                      <a:pt x="88" y="947"/>
                    </a:lnTo>
                    <a:lnTo>
                      <a:pt x="90" y="970"/>
                    </a:lnTo>
                    <a:lnTo>
                      <a:pt x="91" y="993"/>
                    </a:lnTo>
                    <a:lnTo>
                      <a:pt x="92" y="1016"/>
                    </a:lnTo>
                    <a:lnTo>
                      <a:pt x="92" y="1037"/>
                    </a:lnTo>
                    <a:lnTo>
                      <a:pt x="92" y="1039"/>
                    </a:lnTo>
                    <a:lnTo>
                      <a:pt x="93" y="1062"/>
                    </a:lnTo>
                    <a:lnTo>
                      <a:pt x="93" y="1084"/>
                    </a:lnTo>
                    <a:lnTo>
                      <a:pt x="93" y="1107"/>
                    </a:lnTo>
                    <a:lnTo>
                      <a:pt x="93" y="1125"/>
                    </a:lnTo>
                    <a:lnTo>
                      <a:pt x="93" y="1146"/>
                    </a:lnTo>
                    <a:lnTo>
                      <a:pt x="94" y="1167"/>
                    </a:lnTo>
                    <a:lnTo>
                      <a:pt x="94" y="1191"/>
                    </a:lnTo>
                    <a:lnTo>
                      <a:pt x="95" y="1203"/>
                    </a:lnTo>
                    <a:lnTo>
                      <a:pt x="96" y="1215"/>
                    </a:lnTo>
                    <a:lnTo>
                      <a:pt x="97" y="1228"/>
                    </a:lnTo>
                    <a:lnTo>
                      <a:pt x="98" y="1241"/>
                    </a:lnTo>
                    <a:lnTo>
                      <a:pt x="100" y="1254"/>
                    </a:lnTo>
                    <a:lnTo>
                      <a:pt x="101" y="1267"/>
                    </a:lnTo>
                    <a:lnTo>
                      <a:pt x="102" y="1277"/>
                    </a:lnTo>
                    <a:lnTo>
                      <a:pt x="103" y="1280"/>
                    </a:lnTo>
                    <a:lnTo>
                      <a:pt x="106" y="1293"/>
                    </a:lnTo>
                    <a:lnTo>
                      <a:pt x="109" y="1306"/>
                    </a:lnTo>
                    <a:lnTo>
                      <a:pt x="113" y="1319"/>
                    </a:lnTo>
                    <a:lnTo>
                      <a:pt x="116" y="1332"/>
                    </a:lnTo>
                    <a:lnTo>
                      <a:pt x="120" y="1345"/>
                    </a:lnTo>
                    <a:lnTo>
                      <a:pt x="124" y="1357"/>
                    </a:lnTo>
                    <a:lnTo>
                      <a:pt x="128" y="1369"/>
                    </a:lnTo>
                    <a:lnTo>
                      <a:pt x="133" y="1381"/>
                    </a:lnTo>
                    <a:lnTo>
                      <a:pt x="137" y="1391"/>
                    </a:lnTo>
                    <a:lnTo>
                      <a:pt x="138" y="1394"/>
                    </a:lnTo>
                    <a:lnTo>
                      <a:pt x="143" y="1405"/>
                    </a:lnTo>
                    <a:lnTo>
                      <a:pt x="149" y="1415"/>
                    </a:lnTo>
                    <a:lnTo>
                      <a:pt x="152" y="1421"/>
                    </a:lnTo>
                    <a:lnTo>
                      <a:pt x="155" y="1427"/>
                    </a:lnTo>
                    <a:lnTo>
                      <a:pt x="158" y="1432"/>
                    </a:lnTo>
                    <a:lnTo>
                      <a:pt x="161" y="1437"/>
                    </a:lnTo>
                    <a:lnTo>
                      <a:pt x="164" y="1442"/>
                    </a:lnTo>
                    <a:lnTo>
                      <a:pt x="168" y="1447"/>
                    </a:lnTo>
                    <a:lnTo>
                      <a:pt x="171" y="1451"/>
                    </a:lnTo>
                    <a:lnTo>
                      <a:pt x="175" y="1456"/>
                    </a:lnTo>
                    <a:lnTo>
                      <a:pt x="178" y="1461"/>
                    </a:lnTo>
                    <a:lnTo>
                      <a:pt x="183" y="1465"/>
                    </a:lnTo>
                    <a:lnTo>
                      <a:pt x="186" y="1469"/>
                    </a:lnTo>
                    <a:lnTo>
                      <a:pt x="190" y="1474"/>
                    </a:lnTo>
                    <a:lnTo>
                      <a:pt x="195" y="1477"/>
                    </a:lnTo>
                    <a:lnTo>
                      <a:pt x="198" y="1480"/>
                    </a:lnTo>
                    <a:lnTo>
                      <a:pt x="201" y="1482"/>
                    </a:lnTo>
                    <a:lnTo>
                      <a:pt x="204" y="1483"/>
                    </a:lnTo>
                    <a:lnTo>
                      <a:pt x="207" y="1485"/>
                    </a:lnTo>
                    <a:lnTo>
                      <a:pt x="211" y="1486"/>
                    </a:lnTo>
                    <a:lnTo>
                      <a:pt x="214" y="1487"/>
                    </a:lnTo>
                    <a:lnTo>
                      <a:pt x="218" y="1488"/>
                    </a:lnTo>
                    <a:lnTo>
                      <a:pt x="223" y="1489"/>
                    </a:lnTo>
                    <a:lnTo>
                      <a:pt x="226" y="1488"/>
                    </a:lnTo>
                    <a:lnTo>
                      <a:pt x="231" y="1487"/>
                    </a:lnTo>
                    <a:lnTo>
                      <a:pt x="234" y="1486"/>
                    </a:lnTo>
                    <a:lnTo>
                      <a:pt x="238" y="1485"/>
                    </a:lnTo>
                    <a:lnTo>
                      <a:pt x="241" y="1483"/>
                    </a:lnTo>
                    <a:lnTo>
                      <a:pt x="244" y="1481"/>
                    </a:lnTo>
                    <a:lnTo>
                      <a:pt x="246" y="1479"/>
                    </a:lnTo>
                    <a:lnTo>
                      <a:pt x="247" y="1478"/>
                    </a:lnTo>
                    <a:lnTo>
                      <a:pt x="250" y="1476"/>
                    </a:lnTo>
                    <a:lnTo>
                      <a:pt x="253" y="1472"/>
                    </a:lnTo>
                    <a:lnTo>
                      <a:pt x="257" y="1468"/>
                    </a:lnTo>
                    <a:lnTo>
                      <a:pt x="259" y="1462"/>
                    </a:lnTo>
                    <a:lnTo>
                      <a:pt x="263" y="1457"/>
                    </a:lnTo>
                    <a:lnTo>
                      <a:pt x="265" y="1452"/>
                    </a:lnTo>
                    <a:lnTo>
                      <a:pt x="267" y="1447"/>
                    </a:lnTo>
                    <a:lnTo>
                      <a:pt x="269" y="1442"/>
                    </a:lnTo>
                    <a:lnTo>
                      <a:pt x="272" y="1435"/>
                    </a:lnTo>
                    <a:lnTo>
                      <a:pt x="273" y="1429"/>
                    </a:lnTo>
                    <a:lnTo>
                      <a:pt x="275" y="1422"/>
                    </a:lnTo>
                    <a:lnTo>
                      <a:pt x="277" y="1416"/>
                    </a:lnTo>
                    <a:lnTo>
                      <a:pt x="279" y="1409"/>
                    </a:lnTo>
                    <a:lnTo>
                      <a:pt x="280" y="1402"/>
                    </a:lnTo>
                    <a:lnTo>
                      <a:pt x="283" y="1387"/>
                    </a:lnTo>
                    <a:lnTo>
                      <a:pt x="286" y="1372"/>
                    </a:lnTo>
                    <a:lnTo>
                      <a:pt x="288" y="1355"/>
                    </a:lnTo>
                    <a:lnTo>
                      <a:pt x="290" y="1338"/>
                    </a:lnTo>
                    <a:lnTo>
                      <a:pt x="293" y="1321"/>
                    </a:lnTo>
                    <a:lnTo>
                      <a:pt x="293" y="1309"/>
                    </a:lnTo>
                    <a:lnTo>
                      <a:pt x="294" y="1304"/>
                    </a:lnTo>
                    <a:lnTo>
                      <a:pt x="296" y="1286"/>
                    </a:lnTo>
                    <a:lnTo>
                      <a:pt x="298" y="1269"/>
                    </a:lnTo>
                    <a:lnTo>
                      <a:pt x="300" y="1251"/>
                    </a:lnTo>
                    <a:lnTo>
                      <a:pt x="300" y="1235"/>
                    </a:lnTo>
                    <a:lnTo>
                      <a:pt x="301" y="1217"/>
                    </a:lnTo>
                    <a:lnTo>
                      <a:pt x="304" y="1187"/>
                    </a:lnTo>
                    <a:lnTo>
                      <a:pt x="305" y="1159"/>
                    </a:lnTo>
                    <a:lnTo>
                      <a:pt x="306" y="1143"/>
                    </a:lnTo>
                    <a:lnTo>
                      <a:pt x="306" y="1136"/>
                    </a:lnTo>
                    <a:lnTo>
                      <a:pt x="306" y="1110"/>
                    </a:lnTo>
                    <a:lnTo>
                      <a:pt x="306" y="1075"/>
                    </a:lnTo>
                    <a:lnTo>
                      <a:pt x="305" y="1040"/>
                    </a:lnTo>
                    <a:lnTo>
                      <a:pt x="304" y="1005"/>
                    </a:lnTo>
                    <a:lnTo>
                      <a:pt x="303" y="970"/>
                    </a:lnTo>
                    <a:lnTo>
                      <a:pt x="301" y="936"/>
                    </a:lnTo>
                    <a:lnTo>
                      <a:pt x="300" y="901"/>
                    </a:lnTo>
                    <a:lnTo>
                      <a:pt x="297" y="867"/>
                    </a:lnTo>
                    <a:lnTo>
                      <a:pt x="295" y="832"/>
                    </a:lnTo>
                    <a:lnTo>
                      <a:pt x="293" y="798"/>
                    </a:lnTo>
                    <a:lnTo>
                      <a:pt x="290" y="764"/>
                    </a:lnTo>
                    <a:lnTo>
                      <a:pt x="286" y="730"/>
                    </a:lnTo>
                    <a:lnTo>
                      <a:pt x="285" y="713"/>
                    </a:lnTo>
                    <a:lnTo>
                      <a:pt x="283" y="696"/>
                    </a:lnTo>
                    <a:lnTo>
                      <a:pt x="280" y="661"/>
                    </a:lnTo>
                    <a:lnTo>
                      <a:pt x="276" y="628"/>
                    </a:lnTo>
                    <a:lnTo>
                      <a:pt x="272" y="593"/>
                    </a:lnTo>
                    <a:lnTo>
                      <a:pt x="267" y="560"/>
                    </a:lnTo>
                    <a:lnTo>
                      <a:pt x="263" y="526"/>
                    </a:lnTo>
                    <a:lnTo>
                      <a:pt x="259" y="492"/>
                    </a:lnTo>
                    <a:lnTo>
                      <a:pt x="253" y="458"/>
                    </a:lnTo>
                    <a:lnTo>
                      <a:pt x="248" y="423"/>
                    </a:lnTo>
                    <a:lnTo>
                      <a:pt x="244" y="389"/>
                    </a:lnTo>
                    <a:lnTo>
                      <a:pt x="238" y="355"/>
                    </a:lnTo>
                    <a:lnTo>
                      <a:pt x="233" y="321"/>
                    </a:lnTo>
                    <a:lnTo>
                      <a:pt x="229" y="294"/>
                    </a:lnTo>
                    <a:lnTo>
                      <a:pt x="227" y="287"/>
                    </a:lnTo>
                    <a:lnTo>
                      <a:pt x="213" y="220"/>
                    </a:lnTo>
                    <a:lnTo>
                      <a:pt x="198" y="152"/>
                    </a:lnTo>
                    <a:lnTo>
                      <a:pt x="184" y="84"/>
                    </a:lnTo>
                    <a:lnTo>
                      <a:pt x="169" y="16"/>
                    </a:lnTo>
                    <a:lnTo>
                      <a:pt x="153" y="1"/>
                    </a:lnTo>
                    <a:close/>
                  </a:path>
                </a:pathLst>
              </a:custGeom>
              <a:solidFill>
                <a:srgbClr val="0EB2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8"/>
              <p:cNvSpPr/>
              <p:nvPr/>
            </p:nvSpPr>
            <p:spPr>
              <a:xfrm>
                <a:off x="5214974" y="3652709"/>
                <a:ext cx="4736" cy="23331"/>
              </a:xfrm>
              <a:custGeom>
                <a:avLst/>
                <a:gdLst/>
                <a:ahLst/>
                <a:cxnLst/>
                <a:rect l="l" t="t" r="r" b="b"/>
                <a:pathLst>
                  <a:path w="245" h="1207" extrusionOk="0">
                    <a:moveTo>
                      <a:pt x="176" y="1"/>
                    </a:moveTo>
                    <a:lnTo>
                      <a:pt x="165" y="19"/>
                    </a:lnTo>
                    <a:lnTo>
                      <a:pt x="168" y="44"/>
                    </a:lnTo>
                    <a:lnTo>
                      <a:pt x="169" y="71"/>
                    </a:lnTo>
                    <a:lnTo>
                      <a:pt x="170" y="97"/>
                    </a:lnTo>
                    <a:lnTo>
                      <a:pt x="171" y="123"/>
                    </a:lnTo>
                    <a:lnTo>
                      <a:pt x="172" y="140"/>
                    </a:lnTo>
                    <a:lnTo>
                      <a:pt x="173" y="150"/>
                    </a:lnTo>
                    <a:lnTo>
                      <a:pt x="175" y="176"/>
                    </a:lnTo>
                    <a:lnTo>
                      <a:pt x="177" y="203"/>
                    </a:lnTo>
                    <a:lnTo>
                      <a:pt x="179" y="231"/>
                    </a:lnTo>
                    <a:lnTo>
                      <a:pt x="181" y="258"/>
                    </a:lnTo>
                    <a:lnTo>
                      <a:pt x="182" y="286"/>
                    </a:lnTo>
                    <a:lnTo>
                      <a:pt x="183" y="313"/>
                    </a:lnTo>
                    <a:lnTo>
                      <a:pt x="184" y="341"/>
                    </a:lnTo>
                    <a:lnTo>
                      <a:pt x="185" y="369"/>
                    </a:lnTo>
                    <a:lnTo>
                      <a:pt x="186" y="397"/>
                    </a:lnTo>
                    <a:lnTo>
                      <a:pt x="186" y="426"/>
                    </a:lnTo>
                    <a:lnTo>
                      <a:pt x="186" y="454"/>
                    </a:lnTo>
                    <a:lnTo>
                      <a:pt x="186" y="482"/>
                    </a:lnTo>
                    <a:lnTo>
                      <a:pt x="186" y="510"/>
                    </a:lnTo>
                    <a:lnTo>
                      <a:pt x="186" y="538"/>
                    </a:lnTo>
                    <a:lnTo>
                      <a:pt x="185" y="566"/>
                    </a:lnTo>
                    <a:lnTo>
                      <a:pt x="184" y="594"/>
                    </a:lnTo>
                    <a:lnTo>
                      <a:pt x="183" y="621"/>
                    </a:lnTo>
                    <a:lnTo>
                      <a:pt x="182" y="649"/>
                    </a:lnTo>
                    <a:lnTo>
                      <a:pt x="181" y="676"/>
                    </a:lnTo>
                    <a:lnTo>
                      <a:pt x="181" y="677"/>
                    </a:lnTo>
                    <a:lnTo>
                      <a:pt x="181" y="704"/>
                    </a:lnTo>
                    <a:lnTo>
                      <a:pt x="179" y="731"/>
                    </a:lnTo>
                    <a:lnTo>
                      <a:pt x="178" y="758"/>
                    </a:lnTo>
                    <a:lnTo>
                      <a:pt x="176" y="784"/>
                    </a:lnTo>
                    <a:lnTo>
                      <a:pt x="175" y="810"/>
                    </a:lnTo>
                    <a:lnTo>
                      <a:pt x="173" y="836"/>
                    </a:lnTo>
                    <a:lnTo>
                      <a:pt x="171" y="862"/>
                    </a:lnTo>
                    <a:lnTo>
                      <a:pt x="168" y="887"/>
                    </a:lnTo>
                    <a:lnTo>
                      <a:pt x="167" y="916"/>
                    </a:lnTo>
                    <a:lnTo>
                      <a:pt x="166" y="937"/>
                    </a:lnTo>
                    <a:lnTo>
                      <a:pt x="163" y="960"/>
                    </a:lnTo>
                    <a:lnTo>
                      <a:pt x="161" y="986"/>
                    </a:lnTo>
                    <a:lnTo>
                      <a:pt x="160" y="999"/>
                    </a:lnTo>
                    <a:lnTo>
                      <a:pt x="159" y="1010"/>
                    </a:lnTo>
                    <a:lnTo>
                      <a:pt x="158" y="1012"/>
                    </a:lnTo>
                    <a:lnTo>
                      <a:pt x="156" y="1026"/>
                    </a:lnTo>
                    <a:lnTo>
                      <a:pt x="154" y="1039"/>
                    </a:lnTo>
                    <a:lnTo>
                      <a:pt x="153" y="1052"/>
                    </a:lnTo>
                    <a:lnTo>
                      <a:pt x="151" y="1065"/>
                    </a:lnTo>
                    <a:lnTo>
                      <a:pt x="148" y="1077"/>
                    </a:lnTo>
                    <a:lnTo>
                      <a:pt x="146" y="1089"/>
                    </a:lnTo>
                    <a:lnTo>
                      <a:pt x="143" y="1100"/>
                    </a:lnTo>
                    <a:lnTo>
                      <a:pt x="142" y="1106"/>
                    </a:lnTo>
                    <a:lnTo>
                      <a:pt x="140" y="1110"/>
                    </a:lnTo>
                    <a:lnTo>
                      <a:pt x="140" y="1115"/>
                    </a:lnTo>
                    <a:lnTo>
                      <a:pt x="138" y="1119"/>
                    </a:lnTo>
                    <a:lnTo>
                      <a:pt x="136" y="1124"/>
                    </a:lnTo>
                    <a:lnTo>
                      <a:pt x="135" y="1127"/>
                    </a:lnTo>
                    <a:lnTo>
                      <a:pt x="133" y="1123"/>
                    </a:lnTo>
                    <a:lnTo>
                      <a:pt x="129" y="1117"/>
                    </a:lnTo>
                    <a:lnTo>
                      <a:pt x="126" y="1112"/>
                    </a:lnTo>
                    <a:lnTo>
                      <a:pt x="124" y="1107"/>
                    </a:lnTo>
                    <a:lnTo>
                      <a:pt x="121" y="1102"/>
                    </a:lnTo>
                    <a:lnTo>
                      <a:pt x="119" y="1096"/>
                    </a:lnTo>
                    <a:lnTo>
                      <a:pt x="117" y="1089"/>
                    </a:lnTo>
                    <a:lnTo>
                      <a:pt x="115" y="1082"/>
                    </a:lnTo>
                    <a:lnTo>
                      <a:pt x="113" y="1076"/>
                    </a:lnTo>
                    <a:lnTo>
                      <a:pt x="112" y="1069"/>
                    </a:lnTo>
                    <a:lnTo>
                      <a:pt x="112" y="1068"/>
                    </a:lnTo>
                    <a:lnTo>
                      <a:pt x="110" y="1062"/>
                    </a:lnTo>
                    <a:lnTo>
                      <a:pt x="109" y="1055"/>
                    </a:lnTo>
                    <a:lnTo>
                      <a:pt x="107" y="1047"/>
                    </a:lnTo>
                    <a:lnTo>
                      <a:pt x="106" y="1040"/>
                    </a:lnTo>
                    <a:lnTo>
                      <a:pt x="106" y="1032"/>
                    </a:lnTo>
                    <a:lnTo>
                      <a:pt x="105" y="1024"/>
                    </a:lnTo>
                    <a:lnTo>
                      <a:pt x="104" y="1016"/>
                    </a:lnTo>
                    <a:lnTo>
                      <a:pt x="103" y="1008"/>
                    </a:lnTo>
                    <a:lnTo>
                      <a:pt x="101" y="992"/>
                    </a:lnTo>
                    <a:lnTo>
                      <a:pt x="100" y="976"/>
                    </a:lnTo>
                    <a:lnTo>
                      <a:pt x="99" y="960"/>
                    </a:lnTo>
                    <a:lnTo>
                      <a:pt x="99" y="945"/>
                    </a:lnTo>
                    <a:lnTo>
                      <a:pt x="98" y="915"/>
                    </a:lnTo>
                    <a:lnTo>
                      <a:pt x="98" y="903"/>
                    </a:lnTo>
                    <a:lnTo>
                      <a:pt x="97" y="890"/>
                    </a:lnTo>
                    <a:lnTo>
                      <a:pt x="95" y="878"/>
                    </a:lnTo>
                    <a:lnTo>
                      <a:pt x="94" y="866"/>
                    </a:lnTo>
                    <a:lnTo>
                      <a:pt x="92" y="847"/>
                    </a:lnTo>
                    <a:lnTo>
                      <a:pt x="92" y="842"/>
                    </a:lnTo>
                    <a:lnTo>
                      <a:pt x="89" y="817"/>
                    </a:lnTo>
                    <a:lnTo>
                      <a:pt x="85" y="793"/>
                    </a:lnTo>
                    <a:lnTo>
                      <a:pt x="83" y="769"/>
                    </a:lnTo>
                    <a:lnTo>
                      <a:pt x="76" y="721"/>
                    </a:lnTo>
                    <a:lnTo>
                      <a:pt x="72" y="697"/>
                    </a:lnTo>
                    <a:lnTo>
                      <a:pt x="70" y="674"/>
                    </a:lnTo>
                    <a:lnTo>
                      <a:pt x="66" y="650"/>
                    </a:lnTo>
                    <a:lnTo>
                      <a:pt x="64" y="627"/>
                    </a:lnTo>
                    <a:lnTo>
                      <a:pt x="63" y="615"/>
                    </a:lnTo>
                    <a:lnTo>
                      <a:pt x="63" y="611"/>
                    </a:lnTo>
                    <a:lnTo>
                      <a:pt x="62" y="604"/>
                    </a:lnTo>
                    <a:lnTo>
                      <a:pt x="61" y="592"/>
                    </a:lnTo>
                    <a:lnTo>
                      <a:pt x="60" y="580"/>
                    </a:lnTo>
                    <a:lnTo>
                      <a:pt x="59" y="569"/>
                    </a:lnTo>
                    <a:lnTo>
                      <a:pt x="58" y="558"/>
                    </a:lnTo>
                    <a:lnTo>
                      <a:pt x="58" y="546"/>
                    </a:lnTo>
                    <a:lnTo>
                      <a:pt x="58" y="535"/>
                    </a:lnTo>
                    <a:lnTo>
                      <a:pt x="58" y="529"/>
                    </a:lnTo>
                    <a:lnTo>
                      <a:pt x="58" y="522"/>
                    </a:lnTo>
                    <a:lnTo>
                      <a:pt x="58" y="515"/>
                    </a:lnTo>
                    <a:lnTo>
                      <a:pt x="58" y="507"/>
                    </a:lnTo>
                    <a:lnTo>
                      <a:pt x="60" y="491"/>
                    </a:lnTo>
                    <a:lnTo>
                      <a:pt x="62" y="473"/>
                    </a:lnTo>
                    <a:lnTo>
                      <a:pt x="65" y="436"/>
                    </a:lnTo>
                    <a:lnTo>
                      <a:pt x="67" y="415"/>
                    </a:lnTo>
                    <a:lnTo>
                      <a:pt x="69" y="394"/>
                    </a:lnTo>
                    <a:lnTo>
                      <a:pt x="71" y="374"/>
                    </a:lnTo>
                    <a:lnTo>
                      <a:pt x="71" y="364"/>
                    </a:lnTo>
                    <a:lnTo>
                      <a:pt x="71" y="353"/>
                    </a:lnTo>
                    <a:lnTo>
                      <a:pt x="71" y="344"/>
                    </a:lnTo>
                    <a:lnTo>
                      <a:pt x="71" y="333"/>
                    </a:lnTo>
                    <a:lnTo>
                      <a:pt x="71" y="324"/>
                    </a:lnTo>
                    <a:lnTo>
                      <a:pt x="71" y="314"/>
                    </a:lnTo>
                    <a:lnTo>
                      <a:pt x="71" y="305"/>
                    </a:lnTo>
                    <a:lnTo>
                      <a:pt x="70" y="295"/>
                    </a:lnTo>
                    <a:lnTo>
                      <a:pt x="69" y="286"/>
                    </a:lnTo>
                    <a:lnTo>
                      <a:pt x="68" y="277"/>
                    </a:lnTo>
                    <a:lnTo>
                      <a:pt x="66" y="269"/>
                    </a:lnTo>
                    <a:lnTo>
                      <a:pt x="64" y="260"/>
                    </a:lnTo>
                    <a:lnTo>
                      <a:pt x="62" y="252"/>
                    </a:lnTo>
                    <a:lnTo>
                      <a:pt x="60" y="248"/>
                    </a:lnTo>
                    <a:lnTo>
                      <a:pt x="59" y="244"/>
                    </a:lnTo>
                    <a:lnTo>
                      <a:pt x="30" y="230"/>
                    </a:lnTo>
                    <a:lnTo>
                      <a:pt x="16" y="260"/>
                    </a:lnTo>
                    <a:lnTo>
                      <a:pt x="16" y="263"/>
                    </a:lnTo>
                    <a:lnTo>
                      <a:pt x="16" y="263"/>
                    </a:lnTo>
                    <a:lnTo>
                      <a:pt x="17" y="265"/>
                    </a:lnTo>
                    <a:lnTo>
                      <a:pt x="18" y="268"/>
                    </a:lnTo>
                    <a:lnTo>
                      <a:pt x="18" y="271"/>
                    </a:lnTo>
                    <a:lnTo>
                      <a:pt x="20" y="277"/>
                    </a:lnTo>
                    <a:lnTo>
                      <a:pt x="21" y="284"/>
                    </a:lnTo>
                    <a:lnTo>
                      <a:pt x="22" y="291"/>
                    </a:lnTo>
                    <a:lnTo>
                      <a:pt x="22" y="299"/>
                    </a:lnTo>
                    <a:lnTo>
                      <a:pt x="23" y="307"/>
                    </a:lnTo>
                    <a:lnTo>
                      <a:pt x="23" y="315"/>
                    </a:lnTo>
                    <a:lnTo>
                      <a:pt x="23" y="324"/>
                    </a:lnTo>
                    <a:lnTo>
                      <a:pt x="23" y="332"/>
                    </a:lnTo>
                    <a:lnTo>
                      <a:pt x="22" y="342"/>
                    </a:lnTo>
                    <a:lnTo>
                      <a:pt x="21" y="351"/>
                    </a:lnTo>
                    <a:lnTo>
                      <a:pt x="20" y="360"/>
                    </a:lnTo>
                    <a:lnTo>
                      <a:pt x="19" y="370"/>
                    </a:lnTo>
                    <a:lnTo>
                      <a:pt x="17" y="390"/>
                    </a:lnTo>
                    <a:lnTo>
                      <a:pt x="15" y="409"/>
                    </a:lnTo>
                    <a:lnTo>
                      <a:pt x="12" y="429"/>
                    </a:lnTo>
                    <a:lnTo>
                      <a:pt x="7" y="467"/>
                    </a:lnTo>
                    <a:lnTo>
                      <a:pt x="5" y="485"/>
                    </a:lnTo>
                    <a:lnTo>
                      <a:pt x="3" y="503"/>
                    </a:lnTo>
                    <a:lnTo>
                      <a:pt x="2" y="511"/>
                    </a:lnTo>
                    <a:lnTo>
                      <a:pt x="2" y="519"/>
                    </a:lnTo>
                    <a:lnTo>
                      <a:pt x="1" y="527"/>
                    </a:lnTo>
                    <a:lnTo>
                      <a:pt x="1" y="534"/>
                    </a:lnTo>
                    <a:lnTo>
                      <a:pt x="1" y="546"/>
                    </a:lnTo>
                    <a:lnTo>
                      <a:pt x="1" y="559"/>
                    </a:lnTo>
                    <a:lnTo>
                      <a:pt x="1" y="571"/>
                    </a:lnTo>
                    <a:lnTo>
                      <a:pt x="1" y="583"/>
                    </a:lnTo>
                    <a:lnTo>
                      <a:pt x="1" y="595"/>
                    </a:lnTo>
                    <a:lnTo>
                      <a:pt x="2" y="608"/>
                    </a:lnTo>
                    <a:lnTo>
                      <a:pt x="2" y="615"/>
                    </a:lnTo>
                    <a:lnTo>
                      <a:pt x="2" y="620"/>
                    </a:lnTo>
                    <a:lnTo>
                      <a:pt x="3" y="632"/>
                    </a:lnTo>
                    <a:lnTo>
                      <a:pt x="5" y="656"/>
                    </a:lnTo>
                    <a:lnTo>
                      <a:pt x="8" y="681"/>
                    </a:lnTo>
                    <a:lnTo>
                      <a:pt x="10" y="705"/>
                    </a:lnTo>
                    <a:lnTo>
                      <a:pt x="12" y="729"/>
                    </a:lnTo>
                    <a:lnTo>
                      <a:pt x="17" y="777"/>
                    </a:lnTo>
                    <a:lnTo>
                      <a:pt x="20" y="801"/>
                    </a:lnTo>
                    <a:lnTo>
                      <a:pt x="23" y="825"/>
                    </a:lnTo>
                    <a:lnTo>
                      <a:pt x="24" y="848"/>
                    </a:lnTo>
                    <a:lnTo>
                      <a:pt x="25" y="853"/>
                    </a:lnTo>
                    <a:lnTo>
                      <a:pt x="27" y="871"/>
                    </a:lnTo>
                    <a:lnTo>
                      <a:pt x="28" y="883"/>
                    </a:lnTo>
                    <a:lnTo>
                      <a:pt x="28" y="895"/>
                    </a:lnTo>
                    <a:lnTo>
                      <a:pt x="29" y="906"/>
                    </a:lnTo>
                    <a:lnTo>
                      <a:pt x="30" y="917"/>
                    </a:lnTo>
                    <a:lnTo>
                      <a:pt x="30" y="946"/>
                    </a:lnTo>
                    <a:lnTo>
                      <a:pt x="30" y="962"/>
                    </a:lnTo>
                    <a:lnTo>
                      <a:pt x="31" y="979"/>
                    </a:lnTo>
                    <a:lnTo>
                      <a:pt x="31" y="996"/>
                    </a:lnTo>
                    <a:lnTo>
                      <a:pt x="33" y="1014"/>
                    </a:lnTo>
                    <a:lnTo>
                      <a:pt x="34" y="1022"/>
                    </a:lnTo>
                    <a:lnTo>
                      <a:pt x="34" y="1031"/>
                    </a:lnTo>
                    <a:lnTo>
                      <a:pt x="35" y="1041"/>
                    </a:lnTo>
                    <a:lnTo>
                      <a:pt x="37" y="1049"/>
                    </a:lnTo>
                    <a:lnTo>
                      <a:pt x="37" y="1058"/>
                    </a:lnTo>
                    <a:lnTo>
                      <a:pt x="39" y="1067"/>
                    </a:lnTo>
                    <a:lnTo>
                      <a:pt x="41" y="1076"/>
                    </a:lnTo>
                    <a:lnTo>
                      <a:pt x="42" y="1083"/>
                    </a:lnTo>
                    <a:lnTo>
                      <a:pt x="43" y="1085"/>
                    </a:lnTo>
                    <a:lnTo>
                      <a:pt x="44" y="1094"/>
                    </a:lnTo>
                    <a:lnTo>
                      <a:pt x="47" y="1103"/>
                    </a:lnTo>
                    <a:lnTo>
                      <a:pt x="50" y="1111"/>
                    </a:lnTo>
                    <a:lnTo>
                      <a:pt x="53" y="1120"/>
                    </a:lnTo>
                    <a:lnTo>
                      <a:pt x="56" y="1128"/>
                    </a:lnTo>
                    <a:lnTo>
                      <a:pt x="59" y="1137"/>
                    </a:lnTo>
                    <a:lnTo>
                      <a:pt x="64" y="1144"/>
                    </a:lnTo>
                    <a:lnTo>
                      <a:pt x="68" y="1152"/>
                    </a:lnTo>
                    <a:lnTo>
                      <a:pt x="73" y="1160"/>
                    </a:lnTo>
                    <a:lnTo>
                      <a:pt x="78" y="1168"/>
                    </a:lnTo>
                    <a:lnTo>
                      <a:pt x="84" y="1175"/>
                    </a:lnTo>
                    <a:lnTo>
                      <a:pt x="87" y="1179"/>
                    </a:lnTo>
                    <a:lnTo>
                      <a:pt x="90" y="1183"/>
                    </a:lnTo>
                    <a:lnTo>
                      <a:pt x="95" y="1187"/>
                    </a:lnTo>
                    <a:lnTo>
                      <a:pt x="100" y="1193"/>
                    </a:lnTo>
                    <a:lnTo>
                      <a:pt x="106" y="1197"/>
                    </a:lnTo>
                    <a:lnTo>
                      <a:pt x="113" y="1200"/>
                    </a:lnTo>
                    <a:lnTo>
                      <a:pt x="119" y="1203"/>
                    </a:lnTo>
                    <a:lnTo>
                      <a:pt x="124" y="1205"/>
                    </a:lnTo>
                    <a:lnTo>
                      <a:pt x="127" y="1206"/>
                    </a:lnTo>
                    <a:lnTo>
                      <a:pt x="132" y="1206"/>
                    </a:lnTo>
                    <a:lnTo>
                      <a:pt x="135" y="1206"/>
                    </a:lnTo>
                    <a:lnTo>
                      <a:pt x="144" y="1206"/>
                    </a:lnTo>
                    <a:lnTo>
                      <a:pt x="148" y="1206"/>
                    </a:lnTo>
                    <a:lnTo>
                      <a:pt x="153" y="1205"/>
                    </a:lnTo>
                    <a:lnTo>
                      <a:pt x="160" y="1202"/>
                    </a:lnTo>
                    <a:lnTo>
                      <a:pt x="167" y="1199"/>
                    </a:lnTo>
                    <a:lnTo>
                      <a:pt x="172" y="1194"/>
                    </a:lnTo>
                    <a:lnTo>
                      <a:pt x="177" y="1190"/>
                    </a:lnTo>
                    <a:lnTo>
                      <a:pt x="181" y="1185"/>
                    </a:lnTo>
                    <a:lnTo>
                      <a:pt x="186" y="1179"/>
                    </a:lnTo>
                    <a:lnTo>
                      <a:pt x="189" y="1175"/>
                    </a:lnTo>
                    <a:lnTo>
                      <a:pt x="192" y="1170"/>
                    </a:lnTo>
                    <a:lnTo>
                      <a:pt x="195" y="1165"/>
                    </a:lnTo>
                    <a:lnTo>
                      <a:pt x="197" y="1159"/>
                    </a:lnTo>
                    <a:lnTo>
                      <a:pt x="200" y="1153"/>
                    </a:lnTo>
                    <a:lnTo>
                      <a:pt x="202" y="1148"/>
                    </a:lnTo>
                    <a:lnTo>
                      <a:pt x="203" y="1142"/>
                    </a:lnTo>
                    <a:lnTo>
                      <a:pt x="206" y="1136"/>
                    </a:lnTo>
                    <a:lnTo>
                      <a:pt x="208" y="1130"/>
                    </a:lnTo>
                    <a:lnTo>
                      <a:pt x="209" y="1124"/>
                    </a:lnTo>
                    <a:lnTo>
                      <a:pt x="211" y="1117"/>
                    </a:lnTo>
                    <a:lnTo>
                      <a:pt x="214" y="1104"/>
                    </a:lnTo>
                    <a:lnTo>
                      <a:pt x="216" y="1090"/>
                    </a:lnTo>
                    <a:lnTo>
                      <a:pt x="219" y="1077"/>
                    </a:lnTo>
                    <a:lnTo>
                      <a:pt x="221" y="1062"/>
                    </a:lnTo>
                    <a:lnTo>
                      <a:pt x="223" y="1048"/>
                    </a:lnTo>
                    <a:lnTo>
                      <a:pt x="225" y="1034"/>
                    </a:lnTo>
                    <a:lnTo>
                      <a:pt x="227" y="1020"/>
                    </a:lnTo>
                    <a:lnTo>
                      <a:pt x="227" y="1018"/>
                    </a:lnTo>
                    <a:lnTo>
                      <a:pt x="228" y="1006"/>
                    </a:lnTo>
                    <a:lnTo>
                      <a:pt x="230" y="992"/>
                    </a:lnTo>
                    <a:lnTo>
                      <a:pt x="231" y="965"/>
                    </a:lnTo>
                    <a:lnTo>
                      <a:pt x="233" y="941"/>
                    </a:lnTo>
                    <a:lnTo>
                      <a:pt x="234" y="920"/>
                    </a:lnTo>
                    <a:lnTo>
                      <a:pt x="235" y="891"/>
                    </a:lnTo>
                    <a:lnTo>
                      <a:pt x="236" y="866"/>
                    </a:lnTo>
                    <a:lnTo>
                      <a:pt x="238" y="840"/>
                    </a:lnTo>
                    <a:lnTo>
                      <a:pt x="239" y="814"/>
                    </a:lnTo>
                    <a:lnTo>
                      <a:pt x="240" y="787"/>
                    </a:lnTo>
                    <a:lnTo>
                      <a:pt x="242" y="760"/>
                    </a:lnTo>
                    <a:lnTo>
                      <a:pt x="243" y="733"/>
                    </a:lnTo>
                    <a:lnTo>
                      <a:pt x="243" y="706"/>
                    </a:lnTo>
                    <a:lnTo>
                      <a:pt x="244" y="679"/>
                    </a:lnTo>
                    <a:lnTo>
                      <a:pt x="243" y="678"/>
                    </a:lnTo>
                    <a:lnTo>
                      <a:pt x="244" y="651"/>
                    </a:lnTo>
                    <a:lnTo>
                      <a:pt x="244" y="622"/>
                    </a:lnTo>
                    <a:lnTo>
                      <a:pt x="244" y="594"/>
                    </a:lnTo>
                    <a:lnTo>
                      <a:pt x="244" y="566"/>
                    </a:lnTo>
                    <a:lnTo>
                      <a:pt x="244" y="538"/>
                    </a:lnTo>
                    <a:lnTo>
                      <a:pt x="244" y="510"/>
                    </a:lnTo>
                    <a:lnTo>
                      <a:pt x="243" y="481"/>
                    </a:lnTo>
                    <a:lnTo>
                      <a:pt x="243" y="453"/>
                    </a:lnTo>
                    <a:lnTo>
                      <a:pt x="242" y="424"/>
                    </a:lnTo>
                    <a:lnTo>
                      <a:pt x="241" y="396"/>
                    </a:lnTo>
                    <a:lnTo>
                      <a:pt x="239" y="367"/>
                    </a:lnTo>
                    <a:lnTo>
                      <a:pt x="238" y="339"/>
                    </a:lnTo>
                    <a:lnTo>
                      <a:pt x="236" y="311"/>
                    </a:lnTo>
                    <a:lnTo>
                      <a:pt x="234" y="283"/>
                    </a:lnTo>
                    <a:lnTo>
                      <a:pt x="232" y="255"/>
                    </a:lnTo>
                    <a:lnTo>
                      <a:pt x="230" y="227"/>
                    </a:lnTo>
                    <a:lnTo>
                      <a:pt x="227" y="199"/>
                    </a:lnTo>
                    <a:lnTo>
                      <a:pt x="224" y="172"/>
                    </a:lnTo>
                    <a:lnTo>
                      <a:pt x="221" y="145"/>
                    </a:lnTo>
                    <a:lnTo>
                      <a:pt x="220" y="134"/>
                    </a:lnTo>
                    <a:lnTo>
                      <a:pt x="216" y="118"/>
                    </a:lnTo>
                    <a:lnTo>
                      <a:pt x="211" y="91"/>
                    </a:lnTo>
                    <a:lnTo>
                      <a:pt x="205" y="65"/>
                    </a:lnTo>
                    <a:lnTo>
                      <a:pt x="199" y="40"/>
                    </a:lnTo>
                    <a:lnTo>
                      <a:pt x="193" y="15"/>
                    </a:lnTo>
                    <a:lnTo>
                      <a:pt x="176" y="1"/>
                    </a:lnTo>
                    <a:close/>
                  </a:path>
                </a:pathLst>
              </a:custGeom>
              <a:solidFill>
                <a:srgbClr val="0EB2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82" name="Google Shape;482;p38"/>
          <p:cNvGrpSpPr/>
          <p:nvPr/>
        </p:nvGrpSpPr>
        <p:grpSpPr>
          <a:xfrm>
            <a:off x="1593675" y="1335475"/>
            <a:ext cx="5779477" cy="1139840"/>
            <a:chOff x="1593675" y="1335475"/>
            <a:chExt cx="5779477" cy="1139840"/>
          </a:xfrm>
        </p:grpSpPr>
        <p:sp>
          <p:nvSpPr>
            <p:cNvPr id="483" name="Google Shape;483;p38"/>
            <p:cNvSpPr/>
            <p:nvPr/>
          </p:nvSpPr>
          <p:spPr>
            <a:xfrm>
              <a:off x="1593675" y="1508575"/>
              <a:ext cx="259800" cy="259800"/>
            </a:xfrm>
            <a:prstGeom prst="ellipse">
              <a:avLst/>
            </a:pr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38"/>
            <p:cNvSpPr/>
            <p:nvPr/>
          </p:nvSpPr>
          <p:spPr>
            <a:xfrm>
              <a:off x="1963350" y="1768375"/>
              <a:ext cx="173100" cy="173100"/>
            </a:xfrm>
            <a:prstGeom prst="ellipse">
              <a:avLst/>
            </a:pr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38"/>
            <p:cNvSpPr/>
            <p:nvPr/>
          </p:nvSpPr>
          <p:spPr>
            <a:xfrm rot="7624103">
              <a:off x="6900979" y="2163464"/>
              <a:ext cx="259802" cy="259802"/>
            </a:xfrm>
            <a:prstGeom prst="ellipse">
              <a:avLst/>
            </a:prstGeom>
            <a:solidFill>
              <a:srgbClr val="00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8"/>
            <p:cNvSpPr/>
            <p:nvPr/>
          </p:nvSpPr>
          <p:spPr>
            <a:xfrm rot="7626498">
              <a:off x="7165431" y="1914003"/>
              <a:ext cx="173041" cy="173041"/>
            </a:xfrm>
            <a:prstGeom prst="ellipse">
              <a:avLst/>
            </a:pr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8"/>
            <p:cNvSpPr/>
            <p:nvPr/>
          </p:nvSpPr>
          <p:spPr>
            <a:xfrm rot="7626498">
              <a:off x="6744335" y="1784492"/>
              <a:ext cx="173041" cy="173041"/>
            </a:xfrm>
            <a:prstGeom prst="ellipse">
              <a:avLst/>
            </a:prstGeom>
            <a:solidFill>
              <a:srgbClr val="FFC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8"/>
            <p:cNvSpPr/>
            <p:nvPr/>
          </p:nvSpPr>
          <p:spPr>
            <a:xfrm>
              <a:off x="1963350" y="1335475"/>
              <a:ext cx="173100" cy="173100"/>
            </a:xfrm>
            <a:prstGeom prst="ellipse">
              <a:avLst/>
            </a:prstGeom>
            <a:solidFill>
              <a:srgbClr val="529B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Picture 3"/>
          <p:cNvPicPr>
            <a:picLocks noChangeAspect="1"/>
          </p:cNvPicPr>
          <p:nvPr/>
        </p:nvPicPr>
        <p:blipFill>
          <a:blip r:embed="rId3"/>
          <a:stretch>
            <a:fillRect/>
          </a:stretch>
        </p:blipFill>
        <p:spPr>
          <a:xfrm>
            <a:off x="4065905" y="692150"/>
            <a:ext cx="1362075" cy="2204085"/>
          </a:xfrm>
          <a:prstGeom prst="rect">
            <a:avLst/>
          </a:prstGeom>
        </p:spPr>
      </p:pic>
      <p:sp>
        <p:nvSpPr>
          <p:cNvPr id="2" name="Google Shape;449;p38"/>
          <p:cNvSpPr txBox="1"/>
          <p:nvPr/>
        </p:nvSpPr>
        <p:spPr>
          <a:xfrm>
            <a:off x="4558895" y="4382750"/>
            <a:ext cx="4146000" cy="408900"/>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2800"/>
              <a:buFont typeface="Lato" panose="020F0502020204030203"/>
              <a:buNone/>
              <a:defRPr sz="1600" b="0" i="0" u="none" strike="noStrike" cap="none">
                <a:solidFill>
                  <a:schemeClr val="dk2"/>
                </a:solidFill>
                <a:latin typeface="Open Sans"/>
                <a:ea typeface="Open Sans"/>
                <a:cs typeface="Open Sans"/>
                <a:sym typeface="Open Sans"/>
              </a:defRPr>
            </a:lvl1pPr>
            <a:lvl2pPr marL="914400" marR="0" lvl="1" indent="-330200" algn="ctr" rtl="0">
              <a:lnSpc>
                <a:spcPct val="100000"/>
              </a:lnSpc>
              <a:spcBef>
                <a:spcPts val="0"/>
              </a:spcBef>
              <a:spcAft>
                <a:spcPts val="0"/>
              </a:spcAft>
              <a:buClr>
                <a:schemeClr val="dk2"/>
              </a:buClr>
              <a:buSzPts val="2800"/>
              <a:buFont typeface="Lato" panose="020F0502020204030203"/>
              <a:buNone/>
              <a:defRPr sz="2800" b="0" i="0" u="none" strike="noStrike" cap="none">
                <a:solidFill>
                  <a:schemeClr val="dk2"/>
                </a:solidFill>
                <a:latin typeface="Lato" panose="020F0502020204030203"/>
                <a:ea typeface="Lato" panose="020F0502020204030203"/>
                <a:cs typeface="Lato" panose="020F0502020204030203"/>
                <a:sym typeface="Lato" panose="020F0502020204030203"/>
              </a:defRPr>
            </a:lvl2pPr>
            <a:lvl3pPr marL="1371600" marR="0" lvl="2" indent="-330200" algn="ctr" rtl="0">
              <a:lnSpc>
                <a:spcPct val="100000"/>
              </a:lnSpc>
              <a:spcBef>
                <a:spcPts val="0"/>
              </a:spcBef>
              <a:spcAft>
                <a:spcPts val="0"/>
              </a:spcAft>
              <a:buClr>
                <a:schemeClr val="dk2"/>
              </a:buClr>
              <a:buSzPts val="2800"/>
              <a:buFont typeface="Lato" panose="020F0502020204030203"/>
              <a:buNone/>
              <a:defRPr sz="2800" b="0" i="0" u="none" strike="noStrike" cap="none">
                <a:solidFill>
                  <a:schemeClr val="dk2"/>
                </a:solidFill>
                <a:latin typeface="Lato" panose="020F0502020204030203"/>
                <a:ea typeface="Lato" panose="020F0502020204030203"/>
                <a:cs typeface="Lato" panose="020F0502020204030203"/>
                <a:sym typeface="Lato" panose="020F0502020204030203"/>
              </a:defRPr>
            </a:lvl3pPr>
            <a:lvl4pPr marL="1828800" marR="0" lvl="3" indent="-330200" algn="ctr" rtl="0">
              <a:lnSpc>
                <a:spcPct val="100000"/>
              </a:lnSpc>
              <a:spcBef>
                <a:spcPts val="0"/>
              </a:spcBef>
              <a:spcAft>
                <a:spcPts val="0"/>
              </a:spcAft>
              <a:buClr>
                <a:schemeClr val="dk2"/>
              </a:buClr>
              <a:buSzPts val="2800"/>
              <a:buFont typeface="Lato" panose="020F0502020204030203"/>
              <a:buNone/>
              <a:defRPr sz="2800" b="0" i="0" u="none" strike="noStrike" cap="none">
                <a:solidFill>
                  <a:schemeClr val="dk2"/>
                </a:solidFill>
                <a:latin typeface="Lato" panose="020F0502020204030203"/>
                <a:ea typeface="Lato" panose="020F0502020204030203"/>
                <a:cs typeface="Lato" panose="020F0502020204030203"/>
                <a:sym typeface="Lato" panose="020F0502020204030203"/>
              </a:defRPr>
            </a:lvl4pPr>
            <a:lvl5pPr marL="2286000" marR="0" lvl="4" indent="-330200" algn="ctr" rtl="0">
              <a:lnSpc>
                <a:spcPct val="100000"/>
              </a:lnSpc>
              <a:spcBef>
                <a:spcPts val="0"/>
              </a:spcBef>
              <a:spcAft>
                <a:spcPts val="0"/>
              </a:spcAft>
              <a:buClr>
                <a:schemeClr val="dk2"/>
              </a:buClr>
              <a:buSzPts val="2800"/>
              <a:buFont typeface="Lato" panose="020F0502020204030203"/>
              <a:buNone/>
              <a:defRPr sz="2800" b="0" i="0" u="none" strike="noStrike" cap="none">
                <a:solidFill>
                  <a:schemeClr val="dk2"/>
                </a:solidFill>
                <a:latin typeface="Lato" panose="020F0502020204030203"/>
                <a:ea typeface="Lato" panose="020F0502020204030203"/>
                <a:cs typeface="Lato" panose="020F0502020204030203"/>
                <a:sym typeface="Lato" panose="020F0502020204030203"/>
              </a:defRPr>
            </a:lvl5pPr>
            <a:lvl6pPr marL="2743200" marR="0" lvl="5" indent="-330200" algn="ctr" rtl="0">
              <a:lnSpc>
                <a:spcPct val="100000"/>
              </a:lnSpc>
              <a:spcBef>
                <a:spcPts val="0"/>
              </a:spcBef>
              <a:spcAft>
                <a:spcPts val="0"/>
              </a:spcAft>
              <a:buClr>
                <a:schemeClr val="dk2"/>
              </a:buClr>
              <a:buSzPts val="2800"/>
              <a:buFont typeface="Lato" panose="020F0502020204030203"/>
              <a:buNone/>
              <a:defRPr sz="2800" b="0" i="0" u="none" strike="noStrike" cap="none">
                <a:solidFill>
                  <a:schemeClr val="dk2"/>
                </a:solidFill>
                <a:latin typeface="Lato" panose="020F0502020204030203"/>
                <a:ea typeface="Lato" panose="020F0502020204030203"/>
                <a:cs typeface="Lato" panose="020F0502020204030203"/>
                <a:sym typeface="Lato" panose="020F0502020204030203"/>
              </a:defRPr>
            </a:lvl6pPr>
            <a:lvl7pPr marL="3200400" marR="0" lvl="6" indent="-330200" algn="ctr" rtl="0">
              <a:lnSpc>
                <a:spcPct val="100000"/>
              </a:lnSpc>
              <a:spcBef>
                <a:spcPts val="0"/>
              </a:spcBef>
              <a:spcAft>
                <a:spcPts val="0"/>
              </a:spcAft>
              <a:buClr>
                <a:schemeClr val="dk2"/>
              </a:buClr>
              <a:buSzPts val="2800"/>
              <a:buFont typeface="Lato" panose="020F0502020204030203"/>
              <a:buNone/>
              <a:defRPr sz="2800" b="0" i="0" u="none" strike="noStrike" cap="none">
                <a:solidFill>
                  <a:schemeClr val="dk2"/>
                </a:solidFill>
                <a:latin typeface="Lato" panose="020F0502020204030203"/>
                <a:ea typeface="Lato" panose="020F0502020204030203"/>
                <a:cs typeface="Lato" panose="020F0502020204030203"/>
                <a:sym typeface="Lato" panose="020F0502020204030203"/>
              </a:defRPr>
            </a:lvl7pPr>
            <a:lvl8pPr marL="3657600" marR="0" lvl="7" indent="-330200" algn="ctr" rtl="0">
              <a:lnSpc>
                <a:spcPct val="100000"/>
              </a:lnSpc>
              <a:spcBef>
                <a:spcPts val="0"/>
              </a:spcBef>
              <a:spcAft>
                <a:spcPts val="0"/>
              </a:spcAft>
              <a:buClr>
                <a:schemeClr val="dk2"/>
              </a:buClr>
              <a:buSzPts val="2800"/>
              <a:buFont typeface="Lato" panose="020F0502020204030203"/>
              <a:buNone/>
              <a:defRPr sz="2800" b="0" i="0" u="none" strike="noStrike" cap="none">
                <a:solidFill>
                  <a:schemeClr val="dk2"/>
                </a:solidFill>
                <a:latin typeface="Lato" panose="020F0502020204030203"/>
                <a:ea typeface="Lato" panose="020F0502020204030203"/>
                <a:cs typeface="Lato" panose="020F0502020204030203"/>
                <a:sym typeface="Lato" panose="020F0502020204030203"/>
              </a:defRPr>
            </a:lvl8pPr>
            <a:lvl9pPr marL="4114800" marR="0" lvl="8" indent="-330200" algn="ctr" rtl="0">
              <a:lnSpc>
                <a:spcPct val="100000"/>
              </a:lnSpc>
              <a:spcBef>
                <a:spcPts val="0"/>
              </a:spcBef>
              <a:spcAft>
                <a:spcPts val="0"/>
              </a:spcAft>
              <a:buClr>
                <a:schemeClr val="dk2"/>
              </a:buClr>
              <a:buSzPts val="2800"/>
              <a:buFont typeface="Lato" panose="020F0502020204030203"/>
              <a:buNone/>
              <a:defRPr sz="2800" b="0" i="0" u="none" strike="noStrike" cap="none">
                <a:solidFill>
                  <a:schemeClr val="dk2"/>
                </a:solidFill>
                <a:latin typeface="Lato" panose="020F0502020204030203"/>
                <a:ea typeface="Lato" panose="020F0502020204030203"/>
                <a:cs typeface="Lato" panose="020F0502020204030203"/>
                <a:sym typeface="Lato" panose="020F0502020204030203"/>
              </a:defRPr>
            </a:lvl9pPr>
          </a:lstStyle>
          <a:p>
            <a:pPr marL="0" lvl="0" indent="0" algn="ctr" rtl="0">
              <a:spcBef>
                <a:spcPts val="0"/>
              </a:spcBef>
              <a:spcAft>
                <a:spcPts val="0"/>
              </a:spcAft>
              <a:buNone/>
            </a:pPr>
            <a:r>
              <a:rPr lang="vi-VN" altLang="en-GB" sz="3200" b="1" dirty="0">
                <a:solidFill>
                  <a:schemeClr val="bg1">
                    <a:lumMod val="50000"/>
                  </a:schemeClr>
                </a:solidFill>
                <a:latin typeface="Broadway" panose="04040905080B02020502" charset="0"/>
                <a:cs typeface="Broadway" panose="04040905080B02020502" charset="0"/>
              </a:rPr>
              <a:t>Quang Huy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448"/>
                                        </p:tgtEl>
                                        <p:attrNameLst>
                                          <p:attrName>style.visibility</p:attrName>
                                        </p:attrNameLst>
                                      </p:cBhvr>
                                      <p:to>
                                        <p:strVal val="visible"/>
                                      </p:to>
                                    </p:set>
                                    <p:animEffect transition="in" filter="dissolve">
                                      <p:cBhvr>
                                        <p:cTn id="14" dur="500"/>
                                        <p:tgtEl>
                                          <p:spTgt spid="448"/>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20" dur="1000" fill="hold"/>
                                        <p:tgtEl>
                                          <p:spTgt spid="2"/>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 grpId="0"/>
      <p:bldP spid="448" grpId="1"/>
      <p:bldP spid="2" grpId="0"/>
      <p:bldP spid="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r="28649" b="50800"/>
          <a:stretch>
            <a:fillRect/>
          </a:stretch>
        </p:blipFill>
        <p:spPr>
          <a:xfrm>
            <a:off x="88265" y="940073"/>
            <a:ext cx="4479925" cy="4045585"/>
          </a:xfrm>
          <a:prstGeom prst="rect">
            <a:avLst/>
          </a:prstGeom>
        </p:spPr>
      </p:pic>
      <p:pic>
        <p:nvPicPr>
          <p:cNvPr id="6" name="Picture 5"/>
          <p:cNvPicPr>
            <a:picLocks noChangeAspect="1"/>
          </p:cNvPicPr>
          <p:nvPr/>
        </p:nvPicPr>
        <p:blipFill>
          <a:blip r:embed="rId2"/>
          <a:srcRect l="1262" t="47294" r="26817" b="3506"/>
          <a:stretch>
            <a:fillRect/>
          </a:stretch>
        </p:blipFill>
        <p:spPr>
          <a:xfrm>
            <a:off x="4575812" y="907075"/>
            <a:ext cx="4518025" cy="4046220"/>
          </a:xfrm>
          <a:prstGeom prst="rect">
            <a:avLst/>
          </a:prstGeom>
        </p:spPr>
      </p:pic>
      <p:sp>
        <p:nvSpPr>
          <p:cNvPr id="448" name="Google Shape;448;p38"/>
          <p:cNvSpPr txBox="1"/>
          <p:nvPr/>
        </p:nvSpPr>
        <p:spPr>
          <a:xfrm>
            <a:off x="845195" y="99475"/>
            <a:ext cx="7763400" cy="807600"/>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5200"/>
              <a:buFont typeface="Calistoga" panose="00000500000000000000"/>
              <a:buNone/>
              <a:defRPr sz="4800" b="0" i="0" u="none" strike="noStrike" cap="none">
                <a:solidFill>
                  <a:schemeClr val="lt2"/>
                </a:solidFill>
                <a:latin typeface="Calistoga" panose="00000500000000000000"/>
                <a:ea typeface="Calistoga" panose="00000500000000000000"/>
                <a:cs typeface="Calistoga" panose="00000500000000000000"/>
                <a:sym typeface="Calistoga" panose="00000500000000000000"/>
              </a:defRPr>
            </a:lvl1pPr>
            <a:lvl2pPr marR="0" lvl="1"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2pPr>
            <a:lvl3pPr marR="0" lvl="2"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3pPr>
            <a:lvl4pPr marR="0" lvl="3"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4pPr>
            <a:lvl5pPr marR="0" lvl="4"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5pPr>
            <a:lvl6pPr marR="0" lvl="5"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6pPr>
            <a:lvl7pPr marR="0" lvl="6"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7pPr>
            <a:lvl8pPr marR="0" lvl="7"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8pPr>
            <a:lvl9pPr marR="0" lvl="8"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9pPr>
          </a:lstStyle>
          <a:p>
            <a:pPr marL="0" lvl="0" indent="0" algn="ctr" rtl="0">
              <a:spcBef>
                <a:spcPts val="0"/>
              </a:spcBef>
              <a:spcAft>
                <a:spcPts val="0"/>
              </a:spcAft>
              <a:buNone/>
            </a:pPr>
            <a:r>
              <a:rPr lang="vi-VN" altLang="en-GB" sz="3600" dirty="0">
                <a:solidFill>
                  <a:schemeClr val="tx1"/>
                </a:solidFill>
                <a:effectLst>
                  <a:outerShdw blurRad="38100" dist="19050" dir="2700000" algn="tl" rotWithShape="0">
                    <a:schemeClr val="dk1">
                      <a:alpha val="40000"/>
                    </a:schemeClr>
                  </a:outerShdw>
                </a:effectLst>
              </a:rPr>
              <a:t>Tiếng đàn ba-la-lai-ca trên sông Đà</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par>
                                <p:cTn id="12" presetID="9"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dissolv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 grpId="0"/>
      <p:bldP spid="448"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894;p55">
            <a:extLst>
              <a:ext uri="{FF2B5EF4-FFF2-40B4-BE49-F238E27FC236}">
                <a16:creationId xmlns:a16="http://schemas.microsoft.com/office/drawing/2014/main" id="{ACBD59BE-9AFB-A4BD-FEE6-D325BB98B916}"/>
              </a:ext>
            </a:extLst>
          </p:cNvPr>
          <p:cNvSpPr txBox="1">
            <a:spLocks/>
          </p:cNvSpPr>
          <p:nvPr/>
        </p:nvSpPr>
        <p:spPr>
          <a:xfrm>
            <a:off x="229869" y="220345"/>
            <a:ext cx="4146187" cy="56070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2800"/>
              <a:buFont typeface="Calistoga" panose="00000500000000000000"/>
              <a:buNone/>
              <a:defRPr sz="6500" b="0" i="0" u="none" strike="noStrike" cap="none">
                <a:solidFill>
                  <a:schemeClr val="lt2"/>
                </a:solidFill>
                <a:latin typeface="Calistoga" panose="00000500000000000000"/>
                <a:ea typeface="Calistoga" panose="00000500000000000000"/>
                <a:cs typeface="Calistoga" panose="00000500000000000000"/>
                <a:sym typeface="Calistoga" panose="00000500000000000000"/>
              </a:defRPr>
            </a:lvl1pPr>
            <a:lvl2pPr marR="0" lvl="1"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9pPr>
          </a:lstStyle>
          <a:p>
            <a:r>
              <a:rPr lang="vi-VN" altLang="en-GB" sz="4400">
                <a:solidFill>
                  <a:srgbClr val="FF0000"/>
                </a:solidFill>
              </a:rPr>
              <a:t>Luyện đọc </a:t>
            </a:r>
            <a:endParaRPr lang="vi-VN" altLang="en-GB" sz="4400" dirty="0">
              <a:solidFill>
                <a:srgbClr val="FF0000"/>
              </a:solidFill>
            </a:endParaRPr>
          </a:p>
        </p:txBody>
      </p:sp>
      <p:sp>
        <p:nvSpPr>
          <p:cNvPr id="5" name="Title 8">
            <a:extLst>
              <a:ext uri="{FF2B5EF4-FFF2-40B4-BE49-F238E27FC236}">
                <a16:creationId xmlns:a16="http://schemas.microsoft.com/office/drawing/2014/main" id="{4ABBF745-9D19-1FCA-1D50-810C367DB25E}"/>
              </a:ext>
            </a:extLst>
          </p:cNvPr>
          <p:cNvSpPr/>
          <p:nvPr/>
        </p:nvSpPr>
        <p:spPr>
          <a:xfrm>
            <a:off x="69668" y="1125582"/>
            <a:ext cx="353758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r>
              <a:rPr lang="vi-VN" altLang="en-US" sz="4000" dirty="0">
                <a:solidFill>
                  <a:srgbClr val="002060"/>
                </a:solidFill>
              </a:rPr>
              <a:t>- ba-la-lai-ca</a:t>
            </a:r>
          </a:p>
        </p:txBody>
      </p:sp>
      <p:sp>
        <p:nvSpPr>
          <p:cNvPr id="6" name="Title 8">
            <a:extLst>
              <a:ext uri="{FF2B5EF4-FFF2-40B4-BE49-F238E27FC236}">
                <a16:creationId xmlns:a16="http://schemas.microsoft.com/office/drawing/2014/main" id="{D11EA68C-8B0C-3F34-E4DB-97A94C7F1F95}"/>
              </a:ext>
            </a:extLst>
          </p:cNvPr>
          <p:cNvSpPr/>
          <p:nvPr/>
        </p:nvSpPr>
        <p:spPr>
          <a:xfrm>
            <a:off x="898344" y="2518049"/>
            <a:ext cx="353758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r>
              <a:rPr lang="vi-VN" altLang="en-US" sz="4000" dirty="0">
                <a:solidFill>
                  <a:srgbClr val="002060"/>
                </a:solidFill>
              </a:rPr>
              <a:t>- tháp kh</a:t>
            </a:r>
            <a:r>
              <a:rPr lang="vi-VN" altLang="en-US" sz="4000" dirty="0">
                <a:solidFill>
                  <a:srgbClr val="FF0000"/>
                </a:solidFill>
              </a:rPr>
              <a:t>oan</a:t>
            </a:r>
          </a:p>
        </p:txBody>
      </p:sp>
      <p:sp>
        <p:nvSpPr>
          <p:cNvPr id="8" name="Title 8">
            <a:extLst>
              <a:ext uri="{FF2B5EF4-FFF2-40B4-BE49-F238E27FC236}">
                <a16:creationId xmlns:a16="http://schemas.microsoft.com/office/drawing/2014/main" id="{B0D9804A-9E0C-CCC7-A002-B0E349409269}"/>
              </a:ext>
            </a:extLst>
          </p:cNvPr>
          <p:cNvSpPr/>
          <p:nvPr/>
        </p:nvSpPr>
        <p:spPr>
          <a:xfrm>
            <a:off x="1034415" y="3375298"/>
            <a:ext cx="353758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r>
              <a:rPr lang="vi-VN" altLang="en-US" sz="4000" dirty="0">
                <a:solidFill>
                  <a:srgbClr val="002060"/>
                </a:solidFill>
              </a:rPr>
              <a:t>- ng</a:t>
            </a:r>
            <a:r>
              <a:rPr lang="vi-VN" altLang="en-US" sz="4000" dirty="0">
                <a:solidFill>
                  <a:srgbClr val="FF0000"/>
                </a:solidFill>
              </a:rPr>
              <a:t>ẫm</a:t>
            </a:r>
            <a:r>
              <a:rPr lang="vi-VN" altLang="en-US" sz="4000" dirty="0">
                <a:solidFill>
                  <a:srgbClr val="002060"/>
                </a:solidFill>
              </a:rPr>
              <a:t> ngh</a:t>
            </a:r>
            <a:r>
              <a:rPr lang="vi-VN" altLang="en-US" sz="4000" dirty="0">
                <a:solidFill>
                  <a:srgbClr val="FF0000"/>
                </a:solidFill>
              </a:rPr>
              <a:t>ĩ</a:t>
            </a:r>
          </a:p>
        </p:txBody>
      </p:sp>
      <p:sp>
        <p:nvSpPr>
          <p:cNvPr id="12" name="Title 8">
            <a:extLst>
              <a:ext uri="{FF2B5EF4-FFF2-40B4-BE49-F238E27FC236}">
                <a16:creationId xmlns:a16="http://schemas.microsoft.com/office/drawing/2014/main" id="{1C8D85AF-0253-1B80-A9DD-9A380ACE7936}"/>
              </a:ext>
            </a:extLst>
          </p:cNvPr>
          <p:cNvSpPr/>
          <p:nvPr/>
        </p:nvSpPr>
        <p:spPr>
          <a:xfrm>
            <a:off x="5053784" y="3375298"/>
            <a:ext cx="353758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r>
              <a:rPr lang="vi-VN" altLang="en-US" sz="4000" dirty="0">
                <a:solidFill>
                  <a:srgbClr val="002060"/>
                </a:solidFill>
              </a:rPr>
              <a:t>- b</a:t>
            </a:r>
            <a:r>
              <a:rPr lang="vi-VN" altLang="en-US" sz="4000" dirty="0">
                <a:solidFill>
                  <a:srgbClr val="FF0000"/>
                </a:solidFill>
              </a:rPr>
              <a:t>ỡ</a:t>
            </a:r>
            <a:r>
              <a:rPr lang="vi-VN" altLang="en-US" sz="4000" dirty="0">
                <a:solidFill>
                  <a:srgbClr val="002060"/>
                </a:solidFill>
              </a:rPr>
              <a:t> ng</a:t>
            </a:r>
            <a:r>
              <a:rPr lang="vi-VN" altLang="en-US" sz="4000" dirty="0">
                <a:solidFill>
                  <a:srgbClr val="FF0000"/>
                </a:solidFill>
              </a:rPr>
              <a:t>ỡ</a:t>
            </a:r>
          </a:p>
        </p:txBody>
      </p:sp>
      <p:sp>
        <p:nvSpPr>
          <p:cNvPr id="13" name="Title 8">
            <a:extLst>
              <a:ext uri="{FF2B5EF4-FFF2-40B4-BE49-F238E27FC236}">
                <a16:creationId xmlns:a16="http://schemas.microsoft.com/office/drawing/2014/main" id="{F6D94EE4-F99A-3655-B85C-14F818849B99}"/>
              </a:ext>
            </a:extLst>
          </p:cNvPr>
          <p:cNvSpPr/>
          <p:nvPr/>
        </p:nvSpPr>
        <p:spPr>
          <a:xfrm>
            <a:off x="5402035" y="2542542"/>
            <a:ext cx="353758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r>
              <a:rPr lang="vi-VN" altLang="en-US" sz="4000" dirty="0">
                <a:solidFill>
                  <a:srgbClr val="002060"/>
                </a:solidFill>
              </a:rPr>
              <a:t>- l</a:t>
            </a:r>
            <a:r>
              <a:rPr lang="vi-VN" altLang="en-US" sz="4000" dirty="0">
                <a:solidFill>
                  <a:srgbClr val="FF0000"/>
                </a:solidFill>
              </a:rPr>
              <a:t>ấp</a:t>
            </a:r>
            <a:r>
              <a:rPr lang="vi-VN" altLang="en-US" sz="4000" dirty="0">
                <a:solidFill>
                  <a:srgbClr val="002060"/>
                </a:solidFill>
              </a:rPr>
              <a:t> l</a:t>
            </a:r>
            <a:r>
              <a:rPr lang="vi-VN" altLang="en-US" sz="4000" dirty="0">
                <a:solidFill>
                  <a:srgbClr val="FF0000"/>
                </a:solidFill>
              </a:rPr>
              <a:t>oáng</a:t>
            </a:r>
          </a:p>
        </p:txBody>
      </p:sp>
    </p:spTree>
    <p:extLst>
      <p:ext uri="{BB962C8B-B14F-4D97-AF65-F5344CB8AC3E}">
        <p14:creationId xmlns:p14="http://schemas.microsoft.com/office/powerpoint/2010/main" val="3203662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6" presetClass="entr" presetSubtype="0" fill="hold" grpId="0" nodeType="with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 by="(-#ppt_w*2)" calcmode="lin" valueType="num">
                                      <p:cBhvr rctx="PPT">
                                        <p:cTn id="12" dur="500" autoRev="1" fill="hold">
                                          <p:stCondLst>
                                            <p:cond delay="0"/>
                                          </p:stCondLst>
                                        </p:cTn>
                                        <p:tgtEl>
                                          <p:spTgt spid="8"/>
                                        </p:tgtEl>
                                        <p:attrNameLst>
                                          <p:attrName>ppt_w</p:attrName>
                                        </p:attrNameLst>
                                      </p:cBhvr>
                                    </p:anim>
                                    <p:anim by="(#ppt_w*0.50)" calcmode="lin" valueType="num">
                                      <p:cBhvr>
                                        <p:cTn id="13" dur="500" decel="50000" autoRev="1" fill="hold">
                                          <p:stCondLst>
                                            <p:cond delay="0"/>
                                          </p:stCondLst>
                                        </p:cTn>
                                        <p:tgtEl>
                                          <p:spTgt spid="8"/>
                                        </p:tgtEl>
                                        <p:attrNameLst>
                                          <p:attrName>ppt_x</p:attrName>
                                        </p:attrNameLst>
                                      </p:cBhvr>
                                    </p:anim>
                                    <p:anim from="(-#ppt_h/2)" to="(#ppt_y)" calcmode="lin" valueType="num">
                                      <p:cBhvr>
                                        <p:cTn id="14" dur="1000" fill="hold">
                                          <p:stCondLst>
                                            <p:cond delay="0"/>
                                          </p:stCondLst>
                                        </p:cTn>
                                        <p:tgtEl>
                                          <p:spTgt spid="8"/>
                                        </p:tgtEl>
                                        <p:attrNameLst>
                                          <p:attrName>ppt_y</p:attrName>
                                        </p:attrNameLst>
                                      </p:cBhvr>
                                    </p:anim>
                                    <p:animRot by="21600000">
                                      <p:cBhvr>
                                        <p:cTn id="15" dur="1000" fill="hold">
                                          <p:stCondLst>
                                            <p:cond delay="0"/>
                                          </p:stCondLst>
                                        </p:cTn>
                                        <p:tgtEl>
                                          <p:spTgt spid="8"/>
                                        </p:tgtEl>
                                        <p:attrNameLst>
                                          <p:attrName>r</p:attrName>
                                        </p:attrNameLst>
                                      </p:cBhvr>
                                    </p:animRot>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12"/>
                                        </p:tgtEl>
                                        <p:attrNameLst>
                                          <p:attrName>style.visibility</p:attrName>
                                        </p:attrNameLst>
                                      </p:cBhvr>
                                      <p:to>
                                        <p:strVal val="visible"/>
                                      </p:to>
                                    </p:set>
                                    <p:anim by="(-#ppt_w*2)" calcmode="lin" valueType="num">
                                      <p:cBhvr rctx="PPT">
                                        <p:cTn id="18" dur="500" autoRev="1" fill="hold">
                                          <p:stCondLst>
                                            <p:cond delay="0"/>
                                          </p:stCondLst>
                                        </p:cTn>
                                        <p:tgtEl>
                                          <p:spTgt spid="12"/>
                                        </p:tgtEl>
                                        <p:attrNameLst>
                                          <p:attrName>ppt_w</p:attrName>
                                        </p:attrNameLst>
                                      </p:cBhvr>
                                    </p:anim>
                                    <p:anim by="(#ppt_w*0.50)" calcmode="lin" valueType="num">
                                      <p:cBhvr>
                                        <p:cTn id="19" dur="500" decel="50000" autoRev="1" fill="hold">
                                          <p:stCondLst>
                                            <p:cond delay="0"/>
                                          </p:stCondLst>
                                        </p:cTn>
                                        <p:tgtEl>
                                          <p:spTgt spid="12"/>
                                        </p:tgtEl>
                                        <p:attrNameLst>
                                          <p:attrName>ppt_x</p:attrName>
                                        </p:attrNameLst>
                                      </p:cBhvr>
                                    </p:anim>
                                    <p:anim from="(-#ppt_h/2)" to="(#ppt_y)" calcmode="lin" valueType="num">
                                      <p:cBhvr>
                                        <p:cTn id="20" dur="1000" fill="hold">
                                          <p:stCondLst>
                                            <p:cond delay="0"/>
                                          </p:stCondLst>
                                        </p:cTn>
                                        <p:tgtEl>
                                          <p:spTgt spid="12"/>
                                        </p:tgtEl>
                                        <p:attrNameLst>
                                          <p:attrName>ppt_y</p:attrName>
                                        </p:attrNameLst>
                                      </p:cBhvr>
                                    </p:anim>
                                    <p:animRot by="21600000">
                                      <p:cBhvr>
                                        <p:cTn id="21" dur="1000" fill="hold">
                                          <p:stCondLst>
                                            <p:cond delay="0"/>
                                          </p:stCondLst>
                                        </p:cTn>
                                        <p:tgtEl>
                                          <p:spTgt spid="12"/>
                                        </p:tgtEl>
                                        <p:attrNameLst>
                                          <p:attrName>r</p:attrName>
                                        </p:attrNameLst>
                                      </p:cBhvr>
                                    </p:animRot>
                                  </p:childTnLst>
                                </p:cTn>
                              </p:par>
                              <p:par>
                                <p:cTn id="22" presetID="56" presetClass="entr" presetSubtype="0" fill="hold" grpId="0" nodeType="withEffect">
                                  <p:stCondLst>
                                    <p:cond delay="0"/>
                                  </p:stCondLst>
                                  <p:iterate type="lt">
                                    <p:tmPct val="10000"/>
                                  </p:iterate>
                                  <p:childTnLst>
                                    <p:set>
                                      <p:cBhvr>
                                        <p:cTn id="23" dur="1" fill="hold">
                                          <p:stCondLst>
                                            <p:cond delay="0"/>
                                          </p:stCondLst>
                                        </p:cTn>
                                        <p:tgtEl>
                                          <p:spTgt spid="13"/>
                                        </p:tgtEl>
                                        <p:attrNameLst>
                                          <p:attrName>style.visibility</p:attrName>
                                        </p:attrNameLst>
                                      </p:cBhvr>
                                      <p:to>
                                        <p:strVal val="visible"/>
                                      </p:to>
                                    </p:set>
                                    <p:anim by="(-#ppt_w*2)" calcmode="lin" valueType="num">
                                      <p:cBhvr rctx="PPT">
                                        <p:cTn id="24" dur="500" autoRev="1" fill="hold">
                                          <p:stCondLst>
                                            <p:cond delay="0"/>
                                          </p:stCondLst>
                                        </p:cTn>
                                        <p:tgtEl>
                                          <p:spTgt spid="13"/>
                                        </p:tgtEl>
                                        <p:attrNameLst>
                                          <p:attrName>ppt_w</p:attrName>
                                        </p:attrNameLst>
                                      </p:cBhvr>
                                    </p:anim>
                                    <p:anim by="(#ppt_w*0.50)" calcmode="lin" valueType="num">
                                      <p:cBhvr>
                                        <p:cTn id="25" dur="500" decel="50000" autoRev="1" fill="hold">
                                          <p:stCondLst>
                                            <p:cond delay="0"/>
                                          </p:stCondLst>
                                        </p:cTn>
                                        <p:tgtEl>
                                          <p:spTgt spid="13"/>
                                        </p:tgtEl>
                                        <p:attrNameLst>
                                          <p:attrName>ppt_x</p:attrName>
                                        </p:attrNameLst>
                                      </p:cBhvr>
                                    </p:anim>
                                    <p:anim from="(-#ppt_h/2)" to="(#ppt_y)" calcmode="lin" valueType="num">
                                      <p:cBhvr>
                                        <p:cTn id="26" dur="1000" fill="hold">
                                          <p:stCondLst>
                                            <p:cond delay="0"/>
                                          </p:stCondLst>
                                        </p:cTn>
                                        <p:tgtEl>
                                          <p:spTgt spid="13"/>
                                        </p:tgtEl>
                                        <p:attrNameLst>
                                          <p:attrName>ppt_y</p:attrName>
                                        </p:attrNameLst>
                                      </p:cBhvr>
                                    </p:anim>
                                    <p:animRot by="21600000">
                                      <p:cBhvr>
                                        <p:cTn id="27" dur="1000" fill="hold">
                                          <p:stCondLst>
                                            <p:cond delay="0"/>
                                          </p:stCondLst>
                                        </p:cTn>
                                        <p:tgtEl>
                                          <p:spTgt spid="13"/>
                                        </p:tgtEl>
                                        <p:attrNameLst>
                                          <p:attrName>r</p:attrName>
                                        </p:attrNameLst>
                                      </p:cBhvr>
                                    </p:animRot>
                                  </p:childTnLst>
                                </p:cTn>
                              </p:par>
                              <p:par>
                                <p:cTn id="28" presetID="2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8" grpId="1"/>
      <p:bldP spid="12" grpId="0"/>
      <p:bldP spid="12" grpId="1"/>
      <p:bldP spid="13" grpId="0"/>
      <p:bldP spid="13"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44"/>
        <p:cNvGrpSpPr/>
        <p:nvPr/>
      </p:nvGrpSpPr>
      <p:grpSpPr>
        <a:xfrm>
          <a:off x="0" y="0"/>
          <a:ext cx="0" cy="0"/>
          <a:chOff x="0" y="0"/>
          <a:chExt cx="0" cy="0"/>
        </a:xfrm>
      </p:grpSpPr>
      <p:sp>
        <p:nvSpPr>
          <p:cNvPr id="1245" name="Google Shape;1245;p69"/>
          <p:cNvSpPr/>
          <p:nvPr/>
        </p:nvSpPr>
        <p:spPr>
          <a:xfrm rot="-9899963">
            <a:off x="-75565" y="976630"/>
            <a:ext cx="1777365" cy="1860550"/>
          </a:xfrm>
          <a:custGeom>
            <a:avLst/>
            <a:gdLst/>
            <a:ahLst/>
            <a:cxnLst/>
            <a:rect l="l" t="t" r="r" b="b"/>
            <a:pathLst>
              <a:path w="16390" h="22488" extrusionOk="0">
                <a:moveTo>
                  <a:pt x="10747" y="0"/>
                </a:moveTo>
                <a:cubicBezTo>
                  <a:pt x="10286" y="0"/>
                  <a:pt x="9779" y="40"/>
                  <a:pt x="9221" y="126"/>
                </a:cubicBezTo>
                <a:cubicBezTo>
                  <a:pt x="5698" y="611"/>
                  <a:pt x="5166" y="1730"/>
                  <a:pt x="5166" y="1730"/>
                </a:cubicBezTo>
                <a:cubicBezTo>
                  <a:pt x="5166" y="1730"/>
                  <a:pt x="3851" y="3271"/>
                  <a:pt x="3171" y="4784"/>
                </a:cubicBezTo>
                <a:cubicBezTo>
                  <a:pt x="2490" y="6298"/>
                  <a:pt x="0" y="13831"/>
                  <a:pt x="55" y="15118"/>
                </a:cubicBezTo>
                <a:cubicBezTo>
                  <a:pt x="109" y="16406"/>
                  <a:pt x="984" y="22335"/>
                  <a:pt x="5941" y="22481"/>
                </a:cubicBezTo>
                <a:cubicBezTo>
                  <a:pt x="6096" y="22485"/>
                  <a:pt x="6251" y="22488"/>
                  <a:pt x="6405" y="22488"/>
                </a:cubicBezTo>
                <a:cubicBezTo>
                  <a:pt x="11160" y="22488"/>
                  <a:pt x="15146" y="20311"/>
                  <a:pt x="15758" y="16309"/>
                </a:cubicBezTo>
                <a:cubicBezTo>
                  <a:pt x="16390" y="12179"/>
                  <a:pt x="14980" y="9651"/>
                  <a:pt x="15175" y="6857"/>
                </a:cubicBezTo>
                <a:cubicBezTo>
                  <a:pt x="15352" y="4308"/>
                  <a:pt x="15529" y="0"/>
                  <a:pt x="10747"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69"/>
          <p:cNvSpPr/>
          <p:nvPr/>
        </p:nvSpPr>
        <p:spPr>
          <a:xfrm>
            <a:off x="6868854" y="538031"/>
            <a:ext cx="1940500" cy="847687"/>
          </a:xfrm>
          <a:custGeom>
            <a:avLst/>
            <a:gdLst/>
            <a:ahLst/>
            <a:cxnLst/>
            <a:rect l="l" t="t" r="r" b="b"/>
            <a:pathLst>
              <a:path w="37373" h="16326" fill="none" extrusionOk="0">
                <a:moveTo>
                  <a:pt x="2220" y="3646"/>
                </a:moveTo>
                <a:cubicBezTo>
                  <a:pt x="0" y="9669"/>
                  <a:pt x="8717" y="16325"/>
                  <a:pt x="14978" y="8401"/>
                </a:cubicBezTo>
                <a:cubicBezTo>
                  <a:pt x="21238" y="476"/>
                  <a:pt x="31002" y="0"/>
                  <a:pt x="37373" y="4913"/>
                </a:cubicBezTo>
              </a:path>
            </a:pathLst>
          </a:custGeom>
          <a:noFill/>
          <a:ln w="19050" cap="flat" cmpd="sng">
            <a:solidFill>
              <a:schemeClr val="dk2"/>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9" name="Google Shape;1249;p69"/>
          <p:cNvGrpSpPr/>
          <p:nvPr/>
        </p:nvGrpSpPr>
        <p:grpSpPr>
          <a:xfrm>
            <a:off x="24130" y="1463040"/>
            <a:ext cx="1487170" cy="1055370"/>
            <a:chOff x="1640362" y="2010225"/>
            <a:chExt cx="1247035" cy="925379"/>
          </a:xfrm>
        </p:grpSpPr>
        <p:sp>
          <p:nvSpPr>
            <p:cNvPr id="1250" name="Google Shape;1250;p69"/>
            <p:cNvSpPr/>
            <p:nvPr/>
          </p:nvSpPr>
          <p:spPr>
            <a:xfrm>
              <a:off x="1640362" y="2016645"/>
              <a:ext cx="1247035" cy="918960"/>
            </a:xfrm>
            <a:custGeom>
              <a:avLst/>
              <a:gdLst/>
              <a:ahLst/>
              <a:cxnLst/>
              <a:rect l="l" t="t" r="r" b="b"/>
              <a:pathLst>
                <a:path w="25642" h="18896" extrusionOk="0">
                  <a:moveTo>
                    <a:pt x="23146" y="1"/>
                  </a:moveTo>
                  <a:cubicBezTo>
                    <a:pt x="23113" y="1"/>
                    <a:pt x="23080" y="4"/>
                    <a:pt x="23047" y="10"/>
                  </a:cubicBezTo>
                  <a:lnTo>
                    <a:pt x="11975" y="1298"/>
                  </a:lnTo>
                  <a:cubicBezTo>
                    <a:pt x="11955" y="1302"/>
                    <a:pt x="11727" y="1320"/>
                    <a:pt x="11707" y="1322"/>
                  </a:cubicBezTo>
                  <a:lnTo>
                    <a:pt x="569" y="2725"/>
                  </a:lnTo>
                  <a:cubicBezTo>
                    <a:pt x="545" y="2727"/>
                    <a:pt x="520" y="2730"/>
                    <a:pt x="496" y="2735"/>
                  </a:cubicBezTo>
                  <a:cubicBezTo>
                    <a:pt x="201" y="2794"/>
                    <a:pt x="1" y="3070"/>
                    <a:pt x="37" y="3369"/>
                  </a:cubicBezTo>
                  <a:lnTo>
                    <a:pt x="1853" y="18388"/>
                  </a:lnTo>
                  <a:cubicBezTo>
                    <a:pt x="1889" y="18681"/>
                    <a:pt x="2137" y="18895"/>
                    <a:pt x="2424" y="18895"/>
                  </a:cubicBezTo>
                  <a:cubicBezTo>
                    <a:pt x="2447" y="18895"/>
                    <a:pt x="2471" y="18894"/>
                    <a:pt x="2494" y="18891"/>
                  </a:cubicBezTo>
                  <a:lnTo>
                    <a:pt x="25102" y="16157"/>
                  </a:lnTo>
                  <a:cubicBezTo>
                    <a:pt x="25418" y="16120"/>
                    <a:pt x="25642" y="15834"/>
                    <a:pt x="25605" y="15519"/>
                  </a:cubicBezTo>
                  <a:lnTo>
                    <a:pt x="23858" y="524"/>
                  </a:lnTo>
                  <a:cubicBezTo>
                    <a:pt x="23827" y="255"/>
                    <a:pt x="23612" y="44"/>
                    <a:pt x="23343" y="17"/>
                  </a:cubicBezTo>
                  <a:lnTo>
                    <a:pt x="23204" y="4"/>
                  </a:lnTo>
                  <a:cubicBezTo>
                    <a:pt x="23185" y="2"/>
                    <a:pt x="23166" y="1"/>
                    <a:pt x="231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69"/>
            <p:cNvSpPr/>
            <p:nvPr/>
          </p:nvSpPr>
          <p:spPr>
            <a:xfrm>
              <a:off x="1666236" y="2066056"/>
              <a:ext cx="635724" cy="841829"/>
            </a:xfrm>
            <a:custGeom>
              <a:avLst/>
              <a:gdLst/>
              <a:ahLst/>
              <a:cxnLst/>
              <a:rect l="l" t="t" r="r" b="b"/>
              <a:pathLst>
                <a:path w="13072" h="17310" extrusionOk="0">
                  <a:moveTo>
                    <a:pt x="8780" y="1"/>
                  </a:moveTo>
                  <a:cubicBezTo>
                    <a:pt x="4946" y="1"/>
                    <a:pt x="0" y="1712"/>
                    <a:pt x="0" y="1712"/>
                  </a:cubicBezTo>
                  <a:lnTo>
                    <a:pt x="1886" y="17309"/>
                  </a:lnTo>
                  <a:lnTo>
                    <a:pt x="13071" y="15957"/>
                  </a:lnTo>
                  <a:lnTo>
                    <a:pt x="11180" y="316"/>
                  </a:lnTo>
                  <a:cubicBezTo>
                    <a:pt x="10489" y="92"/>
                    <a:pt x="9664" y="1"/>
                    <a:pt x="8780" y="1"/>
                  </a:cubicBezTo>
                  <a:close/>
                </a:path>
              </a:pathLst>
            </a:custGeom>
            <a:solidFill>
              <a:srgbClr val="FAFD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69"/>
            <p:cNvSpPr/>
            <p:nvPr/>
          </p:nvSpPr>
          <p:spPr>
            <a:xfrm>
              <a:off x="1757960" y="2817247"/>
              <a:ext cx="544003" cy="90651"/>
            </a:xfrm>
            <a:custGeom>
              <a:avLst/>
              <a:gdLst/>
              <a:ahLst/>
              <a:cxnLst/>
              <a:rect l="l" t="t" r="r" b="b"/>
              <a:pathLst>
                <a:path w="11186" h="1864" extrusionOk="0">
                  <a:moveTo>
                    <a:pt x="8898" y="0"/>
                  </a:moveTo>
                  <a:cubicBezTo>
                    <a:pt x="5253" y="0"/>
                    <a:pt x="0" y="1863"/>
                    <a:pt x="0" y="1863"/>
                  </a:cubicBezTo>
                  <a:lnTo>
                    <a:pt x="11185" y="511"/>
                  </a:lnTo>
                  <a:cubicBezTo>
                    <a:pt x="11185" y="511"/>
                    <a:pt x="10041" y="2"/>
                    <a:pt x="8919" y="0"/>
                  </a:cubicBezTo>
                  <a:cubicBezTo>
                    <a:pt x="8912" y="0"/>
                    <a:pt x="8905" y="0"/>
                    <a:pt x="8898" y="0"/>
                  </a:cubicBezTo>
                  <a:close/>
                </a:path>
              </a:pathLst>
            </a:custGeom>
            <a:solidFill>
              <a:srgbClr val="FF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69"/>
            <p:cNvSpPr/>
            <p:nvPr/>
          </p:nvSpPr>
          <p:spPr>
            <a:xfrm>
              <a:off x="1761851" y="2438831"/>
              <a:ext cx="470471" cy="83259"/>
            </a:xfrm>
            <a:custGeom>
              <a:avLst/>
              <a:gdLst/>
              <a:ahLst/>
              <a:cxnLst/>
              <a:rect l="l" t="t" r="r" b="b"/>
              <a:pathLst>
                <a:path w="9674" h="1712" extrusionOk="0">
                  <a:moveTo>
                    <a:pt x="7386" y="0"/>
                  </a:moveTo>
                  <a:cubicBezTo>
                    <a:pt x="6338" y="0"/>
                    <a:pt x="5091" y="149"/>
                    <a:pt x="3653" y="448"/>
                  </a:cubicBezTo>
                  <a:cubicBezTo>
                    <a:pt x="1723" y="848"/>
                    <a:pt x="149" y="1383"/>
                    <a:pt x="133" y="1388"/>
                  </a:cubicBezTo>
                  <a:cubicBezTo>
                    <a:pt x="47" y="1418"/>
                    <a:pt x="1" y="1512"/>
                    <a:pt x="30" y="1598"/>
                  </a:cubicBezTo>
                  <a:cubicBezTo>
                    <a:pt x="54" y="1667"/>
                    <a:pt x="118" y="1711"/>
                    <a:pt x="187" y="1711"/>
                  </a:cubicBezTo>
                  <a:cubicBezTo>
                    <a:pt x="204" y="1711"/>
                    <a:pt x="222" y="1708"/>
                    <a:pt x="240" y="1701"/>
                  </a:cubicBezTo>
                  <a:cubicBezTo>
                    <a:pt x="256" y="1696"/>
                    <a:pt x="1814" y="1167"/>
                    <a:pt x="3724" y="772"/>
                  </a:cubicBezTo>
                  <a:cubicBezTo>
                    <a:pt x="5125" y="481"/>
                    <a:pt x="6360" y="335"/>
                    <a:pt x="7391" y="335"/>
                  </a:cubicBezTo>
                  <a:cubicBezTo>
                    <a:pt x="8206" y="335"/>
                    <a:pt x="8893" y="426"/>
                    <a:pt x="9434" y="609"/>
                  </a:cubicBezTo>
                  <a:cubicBezTo>
                    <a:pt x="9452" y="615"/>
                    <a:pt x="9469" y="618"/>
                    <a:pt x="9487" y="618"/>
                  </a:cubicBezTo>
                  <a:cubicBezTo>
                    <a:pt x="9556" y="618"/>
                    <a:pt x="9621" y="574"/>
                    <a:pt x="9644" y="505"/>
                  </a:cubicBezTo>
                  <a:cubicBezTo>
                    <a:pt x="9673" y="419"/>
                    <a:pt x="9627" y="325"/>
                    <a:pt x="9540" y="296"/>
                  </a:cubicBezTo>
                  <a:cubicBezTo>
                    <a:pt x="8957" y="99"/>
                    <a:pt x="8237" y="0"/>
                    <a:pt x="7386"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69"/>
            <p:cNvSpPr/>
            <p:nvPr/>
          </p:nvSpPr>
          <p:spPr>
            <a:xfrm>
              <a:off x="1772599" y="2527830"/>
              <a:ext cx="470519" cy="83259"/>
            </a:xfrm>
            <a:custGeom>
              <a:avLst/>
              <a:gdLst/>
              <a:ahLst/>
              <a:cxnLst/>
              <a:rect l="l" t="t" r="r" b="b"/>
              <a:pathLst>
                <a:path w="9675" h="1712" extrusionOk="0">
                  <a:moveTo>
                    <a:pt x="7389" y="1"/>
                  </a:moveTo>
                  <a:cubicBezTo>
                    <a:pt x="6341" y="1"/>
                    <a:pt x="5093" y="150"/>
                    <a:pt x="3654" y="449"/>
                  </a:cubicBezTo>
                  <a:cubicBezTo>
                    <a:pt x="1724" y="849"/>
                    <a:pt x="149" y="1383"/>
                    <a:pt x="133" y="1389"/>
                  </a:cubicBezTo>
                  <a:cubicBezTo>
                    <a:pt x="47" y="1418"/>
                    <a:pt x="1" y="1512"/>
                    <a:pt x="30" y="1599"/>
                  </a:cubicBezTo>
                  <a:cubicBezTo>
                    <a:pt x="54" y="1668"/>
                    <a:pt x="118" y="1711"/>
                    <a:pt x="187" y="1711"/>
                  </a:cubicBezTo>
                  <a:cubicBezTo>
                    <a:pt x="205" y="1711"/>
                    <a:pt x="223" y="1709"/>
                    <a:pt x="241" y="1702"/>
                  </a:cubicBezTo>
                  <a:cubicBezTo>
                    <a:pt x="256" y="1697"/>
                    <a:pt x="1814" y="1168"/>
                    <a:pt x="3724" y="772"/>
                  </a:cubicBezTo>
                  <a:cubicBezTo>
                    <a:pt x="5126" y="482"/>
                    <a:pt x="6361" y="336"/>
                    <a:pt x="7392" y="336"/>
                  </a:cubicBezTo>
                  <a:cubicBezTo>
                    <a:pt x="8206" y="336"/>
                    <a:pt x="8894" y="427"/>
                    <a:pt x="9435" y="609"/>
                  </a:cubicBezTo>
                  <a:cubicBezTo>
                    <a:pt x="9453" y="615"/>
                    <a:pt x="9471" y="618"/>
                    <a:pt x="9488" y="618"/>
                  </a:cubicBezTo>
                  <a:cubicBezTo>
                    <a:pt x="9557" y="618"/>
                    <a:pt x="9621" y="575"/>
                    <a:pt x="9644" y="505"/>
                  </a:cubicBezTo>
                  <a:cubicBezTo>
                    <a:pt x="9674" y="419"/>
                    <a:pt x="9627" y="326"/>
                    <a:pt x="9540" y="296"/>
                  </a:cubicBezTo>
                  <a:cubicBezTo>
                    <a:pt x="8958" y="99"/>
                    <a:pt x="8239" y="1"/>
                    <a:pt x="7389" y="1"/>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69"/>
            <p:cNvSpPr/>
            <p:nvPr/>
          </p:nvSpPr>
          <p:spPr>
            <a:xfrm>
              <a:off x="1783396" y="2616829"/>
              <a:ext cx="470422" cy="83259"/>
            </a:xfrm>
            <a:custGeom>
              <a:avLst/>
              <a:gdLst/>
              <a:ahLst/>
              <a:cxnLst/>
              <a:rect l="l" t="t" r="r" b="b"/>
              <a:pathLst>
                <a:path w="9673" h="1712" extrusionOk="0">
                  <a:moveTo>
                    <a:pt x="7388" y="1"/>
                  </a:moveTo>
                  <a:cubicBezTo>
                    <a:pt x="6340" y="1"/>
                    <a:pt x="5092" y="150"/>
                    <a:pt x="3653" y="449"/>
                  </a:cubicBezTo>
                  <a:cubicBezTo>
                    <a:pt x="1723" y="849"/>
                    <a:pt x="149" y="1384"/>
                    <a:pt x="133" y="1389"/>
                  </a:cubicBezTo>
                  <a:cubicBezTo>
                    <a:pt x="47" y="1419"/>
                    <a:pt x="0" y="1513"/>
                    <a:pt x="30" y="1600"/>
                  </a:cubicBezTo>
                  <a:cubicBezTo>
                    <a:pt x="54" y="1668"/>
                    <a:pt x="117" y="1711"/>
                    <a:pt x="186" y="1711"/>
                  </a:cubicBezTo>
                  <a:cubicBezTo>
                    <a:pt x="204" y="1711"/>
                    <a:pt x="222" y="1709"/>
                    <a:pt x="240" y="1703"/>
                  </a:cubicBezTo>
                  <a:cubicBezTo>
                    <a:pt x="255" y="1697"/>
                    <a:pt x="1814" y="1168"/>
                    <a:pt x="3723" y="773"/>
                  </a:cubicBezTo>
                  <a:cubicBezTo>
                    <a:pt x="5125" y="482"/>
                    <a:pt x="6360" y="336"/>
                    <a:pt x="7390" y="336"/>
                  </a:cubicBezTo>
                  <a:cubicBezTo>
                    <a:pt x="8205" y="336"/>
                    <a:pt x="8893" y="427"/>
                    <a:pt x="9434" y="610"/>
                  </a:cubicBezTo>
                  <a:cubicBezTo>
                    <a:pt x="9451" y="616"/>
                    <a:pt x="9469" y="619"/>
                    <a:pt x="9487" y="619"/>
                  </a:cubicBezTo>
                  <a:cubicBezTo>
                    <a:pt x="9556" y="619"/>
                    <a:pt x="9620" y="575"/>
                    <a:pt x="9644" y="506"/>
                  </a:cubicBezTo>
                  <a:cubicBezTo>
                    <a:pt x="9673" y="420"/>
                    <a:pt x="9627" y="326"/>
                    <a:pt x="9539" y="296"/>
                  </a:cubicBezTo>
                  <a:cubicBezTo>
                    <a:pt x="8957" y="99"/>
                    <a:pt x="8238" y="1"/>
                    <a:pt x="7388" y="1"/>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69"/>
            <p:cNvSpPr/>
            <p:nvPr/>
          </p:nvSpPr>
          <p:spPr>
            <a:xfrm>
              <a:off x="1794241" y="2713026"/>
              <a:ext cx="277789" cy="76839"/>
            </a:xfrm>
            <a:custGeom>
              <a:avLst/>
              <a:gdLst/>
              <a:ahLst/>
              <a:cxnLst/>
              <a:rect l="l" t="t" r="r" b="b"/>
              <a:pathLst>
                <a:path w="5712" h="1580" extrusionOk="0">
                  <a:moveTo>
                    <a:pt x="5535" y="0"/>
                  </a:moveTo>
                  <a:cubicBezTo>
                    <a:pt x="5528" y="0"/>
                    <a:pt x="5521" y="0"/>
                    <a:pt x="5514" y="1"/>
                  </a:cubicBezTo>
                  <a:cubicBezTo>
                    <a:pt x="2832" y="342"/>
                    <a:pt x="160" y="1248"/>
                    <a:pt x="133" y="1257"/>
                  </a:cubicBezTo>
                  <a:cubicBezTo>
                    <a:pt x="46" y="1287"/>
                    <a:pt x="0" y="1381"/>
                    <a:pt x="30" y="1467"/>
                  </a:cubicBezTo>
                  <a:cubicBezTo>
                    <a:pt x="53" y="1536"/>
                    <a:pt x="118" y="1580"/>
                    <a:pt x="187" y="1580"/>
                  </a:cubicBezTo>
                  <a:cubicBezTo>
                    <a:pt x="204" y="1580"/>
                    <a:pt x="223" y="1576"/>
                    <a:pt x="240" y="1570"/>
                  </a:cubicBezTo>
                  <a:cubicBezTo>
                    <a:pt x="266" y="1562"/>
                    <a:pt x="2908" y="667"/>
                    <a:pt x="5556" y="331"/>
                  </a:cubicBezTo>
                  <a:cubicBezTo>
                    <a:pt x="5647" y="318"/>
                    <a:pt x="5711" y="235"/>
                    <a:pt x="5699" y="145"/>
                  </a:cubicBezTo>
                  <a:cubicBezTo>
                    <a:pt x="5688" y="61"/>
                    <a:pt x="5617" y="0"/>
                    <a:pt x="5535"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69"/>
            <p:cNvSpPr/>
            <p:nvPr/>
          </p:nvSpPr>
          <p:spPr>
            <a:xfrm>
              <a:off x="2220765" y="2010225"/>
              <a:ext cx="636016" cy="830546"/>
            </a:xfrm>
            <a:custGeom>
              <a:avLst/>
              <a:gdLst/>
              <a:ahLst/>
              <a:cxnLst/>
              <a:rect l="l" t="t" r="r" b="b"/>
              <a:pathLst>
                <a:path w="13078" h="17078" extrusionOk="0">
                  <a:moveTo>
                    <a:pt x="7974" y="0"/>
                  </a:moveTo>
                  <a:cubicBezTo>
                    <a:pt x="5404" y="0"/>
                    <a:pt x="1923" y="248"/>
                    <a:pt x="1" y="1436"/>
                  </a:cubicBezTo>
                  <a:lnTo>
                    <a:pt x="1892" y="17078"/>
                  </a:lnTo>
                  <a:lnTo>
                    <a:pt x="13078" y="15725"/>
                  </a:lnTo>
                  <a:lnTo>
                    <a:pt x="11192" y="128"/>
                  </a:lnTo>
                  <a:cubicBezTo>
                    <a:pt x="11192" y="128"/>
                    <a:pt x="9816" y="0"/>
                    <a:pt x="7974" y="0"/>
                  </a:cubicBezTo>
                  <a:close/>
                </a:path>
              </a:pathLst>
            </a:custGeom>
            <a:solidFill>
              <a:srgbClr val="FAFD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69"/>
            <p:cNvSpPr/>
            <p:nvPr/>
          </p:nvSpPr>
          <p:spPr>
            <a:xfrm>
              <a:off x="2312733" y="2766425"/>
              <a:ext cx="544052" cy="74359"/>
            </a:xfrm>
            <a:custGeom>
              <a:avLst/>
              <a:gdLst/>
              <a:ahLst/>
              <a:cxnLst/>
              <a:rect l="l" t="t" r="r" b="b"/>
              <a:pathLst>
                <a:path w="11187" h="1529" extrusionOk="0">
                  <a:moveTo>
                    <a:pt x="7271" y="0"/>
                  </a:moveTo>
                  <a:cubicBezTo>
                    <a:pt x="5579" y="0"/>
                    <a:pt x="3634" y="108"/>
                    <a:pt x="2081" y="492"/>
                  </a:cubicBezTo>
                  <a:cubicBezTo>
                    <a:pt x="992" y="762"/>
                    <a:pt x="1" y="1529"/>
                    <a:pt x="1" y="1529"/>
                  </a:cubicBezTo>
                  <a:lnTo>
                    <a:pt x="11187" y="176"/>
                  </a:lnTo>
                  <a:cubicBezTo>
                    <a:pt x="11187" y="176"/>
                    <a:pt x="9434" y="0"/>
                    <a:pt x="7271" y="0"/>
                  </a:cubicBezTo>
                  <a:close/>
                </a:path>
              </a:pathLst>
            </a:custGeom>
            <a:solidFill>
              <a:srgbClr val="FF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69"/>
            <p:cNvSpPr/>
            <p:nvPr/>
          </p:nvSpPr>
          <p:spPr>
            <a:xfrm>
              <a:off x="2256852" y="2115857"/>
              <a:ext cx="469547" cy="76888"/>
            </a:xfrm>
            <a:custGeom>
              <a:avLst/>
              <a:gdLst/>
              <a:ahLst/>
              <a:cxnLst/>
              <a:rect l="l" t="t" r="r" b="b"/>
              <a:pathLst>
                <a:path w="9655" h="1581" extrusionOk="0">
                  <a:moveTo>
                    <a:pt x="6981" y="1"/>
                  </a:moveTo>
                  <a:cubicBezTo>
                    <a:pt x="6625" y="1"/>
                    <a:pt x="6246" y="6"/>
                    <a:pt x="5854" y="21"/>
                  </a:cubicBezTo>
                  <a:cubicBezTo>
                    <a:pt x="3194" y="117"/>
                    <a:pt x="1258" y="539"/>
                    <a:pt x="100" y="1275"/>
                  </a:cubicBezTo>
                  <a:cubicBezTo>
                    <a:pt x="23" y="1324"/>
                    <a:pt x="1" y="1427"/>
                    <a:pt x="50" y="1504"/>
                  </a:cubicBezTo>
                  <a:cubicBezTo>
                    <a:pt x="81" y="1554"/>
                    <a:pt x="134" y="1581"/>
                    <a:pt x="189" y="1581"/>
                  </a:cubicBezTo>
                  <a:cubicBezTo>
                    <a:pt x="220" y="1581"/>
                    <a:pt x="251" y="1573"/>
                    <a:pt x="278" y="1555"/>
                  </a:cubicBezTo>
                  <a:cubicBezTo>
                    <a:pt x="1370" y="861"/>
                    <a:pt x="3300" y="445"/>
                    <a:pt x="5862" y="352"/>
                  </a:cubicBezTo>
                  <a:cubicBezTo>
                    <a:pt x="6250" y="337"/>
                    <a:pt x="6625" y="332"/>
                    <a:pt x="6978" y="332"/>
                  </a:cubicBezTo>
                  <a:cubicBezTo>
                    <a:pt x="8399" y="332"/>
                    <a:pt x="9454" y="423"/>
                    <a:pt x="9467" y="425"/>
                  </a:cubicBezTo>
                  <a:cubicBezTo>
                    <a:pt x="9472" y="425"/>
                    <a:pt x="9477" y="426"/>
                    <a:pt x="9482" y="426"/>
                  </a:cubicBezTo>
                  <a:cubicBezTo>
                    <a:pt x="9567" y="426"/>
                    <a:pt x="9640" y="361"/>
                    <a:pt x="9647" y="275"/>
                  </a:cubicBezTo>
                  <a:cubicBezTo>
                    <a:pt x="9655" y="183"/>
                    <a:pt x="9588" y="103"/>
                    <a:pt x="9497" y="95"/>
                  </a:cubicBezTo>
                  <a:cubicBezTo>
                    <a:pt x="9484" y="93"/>
                    <a:pt x="8417" y="1"/>
                    <a:pt x="6981" y="1"/>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69"/>
            <p:cNvSpPr/>
            <p:nvPr/>
          </p:nvSpPr>
          <p:spPr>
            <a:xfrm>
              <a:off x="2267600" y="2204904"/>
              <a:ext cx="469595" cy="76888"/>
            </a:xfrm>
            <a:custGeom>
              <a:avLst/>
              <a:gdLst/>
              <a:ahLst/>
              <a:cxnLst/>
              <a:rect l="l" t="t" r="r" b="b"/>
              <a:pathLst>
                <a:path w="9656" h="1581" extrusionOk="0">
                  <a:moveTo>
                    <a:pt x="6971" y="0"/>
                  </a:moveTo>
                  <a:cubicBezTo>
                    <a:pt x="6618" y="0"/>
                    <a:pt x="6242" y="6"/>
                    <a:pt x="5854" y="20"/>
                  </a:cubicBezTo>
                  <a:cubicBezTo>
                    <a:pt x="3195" y="117"/>
                    <a:pt x="1259" y="538"/>
                    <a:pt x="101" y="1275"/>
                  </a:cubicBezTo>
                  <a:cubicBezTo>
                    <a:pt x="23" y="1324"/>
                    <a:pt x="1" y="1426"/>
                    <a:pt x="50" y="1504"/>
                  </a:cubicBezTo>
                  <a:cubicBezTo>
                    <a:pt x="81" y="1553"/>
                    <a:pt x="135" y="1581"/>
                    <a:pt x="190" y="1581"/>
                  </a:cubicBezTo>
                  <a:cubicBezTo>
                    <a:pt x="220" y="1581"/>
                    <a:pt x="251" y="1572"/>
                    <a:pt x="278" y="1555"/>
                  </a:cubicBezTo>
                  <a:cubicBezTo>
                    <a:pt x="1370" y="861"/>
                    <a:pt x="3301" y="444"/>
                    <a:pt x="5863" y="352"/>
                  </a:cubicBezTo>
                  <a:cubicBezTo>
                    <a:pt x="6251" y="337"/>
                    <a:pt x="6626" y="332"/>
                    <a:pt x="6979" y="332"/>
                  </a:cubicBezTo>
                  <a:cubicBezTo>
                    <a:pt x="8400" y="332"/>
                    <a:pt x="9455" y="423"/>
                    <a:pt x="9468" y="424"/>
                  </a:cubicBezTo>
                  <a:cubicBezTo>
                    <a:pt x="9473" y="424"/>
                    <a:pt x="9479" y="425"/>
                    <a:pt x="9484" y="425"/>
                  </a:cubicBezTo>
                  <a:cubicBezTo>
                    <a:pt x="9568" y="425"/>
                    <a:pt x="9640" y="359"/>
                    <a:pt x="9647" y="274"/>
                  </a:cubicBezTo>
                  <a:cubicBezTo>
                    <a:pt x="9656" y="183"/>
                    <a:pt x="9588" y="102"/>
                    <a:pt x="9497" y="94"/>
                  </a:cubicBezTo>
                  <a:cubicBezTo>
                    <a:pt x="9484" y="93"/>
                    <a:pt x="8413" y="0"/>
                    <a:pt x="6971"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69"/>
            <p:cNvSpPr/>
            <p:nvPr/>
          </p:nvSpPr>
          <p:spPr>
            <a:xfrm>
              <a:off x="2278397" y="2293903"/>
              <a:ext cx="469547" cy="76888"/>
            </a:xfrm>
            <a:custGeom>
              <a:avLst/>
              <a:gdLst/>
              <a:ahLst/>
              <a:cxnLst/>
              <a:rect l="l" t="t" r="r" b="b"/>
              <a:pathLst>
                <a:path w="9655" h="1581" extrusionOk="0">
                  <a:moveTo>
                    <a:pt x="6981" y="1"/>
                  </a:moveTo>
                  <a:cubicBezTo>
                    <a:pt x="6624" y="1"/>
                    <a:pt x="6245" y="6"/>
                    <a:pt x="5854" y="21"/>
                  </a:cubicBezTo>
                  <a:cubicBezTo>
                    <a:pt x="3194" y="117"/>
                    <a:pt x="1258" y="539"/>
                    <a:pt x="100" y="1275"/>
                  </a:cubicBezTo>
                  <a:cubicBezTo>
                    <a:pt x="23" y="1324"/>
                    <a:pt x="0" y="1426"/>
                    <a:pt x="49" y="1504"/>
                  </a:cubicBezTo>
                  <a:cubicBezTo>
                    <a:pt x="81" y="1554"/>
                    <a:pt x="134" y="1581"/>
                    <a:pt x="189" y="1581"/>
                  </a:cubicBezTo>
                  <a:cubicBezTo>
                    <a:pt x="220" y="1581"/>
                    <a:pt x="250" y="1572"/>
                    <a:pt x="278" y="1555"/>
                  </a:cubicBezTo>
                  <a:cubicBezTo>
                    <a:pt x="1370" y="861"/>
                    <a:pt x="3300" y="445"/>
                    <a:pt x="5862" y="352"/>
                  </a:cubicBezTo>
                  <a:cubicBezTo>
                    <a:pt x="6249" y="338"/>
                    <a:pt x="6625" y="332"/>
                    <a:pt x="6977" y="332"/>
                  </a:cubicBezTo>
                  <a:cubicBezTo>
                    <a:pt x="8399" y="332"/>
                    <a:pt x="9454" y="424"/>
                    <a:pt x="9467" y="425"/>
                  </a:cubicBezTo>
                  <a:cubicBezTo>
                    <a:pt x="9471" y="425"/>
                    <a:pt x="9476" y="425"/>
                    <a:pt x="9480" y="425"/>
                  </a:cubicBezTo>
                  <a:cubicBezTo>
                    <a:pt x="9565" y="425"/>
                    <a:pt x="9639" y="361"/>
                    <a:pt x="9647" y="274"/>
                  </a:cubicBezTo>
                  <a:cubicBezTo>
                    <a:pt x="9655" y="183"/>
                    <a:pt x="9587" y="103"/>
                    <a:pt x="9497" y="95"/>
                  </a:cubicBezTo>
                  <a:cubicBezTo>
                    <a:pt x="9483" y="94"/>
                    <a:pt x="8417" y="1"/>
                    <a:pt x="6981" y="1"/>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69"/>
            <p:cNvSpPr/>
            <p:nvPr/>
          </p:nvSpPr>
          <p:spPr>
            <a:xfrm>
              <a:off x="2289145" y="2382903"/>
              <a:ext cx="469595" cy="76937"/>
            </a:xfrm>
            <a:custGeom>
              <a:avLst/>
              <a:gdLst/>
              <a:ahLst/>
              <a:cxnLst/>
              <a:rect l="l" t="t" r="r" b="b"/>
              <a:pathLst>
                <a:path w="9656" h="1582" extrusionOk="0">
                  <a:moveTo>
                    <a:pt x="6981" y="1"/>
                  </a:moveTo>
                  <a:cubicBezTo>
                    <a:pt x="6625" y="1"/>
                    <a:pt x="6245" y="7"/>
                    <a:pt x="5854" y="21"/>
                  </a:cubicBezTo>
                  <a:cubicBezTo>
                    <a:pt x="3194" y="117"/>
                    <a:pt x="1259" y="539"/>
                    <a:pt x="101" y="1275"/>
                  </a:cubicBezTo>
                  <a:cubicBezTo>
                    <a:pt x="23" y="1325"/>
                    <a:pt x="0" y="1427"/>
                    <a:pt x="49" y="1504"/>
                  </a:cubicBezTo>
                  <a:cubicBezTo>
                    <a:pt x="81" y="1554"/>
                    <a:pt x="135" y="1581"/>
                    <a:pt x="190" y="1581"/>
                  </a:cubicBezTo>
                  <a:cubicBezTo>
                    <a:pt x="220" y="1581"/>
                    <a:pt x="251" y="1573"/>
                    <a:pt x="278" y="1556"/>
                  </a:cubicBezTo>
                  <a:cubicBezTo>
                    <a:pt x="1369" y="862"/>
                    <a:pt x="3301" y="445"/>
                    <a:pt x="5863" y="352"/>
                  </a:cubicBezTo>
                  <a:cubicBezTo>
                    <a:pt x="6250" y="338"/>
                    <a:pt x="6625" y="332"/>
                    <a:pt x="6978" y="332"/>
                  </a:cubicBezTo>
                  <a:cubicBezTo>
                    <a:pt x="8399" y="332"/>
                    <a:pt x="9454" y="424"/>
                    <a:pt x="9468" y="425"/>
                  </a:cubicBezTo>
                  <a:cubicBezTo>
                    <a:pt x="9473" y="425"/>
                    <a:pt x="9477" y="426"/>
                    <a:pt x="9482" y="426"/>
                  </a:cubicBezTo>
                  <a:cubicBezTo>
                    <a:pt x="9567" y="426"/>
                    <a:pt x="9639" y="361"/>
                    <a:pt x="9647" y="275"/>
                  </a:cubicBezTo>
                  <a:cubicBezTo>
                    <a:pt x="9655" y="183"/>
                    <a:pt x="9587" y="103"/>
                    <a:pt x="9497" y="95"/>
                  </a:cubicBezTo>
                  <a:cubicBezTo>
                    <a:pt x="9483" y="94"/>
                    <a:pt x="8417" y="1"/>
                    <a:pt x="6981" y="1"/>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69"/>
            <p:cNvSpPr/>
            <p:nvPr/>
          </p:nvSpPr>
          <p:spPr>
            <a:xfrm>
              <a:off x="2299942" y="2471950"/>
              <a:ext cx="469547" cy="76937"/>
            </a:xfrm>
            <a:custGeom>
              <a:avLst/>
              <a:gdLst/>
              <a:ahLst/>
              <a:cxnLst/>
              <a:rect l="l" t="t" r="r" b="b"/>
              <a:pathLst>
                <a:path w="9655" h="1582" extrusionOk="0">
                  <a:moveTo>
                    <a:pt x="6971" y="0"/>
                  </a:moveTo>
                  <a:cubicBezTo>
                    <a:pt x="6617" y="0"/>
                    <a:pt x="6241" y="6"/>
                    <a:pt x="5854" y="20"/>
                  </a:cubicBezTo>
                  <a:cubicBezTo>
                    <a:pt x="3193" y="117"/>
                    <a:pt x="1257" y="539"/>
                    <a:pt x="100" y="1275"/>
                  </a:cubicBezTo>
                  <a:cubicBezTo>
                    <a:pt x="23" y="1324"/>
                    <a:pt x="0" y="1426"/>
                    <a:pt x="49" y="1504"/>
                  </a:cubicBezTo>
                  <a:cubicBezTo>
                    <a:pt x="80" y="1554"/>
                    <a:pt x="134" y="1581"/>
                    <a:pt x="189" y="1581"/>
                  </a:cubicBezTo>
                  <a:cubicBezTo>
                    <a:pt x="219" y="1581"/>
                    <a:pt x="250" y="1572"/>
                    <a:pt x="278" y="1555"/>
                  </a:cubicBezTo>
                  <a:cubicBezTo>
                    <a:pt x="1369" y="861"/>
                    <a:pt x="3300" y="444"/>
                    <a:pt x="5861" y="352"/>
                  </a:cubicBezTo>
                  <a:cubicBezTo>
                    <a:pt x="6249" y="338"/>
                    <a:pt x="6624" y="332"/>
                    <a:pt x="6977" y="332"/>
                  </a:cubicBezTo>
                  <a:cubicBezTo>
                    <a:pt x="8398" y="332"/>
                    <a:pt x="9453" y="423"/>
                    <a:pt x="9467" y="424"/>
                  </a:cubicBezTo>
                  <a:cubicBezTo>
                    <a:pt x="9471" y="425"/>
                    <a:pt x="9476" y="425"/>
                    <a:pt x="9481" y="425"/>
                  </a:cubicBezTo>
                  <a:cubicBezTo>
                    <a:pt x="9566" y="425"/>
                    <a:pt x="9638" y="360"/>
                    <a:pt x="9647" y="274"/>
                  </a:cubicBezTo>
                  <a:cubicBezTo>
                    <a:pt x="9654" y="183"/>
                    <a:pt x="9587" y="103"/>
                    <a:pt x="9496" y="94"/>
                  </a:cubicBezTo>
                  <a:cubicBezTo>
                    <a:pt x="9482" y="93"/>
                    <a:pt x="8411" y="0"/>
                    <a:pt x="6971"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69"/>
            <p:cNvSpPr/>
            <p:nvPr/>
          </p:nvSpPr>
          <p:spPr>
            <a:xfrm>
              <a:off x="2310690" y="2560949"/>
              <a:ext cx="469595" cy="76937"/>
            </a:xfrm>
            <a:custGeom>
              <a:avLst/>
              <a:gdLst/>
              <a:ahLst/>
              <a:cxnLst/>
              <a:rect l="l" t="t" r="r" b="b"/>
              <a:pathLst>
                <a:path w="9656" h="1582" extrusionOk="0">
                  <a:moveTo>
                    <a:pt x="6981" y="1"/>
                  </a:moveTo>
                  <a:cubicBezTo>
                    <a:pt x="6624" y="1"/>
                    <a:pt x="6245" y="7"/>
                    <a:pt x="5854" y="21"/>
                  </a:cubicBezTo>
                  <a:cubicBezTo>
                    <a:pt x="3194" y="117"/>
                    <a:pt x="1258" y="539"/>
                    <a:pt x="100" y="1276"/>
                  </a:cubicBezTo>
                  <a:cubicBezTo>
                    <a:pt x="23" y="1324"/>
                    <a:pt x="0" y="1427"/>
                    <a:pt x="49" y="1504"/>
                  </a:cubicBezTo>
                  <a:cubicBezTo>
                    <a:pt x="80" y="1554"/>
                    <a:pt x="135" y="1581"/>
                    <a:pt x="190" y="1581"/>
                  </a:cubicBezTo>
                  <a:cubicBezTo>
                    <a:pt x="219" y="1581"/>
                    <a:pt x="251" y="1572"/>
                    <a:pt x="278" y="1555"/>
                  </a:cubicBezTo>
                  <a:cubicBezTo>
                    <a:pt x="1369" y="861"/>
                    <a:pt x="3300" y="445"/>
                    <a:pt x="5862" y="352"/>
                  </a:cubicBezTo>
                  <a:cubicBezTo>
                    <a:pt x="6250" y="338"/>
                    <a:pt x="6625" y="332"/>
                    <a:pt x="6977" y="332"/>
                  </a:cubicBezTo>
                  <a:cubicBezTo>
                    <a:pt x="8399" y="332"/>
                    <a:pt x="9454" y="424"/>
                    <a:pt x="9467" y="425"/>
                  </a:cubicBezTo>
                  <a:cubicBezTo>
                    <a:pt x="9472" y="426"/>
                    <a:pt x="9477" y="426"/>
                    <a:pt x="9482" y="426"/>
                  </a:cubicBezTo>
                  <a:cubicBezTo>
                    <a:pt x="9567" y="426"/>
                    <a:pt x="9639" y="361"/>
                    <a:pt x="9646" y="275"/>
                  </a:cubicBezTo>
                  <a:cubicBezTo>
                    <a:pt x="9655" y="183"/>
                    <a:pt x="9587" y="103"/>
                    <a:pt x="9496" y="95"/>
                  </a:cubicBezTo>
                  <a:cubicBezTo>
                    <a:pt x="9483" y="94"/>
                    <a:pt x="8417" y="1"/>
                    <a:pt x="6981" y="1"/>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69"/>
            <p:cNvSpPr/>
            <p:nvPr/>
          </p:nvSpPr>
          <p:spPr>
            <a:xfrm>
              <a:off x="2507076" y="2650775"/>
              <a:ext cx="284014" cy="23733"/>
            </a:xfrm>
            <a:custGeom>
              <a:avLst/>
              <a:gdLst/>
              <a:ahLst/>
              <a:cxnLst/>
              <a:rect l="l" t="t" r="r" b="b"/>
              <a:pathLst>
                <a:path w="5840" h="488" extrusionOk="0">
                  <a:moveTo>
                    <a:pt x="3166" y="1"/>
                  </a:moveTo>
                  <a:cubicBezTo>
                    <a:pt x="2257" y="1"/>
                    <a:pt x="1197" y="37"/>
                    <a:pt x="157" y="157"/>
                  </a:cubicBezTo>
                  <a:cubicBezTo>
                    <a:pt x="66" y="167"/>
                    <a:pt x="0" y="249"/>
                    <a:pt x="11" y="340"/>
                  </a:cubicBezTo>
                  <a:cubicBezTo>
                    <a:pt x="20" y="425"/>
                    <a:pt x="92" y="488"/>
                    <a:pt x="175" y="488"/>
                  </a:cubicBezTo>
                  <a:cubicBezTo>
                    <a:pt x="181" y="488"/>
                    <a:pt x="188" y="487"/>
                    <a:pt x="194" y="486"/>
                  </a:cubicBezTo>
                  <a:cubicBezTo>
                    <a:pt x="1222" y="368"/>
                    <a:pt x="2268" y="332"/>
                    <a:pt x="3166" y="332"/>
                  </a:cubicBezTo>
                  <a:cubicBezTo>
                    <a:pt x="4586" y="332"/>
                    <a:pt x="5635" y="422"/>
                    <a:pt x="5652" y="424"/>
                  </a:cubicBezTo>
                  <a:cubicBezTo>
                    <a:pt x="5657" y="424"/>
                    <a:pt x="5662" y="425"/>
                    <a:pt x="5666" y="425"/>
                  </a:cubicBezTo>
                  <a:cubicBezTo>
                    <a:pt x="5751" y="425"/>
                    <a:pt x="5824" y="360"/>
                    <a:pt x="5832" y="274"/>
                  </a:cubicBezTo>
                  <a:cubicBezTo>
                    <a:pt x="5840" y="182"/>
                    <a:pt x="5773" y="102"/>
                    <a:pt x="5682" y="94"/>
                  </a:cubicBezTo>
                  <a:cubicBezTo>
                    <a:pt x="5665" y="92"/>
                    <a:pt x="4603" y="1"/>
                    <a:pt x="3166" y="1"/>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69"/>
            <p:cNvSpPr/>
            <p:nvPr/>
          </p:nvSpPr>
          <p:spPr>
            <a:xfrm>
              <a:off x="2279224" y="2022189"/>
              <a:ext cx="109715" cy="274676"/>
            </a:xfrm>
            <a:custGeom>
              <a:avLst/>
              <a:gdLst/>
              <a:ahLst/>
              <a:cxnLst/>
              <a:rect l="l" t="t" r="r" b="b"/>
              <a:pathLst>
                <a:path w="2256" h="5648" extrusionOk="0">
                  <a:moveTo>
                    <a:pt x="1263" y="0"/>
                  </a:moveTo>
                  <a:lnTo>
                    <a:pt x="358" y="151"/>
                  </a:lnTo>
                  <a:cubicBezTo>
                    <a:pt x="357" y="151"/>
                    <a:pt x="356" y="151"/>
                    <a:pt x="355" y="151"/>
                  </a:cubicBezTo>
                  <a:cubicBezTo>
                    <a:pt x="155" y="151"/>
                    <a:pt x="0" y="331"/>
                    <a:pt x="21" y="540"/>
                  </a:cubicBezTo>
                  <a:lnTo>
                    <a:pt x="717" y="5648"/>
                  </a:lnTo>
                  <a:lnTo>
                    <a:pt x="1353" y="4696"/>
                  </a:lnTo>
                  <a:lnTo>
                    <a:pt x="2255" y="5491"/>
                  </a:lnTo>
                  <a:lnTo>
                    <a:pt x="1602" y="327"/>
                  </a:lnTo>
                  <a:cubicBezTo>
                    <a:pt x="1586" y="144"/>
                    <a:pt x="1438" y="2"/>
                    <a:pt x="12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69"/>
            <p:cNvSpPr/>
            <p:nvPr/>
          </p:nvSpPr>
          <p:spPr>
            <a:xfrm>
              <a:off x="1734518" y="2123200"/>
              <a:ext cx="448732" cy="323163"/>
            </a:xfrm>
            <a:custGeom>
              <a:avLst/>
              <a:gdLst/>
              <a:ahLst/>
              <a:cxnLst/>
              <a:rect l="l" t="t" r="r" b="b"/>
              <a:pathLst>
                <a:path w="9227" h="6645" extrusionOk="0">
                  <a:moveTo>
                    <a:pt x="7052" y="0"/>
                  </a:moveTo>
                  <a:cubicBezTo>
                    <a:pt x="4088" y="0"/>
                    <a:pt x="1026" y="1098"/>
                    <a:pt x="193" y="1404"/>
                  </a:cubicBezTo>
                  <a:cubicBezTo>
                    <a:pt x="72" y="1448"/>
                    <a:pt x="0" y="1572"/>
                    <a:pt x="20" y="1700"/>
                  </a:cubicBezTo>
                  <a:lnTo>
                    <a:pt x="599" y="6417"/>
                  </a:lnTo>
                  <a:cubicBezTo>
                    <a:pt x="621" y="6551"/>
                    <a:pt x="736" y="6644"/>
                    <a:pt x="864" y="6644"/>
                  </a:cubicBezTo>
                  <a:cubicBezTo>
                    <a:pt x="892" y="6644"/>
                    <a:pt x="922" y="6639"/>
                    <a:pt x="950" y="6629"/>
                  </a:cubicBezTo>
                  <a:cubicBezTo>
                    <a:pt x="4133" y="5541"/>
                    <a:pt x="6858" y="5370"/>
                    <a:pt x="8251" y="5370"/>
                  </a:cubicBezTo>
                  <a:cubicBezTo>
                    <a:pt x="8534" y="5370"/>
                    <a:pt x="8762" y="5377"/>
                    <a:pt x="8928" y="5385"/>
                  </a:cubicBezTo>
                  <a:cubicBezTo>
                    <a:pt x="8933" y="5385"/>
                    <a:pt x="8937" y="5386"/>
                    <a:pt x="8941" y="5386"/>
                  </a:cubicBezTo>
                  <a:cubicBezTo>
                    <a:pt x="9101" y="5386"/>
                    <a:pt x="9226" y="5246"/>
                    <a:pt x="9208" y="5085"/>
                  </a:cubicBezTo>
                  <a:lnTo>
                    <a:pt x="8655" y="324"/>
                  </a:lnTo>
                  <a:cubicBezTo>
                    <a:pt x="8641" y="202"/>
                    <a:pt x="8547" y="105"/>
                    <a:pt x="8426" y="88"/>
                  </a:cubicBezTo>
                  <a:cubicBezTo>
                    <a:pt x="7976" y="27"/>
                    <a:pt x="7515" y="0"/>
                    <a:pt x="70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8" name="Google Shape;1268;p69"/>
          <p:cNvGrpSpPr/>
          <p:nvPr/>
        </p:nvGrpSpPr>
        <p:grpSpPr>
          <a:xfrm>
            <a:off x="130175" y="1165860"/>
            <a:ext cx="1487170" cy="1024890"/>
            <a:chOff x="1626527" y="1711488"/>
            <a:chExt cx="2026323" cy="1512150"/>
          </a:xfrm>
        </p:grpSpPr>
        <p:sp>
          <p:nvSpPr>
            <p:cNvPr id="1269" name="Google Shape;1269;p69"/>
            <p:cNvSpPr/>
            <p:nvPr/>
          </p:nvSpPr>
          <p:spPr>
            <a:xfrm>
              <a:off x="1626527" y="1717194"/>
              <a:ext cx="2026323" cy="1506444"/>
            </a:xfrm>
            <a:custGeom>
              <a:avLst/>
              <a:gdLst/>
              <a:ahLst/>
              <a:cxnLst/>
              <a:rect l="l" t="t" r="r" b="b"/>
              <a:pathLst>
                <a:path w="25922" h="19272" extrusionOk="0">
                  <a:moveTo>
                    <a:pt x="2696" y="0"/>
                  </a:moveTo>
                  <a:cubicBezTo>
                    <a:pt x="2411" y="0"/>
                    <a:pt x="2166" y="212"/>
                    <a:pt x="2126" y="497"/>
                  </a:cubicBezTo>
                  <a:lnTo>
                    <a:pt x="45" y="15482"/>
                  </a:lnTo>
                  <a:cubicBezTo>
                    <a:pt x="0" y="15797"/>
                    <a:pt x="220" y="16089"/>
                    <a:pt x="535" y="16133"/>
                  </a:cubicBezTo>
                  <a:lnTo>
                    <a:pt x="23092" y="19266"/>
                  </a:lnTo>
                  <a:cubicBezTo>
                    <a:pt x="23119" y="19270"/>
                    <a:pt x="23145" y="19272"/>
                    <a:pt x="23172" y="19272"/>
                  </a:cubicBezTo>
                  <a:cubicBezTo>
                    <a:pt x="23454" y="19272"/>
                    <a:pt x="23700" y="19064"/>
                    <a:pt x="23742" y="18777"/>
                  </a:cubicBezTo>
                  <a:lnTo>
                    <a:pt x="25883" y="3834"/>
                  </a:lnTo>
                  <a:cubicBezTo>
                    <a:pt x="25922" y="3566"/>
                    <a:pt x="25768" y="3306"/>
                    <a:pt x="25515" y="3212"/>
                  </a:cubicBezTo>
                  <a:lnTo>
                    <a:pt x="25384" y="3163"/>
                  </a:lnTo>
                  <a:cubicBezTo>
                    <a:pt x="25335" y="3145"/>
                    <a:pt x="25284" y="3133"/>
                    <a:pt x="25230" y="3128"/>
                  </a:cubicBezTo>
                  <a:lnTo>
                    <a:pt x="14196" y="1546"/>
                  </a:lnTo>
                  <a:cubicBezTo>
                    <a:pt x="14176" y="1544"/>
                    <a:pt x="13951" y="1503"/>
                    <a:pt x="13931" y="1500"/>
                  </a:cubicBezTo>
                  <a:lnTo>
                    <a:pt x="2806" y="11"/>
                  </a:lnTo>
                  <a:cubicBezTo>
                    <a:pt x="2781" y="6"/>
                    <a:pt x="2757" y="3"/>
                    <a:pt x="2731" y="2"/>
                  </a:cubicBezTo>
                  <a:cubicBezTo>
                    <a:pt x="2719" y="1"/>
                    <a:pt x="2708" y="0"/>
                    <a:pt x="26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69"/>
            <p:cNvSpPr/>
            <p:nvPr/>
          </p:nvSpPr>
          <p:spPr>
            <a:xfrm>
              <a:off x="1673975" y="1711488"/>
              <a:ext cx="1041850" cy="1343621"/>
            </a:xfrm>
            <a:custGeom>
              <a:avLst/>
              <a:gdLst/>
              <a:ahLst/>
              <a:cxnLst/>
              <a:rect l="l" t="t" r="r" b="b"/>
              <a:pathLst>
                <a:path w="13328" h="17189" extrusionOk="0">
                  <a:moveTo>
                    <a:pt x="4655" y="0"/>
                  </a:moveTo>
                  <a:cubicBezTo>
                    <a:pt x="3189" y="0"/>
                    <a:pt x="2162" y="77"/>
                    <a:pt x="2162" y="77"/>
                  </a:cubicBezTo>
                  <a:lnTo>
                    <a:pt x="0" y="15639"/>
                  </a:lnTo>
                  <a:lnTo>
                    <a:pt x="11160" y="17189"/>
                  </a:lnTo>
                  <a:lnTo>
                    <a:pt x="13328" y="1583"/>
                  </a:lnTo>
                  <a:cubicBezTo>
                    <a:pt x="11240" y="242"/>
                    <a:pt x="7256" y="0"/>
                    <a:pt x="46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69"/>
            <p:cNvSpPr/>
            <p:nvPr/>
          </p:nvSpPr>
          <p:spPr>
            <a:xfrm>
              <a:off x="1673975" y="2925068"/>
              <a:ext cx="872377" cy="130071"/>
            </a:xfrm>
            <a:custGeom>
              <a:avLst/>
              <a:gdLst/>
              <a:ahLst/>
              <a:cxnLst/>
              <a:rect l="l" t="t" r="r" b="b"/>
              <a:pathLst>
                <a:path w="11160" h="1664" extrusionOk="0">
                  <a:moveTo>
                    <a:pt x="3181" y="1"/>
                  </a:moveTo>
                  <a:cubicBezTo>
                    <a:pt x="1370" y="1"/>
                    <a:pt x="0" y="114"/>
                    <a:pt x="0" y="114"/>
                  </a:cubicBezTo>
                  <a:lnTo>
                    <a:pt x="11160" y="1664"/>
                  </a:lnTo>
                  <a:cubicBezTo>
                    <a:pt x="11160" y="1664"/>
                    <a:pt x="10183" y="880"/>
                    <a:pt x="9098" y="591"/>
                  </a:cubicBezTo>
                  <a:cubicBezTo>
                    <a:pt x="7322" y="118"/>
                    <a:pt x="5024" y="1"/>
                    <a:pt x="3181" y="1"/>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69"/>
            <p:cNvSpPr/>
            <p:nvPr/>
          </p:nvSpPr>
          <p:spPr>
            <a:xfrm>
              <a:off x="1842352" y="2309953"/>
              <a:ext cx="753012" cy="133432"/>
            </a:xfrm>
            <a:custGeom>
              <a:avLst/>
              <a:gdLst/>
              <a:ahLst/>
              <a:cxnLst/>
              <a:rect l="l" t="t" r="r" b="b"/>
              <a:pathLst>
                <a:path w="9633" h="1707" extrusionOk="0">
                  <a:moveTo>
                    <a:pt x="2076" y="1"/>
                  </a:moveTo>
                  <a:cubicBezTo>
                    <a:pt x="953" y="1"/>
                    <a:pt x="172" y="54"/>
                    <a:pt x="161" y="55"/>
                  </a:cubicBezTo>
                  <a:cubicBezTo>
                    <a:pt x="70" y="62"/>
                    <a:pt x="1" y="141"/>
                    <a:pt x="8" y="232"/>
                  </a:cubicBezTo>
                  <a:cubicBezTo>
                    <a:pt x="14" y="319"/>
                    <a:pt x="88" y="386"/>
                    <a:pt x="173" y="386"/>
                  </a:cubicBezTo>
                  <a:cubicBezTo>
                    <a:pt x="177" y="386"/>
                    <a:pt x="181" y="386"/>
                    <a:pt x="184" y="386"/>
                  </a:cubicBezTo>
                  <a:cubicBezTo>
                    <a:pt x="196" y="385"/>
                    <a:pt x="966" y="332"/>
                    <a:pt x="2074" y="332"/>
                  </a:cubicBezTo>
                  <a:cubicBezTo>
                    <a:pt x="2587" y="332"/>
                    <a:pt x="3173" y="343"/>
                    <a:pt x="3790" y="376"/>
                  </a:cubicBezTo>
                  <a:cubicBezTo>
                    <a:pt x="6350" y="515"/>
                    <a:pt x="8273" y="966"/>
                    <a:pt x="9352" y="1679"/>
                  </a:cubicBezTo>
                  <a:cubicBezTo>
                    <a:pt x="9380" y="1697"/>
                    <a:pt x="9412" y="1706"/>
                    <a:pt x="9444" y="1706"/>
                  </a:cubicBezTo>
                  <a:cubicBezTo>
                    <a:pt x="9497" y="1706"/>
                    <a:pt x="9550" y="1680"/>
                    <a:pt x="9582" y="1632"/>
                  </a:cubicBezTo>
                  <a:cubicBezTo>
                    <a:pt x="9632" y="1556"/>
                    <a:pt x="9611" y="1453"/>
                    <a:pt x="9535" y="1402"/>
                  </a:cubicBezTo>
                  <a:cubicBezTo>
                    <a:pt x="8390" y="645"/>
                    <a:pt x="6462" y="189"/>
                    <a:pt x="3804" y="45"/>
                  </a:cubicBezTo>
                  <a:cubicBezTo>
                    <a:pt x="3184" y="12"/>
                    <a:pt x="2593" y="1"/>
                    <a:pt x="2076" y="1"/>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69"/>
            <p:cNvSpPr/>
            <p:nvPr/>
          </p:nvSpPr>
          <p:spPr>
            <a:xfrm>
              <a:off x="1822575" y="2452690"/>
              <a:ext cx="752933" cy="133432"/>
            </a:xfrm>
            <a:custGeom>
              <a:avLst/>
              <a:gdLst/>
              <a:ahLst/>
              <a:cxnLst/>
              <a:rect l="l" t="t" r="r" b="b"/>
              <a:pathLst>
                <a:path w="9632" h="1707" extrusionOk="0">
                  <a:moveTo>
                    <a:pt x="2068" y="1"/>
                  </a:moveTo>
                  <a:cubicBezTo>
                    <a:pt x="949" y="1"/>
                    <a:pt x="172" y="54"/>
                    <a:pt x="161" y="56"/>
                  </a:cubicBezTo>
                  <a:cubicBezTo>
                    <a:pt x="69" y="62"/>
                    <a:pt x="1" y="141"/>
                    <a:pt x="7" y="232"/>
                  </a:cubicBezTo>
                  <a:cubicBezTo>
                    <a:pt x="13" y="320"/>
                    <a:pt x="87" y="386"/>
                    <a:pt x="173" y="386"/>
                  </a:cubicBezTo>
                  <a:cubicBezTo>
                    <a:pt x="177" y="386"/>
                    <a:pt x="180" y="386"/>
                    <a:pt x="184" y="386"/>
                  </a:cubicBezTo>
                  <a:cubicBezTo>
                    <a:pt x="195" y="385"/>
                    <a:pt x="964" y="332"/>
                    <a:pt x="2071" y="332"/>
                  </a:cubicBezTo>
                  <a:cubicBezTo>
                    <a:pt x="2585" y="332"/>
                    <a:pt x="3172" y="343"/>
                    <a:pt x="3789" y="377"/>
                  </a:cubicBezTo>
                  <a:cubicBezTo>
                    <a:pt x="6349" y="516"/>
                    <a:pt x="8273" y="965"/>
                    <a:pt x="9352" y="1679"/>
                  </a:cubicBezTo>
                  <a:cubicBezTo>
                    <a:pt x="9380" y="1697"/>
                    <a:pt x="9411" y="1707"/>
                    <a:pt x="9443" y="1707"/>
                  </a:cubicBezTo>
                  <a:cubicBezTo>
                    <a:pt x="9497" y="1707"/>
                    <a:pt x="9549" y="1681"/>
                    <a:pt x="9581" y="1632"/>
                  </a:cubicBezTo>
                  <a:cubicBezTo>
                    <a:pt x="9631" y="1556"/>
                    <a:pt x="9610" y="1453"/>
                    <a:pt x="9534" y="1403"/>
                  </a:cubicBezTo>
                  <a:cubicBezTo>
                    <a:pt x="8390" y="646"/>
                    <a:pt x="6461" y="189"/>
                    <a:pt x="3804" y="46"/>
                  </a:cubicBezTo>
                  <a:cubicBezTo>
                    <a:pt x="3180" y="12"/>
                    <a:pt x="2588" y="1"/>
                    <a:pt x="2068" y="1"/>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69"/>
            <p:cNvSpPr/>
            <p:nvPr/>
          </p:nvSpPr>
          <p:spPr>
            <a:xfrm>
              <a:off x="1802720" y="2595427"/>
              <a:ext cx="753012" cy="133432"/>
            </a:xfrm>
            <a:custGeom>
              <a:avLst/>
              <a:gdLst/>
              <a:ahLst/>
              <a:cxnLst/>
              <a:rect l="l" t="t" r="r" b="b"/>
              <a:pathLst>
                <a:path w="9633" h="1707" extrusionOk="0">
                  <a:moveTo>
                    <a:pt x="2075" y="1"/>
                  </a:moveTo>
                  <a:cubicBezTo>
                    <a:pt x="953" y="1"/>
                    <a:pt x="172" y="55"/>
                    <a:pt x="160" y="55"/>
                  </a:cubicBezTo>
                  <a:cubicBezTo>
                    <a:pt x="70" y="62"/>
                    <a:pt x="1" y="142"/>
                    <a:pt x="8" y="233"/>
                  </a:cubicBezTo>
                  <a:cubicBezTo>
                    <a:pt x="13" y="320"/>
                    <a:pt x="87" y="387"/>
                    <a:pt x="173" y="387"/>
                  </a:cubicBezTo>
                  <a:cubicBezTo>
                    <a:pt x="176" y="387"/>
                    <a:pt x="180" y="387"/>
                    <a:pt x="184" y="386"/>
                  </a:cubicBezTo>
                  <a:cubicBezTo>
                    <a:pt x="195" y="386"/>
                    <a:pt x="967" y="332"/>
                    <a:pt x="2077" y="332"/>
                  </a:cubicBezTo>
                  <a:cubicBezTo>
                    <a:pt x="2589" y="332"/>
                    <a:pt x="3172" y="344"/>
                    <a:pt x="3787" y="377"/>
                  </a:cubicBezTo>
                  <a:cubicBezTo>
                    <a:pt x="6347" y="515"/>
                    <a:pt x="8272" y="965"/>
                    <a:pt x="9352" y="1679"/>
                  </a:cubicBezTo>
                  <a:cubicBezTo>
                    <a:pt x="9380" y="1698"/>
                    <a:pt x="9411" y="1706"/>
                    <a:pt x="9443" y="1706"/>
                  </a:cubicBezTo>
                  <a:cubicBezTo>
                    <a:pt x="9497" y="1706"/>
                    <a:pt x="9549" y="1680"/>
                    <a:pt x="9582" y="1632"/>
                  </a:cubicBezTo>
                  <a:cubicBezTo>
                    <a:pt x="9632" y="1556"/>
                    <a:pt x="9611" y="1453"/>
                    <a:pt x="9534" y="1403"/>
                  </a:cubicBezTo>
                  <a:cubicBezTo>
                    <a:pt x="8390" y="646"/>
                    <a:pt x="6462" y="190"/>
                    <a:pt x="3804" y="46"/>
                  </a:cubicBezTo>
                  <a:cubicBezTo>
                    <a:pt x="3183" y="12"/>
                    <a:pt x="2593" y="1"/>
                    <a:pt x="2075" y="1"/>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69"/>
            <p:cNvSpPr/>
            <p:nvPr/>
          </p:nvSpPr>
          <p:spPr>
            <a:xfrm>
              <a:off x="1782709" y="2739493"/>
              <a:ext cx="456435" cy="42679"/>
            </a:xfrm>
            <a:custGeom>
              <a:avLst/>
              <a:gdLst/>
              <a:ahLst/>
              <a:cxnLst/>
              <a:rect l="l" t="t" r="r" b="b"/>
              <a:pathLst>
                <a:path w="5839" h="546" extrusionOk="0">
                  <a:moveTo>
                    <a:pt x="2069" y="0"/>
                  </a:moveTo>
                  <a:cubicBezTo>
                    <a:pt x="950" y="0"/>
                    <a:pt x="176" y="54"/>
                    <a:pt x="161" y="55"/>
                  </a:cubicBezTo>
                  <a:cubicBezTo>
                    <a:pt x="70" y="61"/>
                    <a:pt x="1" y="140"/>
                    <a:pt x="7" y="232"/>
                  </a:cubicBezTo>
                  <a:cubicBezTo>
                    <a:pt x="14" y="319"/>
                    <a:pt x="88" y="385"/>
                    <a:pt x="173" y="385"/>
                  </a:cubicBezTo>
                  <a:cubicBezTo>
                    <a:pt x="177" y="385"/>
                    <a:pt x="180" y="385"/>
                    <a:pt x="184" y="385"/>
                  </a:cubicBezTo>
                  <a:cubicBezTo>
                    <a:pt x="199" y="384"/>
                    <a:pt x="962" y="332"/>
                    <a:pt x="2065" y="332"/>
                  </a:cubicBezTo>
                  <a:cubicBezTo>
                    <a:pt x="3077" y="332"/>
                    <a:pt x="4374" y="376"/>
                    <a:pt x="5640" y="544"/>
                  </a:cubicBezTo>
                  <a:cubicBezTo>
                    <a:pt x="5648" y="544"/>
                    <a:pt x="5655" y="545"/>
                    <a:pt x="5662" y="545"/>
                  </a:cubicBezTo>
                  <a:cubicBezTo>
                    <a:pt x="5744" y="545"/>
                    <a:pt x="5816" y="485"/>
                    <a:pt x="5826" y="401"/>
                  </a:cubicBezTo>
                  <a:cubicBezTo>
                    <a:pt x="5839" y="310"/>
                    <a:pt x="5775" y="228"/>
                    <a:pt x="5684" y="215"/>
                  </a:cubicBezTo>
                  <a:cubicBezTo>
                    <a:pt x="4404" y="45"/>
                    <a:pt x="3092" y="0"/>
                    <a:pt x="2069" y="0"/>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69"/>
            <p:cNvSpPr/>
            <p:nvPr/>
          </p:nvSpPr>
          <p:spPr>
            <a:xfrm>
              <a:off x="2563619" y="1816235"/>
              <a:ext cx="1041381" cy="1362538"/>
            </a:xfrm>
            <a:custGeom>
              <a:avLst/>
              <a:gdLst/>
              <a:ahLst/>
              <a:cxnLst/>
              <a:rect l="l" t="t" r="r" b="b"/>
              <a:pathLst>
                <a:path w="13322" h="17431" extrusionOk="0">
                  <a:moveTo>
                    <a:pt x="4354" y="1"/>
                  </a:moveTo>
                  <a:cubicBezTo>
                    <a:pt x="3553" y="1"/>
                    <a:pt x="2806" y="81"/>
                    <a:pt x="2168" y="275"/>
                  </a:cubicBezTo>
                  <a:lnTo>
                    <a:pt x="0" y="15880"/>
                  </a:lnTo>
                  <a:lnTo>
                    <a:pt x="11160" y="17430"/>
                  </a:lnTo>
                  <a:lnTo>
                    <a:pt x="13322" y="1868"/>
                  </a:lnTo>
                  <a:cubicBezTo>
                    <a:pt x="13322" y="1868"/>
                    <a:pt x="8217" y="1"/>
                    <a:pt x="435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69"/>
            <p:cNvSpPr/>
            <p:nvPr/>
          </p:nvSpPr>
          <p:spPr>
            <a:xfrm>
              <a:off x="2745909" y="1986253"/>
              <a:ext cx="754575" cy="143828"/>
            </a:xfrm>
            <a:custGeom>
              <a:avLst/>
              <a:gdLst/>
              <a:ahLst/>
              <a:cxnLst/>
              <a:rect l="l" t="t" r="r" b="b"/>
              <a:pathLst>
                <a:path w="9653" h="1840" extrusionOk="0">
                  <a:moveTo>
                    <a:pt x="2105" y="0"/>
                  </a:moveTo>
                  <a:cubicBezTo>
                    <a:pt x="1336" y="0"/>
                    <a:pt x="678" y="86"/>
                    <a:pt x="136" y="259"/>
                  </a:cubicBezTo>
                  <a:cubicBezTo>
                    <a:pt x="49" y="287"/>
                    <a:pt x="0" y="380"/>
                    <a:pt x="28" y="467"/>
                  </a:cubicBezTo>
                  <a:cubicBezTo>
                    <a:pt x="51" y="538"/>
                    <a:pt x="116" y="583"/>
                    <a:pt x="187" y="583"/>
                  </a:cubicBezTo>
                  <a:cubicBezTo>
                    <a:pt x="204" y="583"/>
                    <a:pt x="220" y="580"/>
                    <a:pt x="237" y="575"/>
                  </a:cubicBezTo>
                  <a:cubicBezTo>
                    <a:pt x="739" y="415"/>
                    <a:pt x="1364" y="335"/>
                    <a:pt x="2098" y="335"/>
                  </a:cubicBezTo>
                  <a:cubicBezTo>
                    <a:pt x="3165" y="335"/>
                    <a:pt x="4461" y="504"/>
                    <a:pt x="5943" y="838"/>
                  </a:cubicBezTo>
                  <a:cubicBezTo>
                    <a:pt x="7846" y="1268"/>
                    <a:pt x="9394" y="1824"/>
                    <a:pt x="9409" y="1830"/>
                  </a:cubicBezTo>
                  <a:cubicBezTo>
                    <a:pt x="9429" y="1837"/>
                    <a:pt x="9447" y="1839"/>
                    <a:pt x="9466" y="1839"/>
                  </a:cubicBezTo>
                  <a:cubicBezTo>
                    <a:pt x="9533" y="1839"/>
                    <a:pt x="9597" y="1797"/>
                    <a:pt x="9621" y="1730"/>
                  </a:cubicBezTo>
                  <a:cubicBezTo>
                    <a:pt x="9653" y="1644"/>
                    <a:pt x="9608" y="1550"/>
                    <a:pt x="9522" y="1518"/>
                  </a:cubicBezTo>
                  <a:cubicBezTo>
                    <a:pt x="9506" y="1513"/>
                    <a:pt x="7942" y="950"/>
                    <a:pt x="6020" y="516"/>
                  </a:cubicBezTo>
                  <a:cubicBezTo>
                    <a:pt x="4500" y="172"/>
                    <a:pt x="3191" y="0"/>
                    <a:pt x="2105" y="0"/>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69"/>
            <p:cNvSpPr/>
            <p:nvPr/>
          </p:nvSpPr>
          <p:spPr>
            <a:xfrm>
              <a:off x="2726132" y="2128991"/>
              <a:ext cx="754497" cy="143906"/>
            </a:xfrm>
            <a:custGeom>
              <a:avLst/>
              <a:gdLst/>
              <a:ahLst/>
              <a:cxnLst/>
              <a:rect l="l" t="t" r="r" b="b"/>
              <a:pathLst>
                <a:path w="9652" h="1841" extrusionOk="0">
                  <a:moveTo>
                    <a:pt x="2103" y="1"/>
                  </a:moveTo>
                  <a:cubicBezTo>
                    <a:pt x="1334" y="1"/>
                    <a:pt x="677" y="87"/>
                    <a:pt x="136" y="259"/>
                  </a:cubicBezTo>
                  <a:cubicBezTo>
                    <a:pt x="48" y="287"/>
                    <a:pt x="0" y="380"/>
                    <a:pt x="28" y="467"/>
                  </a:cubicBezTo>
                  <a:cubicBezTo>
                    <a:pt x="50" y="538"/>
                    <a:pt x="115" y="583"/>
                    <a:pt x="185" y="583"/>
                  </a:cubicBezTo>
                  <a:cubicBezTo>
                    <a:pt x="202" y="583"/>
                    <a:pt x="219" y="580"/>
                    <a:pt x="236" y="575"/>
                  </a:cubicBezTo>
                  <a:cubicBezTo>
                    <a:pt x="738" y="415"/>
                    <a:pt x="1364" y="336"/>
                    <a:pt x="2097" y="336"/>
                  </a:cubicBezTo>
                  <a:cubicBezTo>
                    <a:pt x="3164" y="336"/>
                    <a:pt x="4461" y="504"/>
                    <a:pt x="5942" y="839"/>
                  </a:cubicBezTo>
                  <a:cubicBezTo>
                    <a:pt x="7844" y="1268"/>
                    <a:pt x="9393" y="1824"/>
                    <a:pt x="9409" y="1830"/>
                  </a:cubicBezTo>
                  <a:cubicBezTo>
                    <a:pt x="9427" y="1837"/>
                    <a:pt x="9447" y="1840"/>
                    <a:pt x="9465" y="1840"/>
                  </a:cubicBezTo>
                  <a:cubicBezTo>
                    <a:pt x="9533" y="1840"/>
                    <a:pt x="9597" y="1798"/>
                    <a:pt x="9621" y="1730"/>
                  </a:cubicBezTo>
                  <a:cubicBezTo>
                    <a:pt x="9652" y="1644"/>
                    <a:pt x="9607" y="1549"/>
                    <a:pt x="9522" y="1519"/>
                  </a:cubicBezTo>
                  <a:cubicBezTo>
                    <a:pt x="9506" y="1513"/>
                    <a:pt x="7941" y="950"/>
                    <a:pt x="6019" y="515"/>
                  </a:cubicBezTo>
                  <a:cubicBezTo>
                    <a:pt x="4499" y="172"/>
                    <a:pt x="3189" y="1"/>
                    <a:pt x="2103" y="1"/>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69"/>
            <p:cNvSpPr/>
            <p:nvPr/>
          </p:nvSpPr>
          <p:spPr>
            <a:xfrm>
              <a:off x="2706277" y="2271728"/>
              <a:ext cx="754575" cy="143828"/>
            </a:xfrm>
            <a:custGeom>
              <a:avLst/>
              <a:gdLst/>
              <a:ahLst/>
              <a:cxnLst/>
              <a:rect l="l" t="t" r="r" b="b"/>
              <a:pathLst>
                <a:path w="9653" h="1840" extrusionOk="0">
                  <a:moveTo>
                    <a:pt x="2104" y="0"/>
                  </a:moveTo>
                  <a:cubicBezTo>
                    <a:pt x="1335" y="0"/>
                    <a:pt x="678" y="87"/>
                    <a:pt x="135" y="259"/>
                  </a:cubicBezTo>
                  <a:cubicBezTo>
                    <a:pt x="49" y="287"/>
                    <a:pt x="0" y="381"/>
                    <a:pt x="28" y="467"/>
                  </a:cubicBezTo>
                  <a:cubicBezTo>
                    <a:pt x="51" y="538"/>
                    <a:pt x="116" y="583"/>
                    <a:pt x="186" y="583"/>
                  </a:cubicBezTo>
                  <a:cubicBezTo>
                    <a:pt x="203" y="583"/>
                    <a:pt x="219" y="581"/>
                    <a:pt x="236" y="575"/>
                  </a:cubicBezTo>
                  <a:cubicBezTo>
                    <a:pt x="738" y="415"/>
                    <a:pt x="1364" y="336"/>
                    <a:pt x="2098" y="336"/>
                  </a:cubicBezTo>
                  <a:cubicBezTo>
                    <a:pt x="3165" y="336"/>
                    <a:pt x="4461" y="504"/>
                    <a:pt x="5943" y="838"/>
                  </a:cubicBezTo>
                  <a:cubicBezTo>
                    <a:pt x="7845" y="1268"/>
                    <a:pt x="9394" y="1825"/>
                    <a:pt x="9409" y="1830"/>
                  </a:cubicBezTo>
                  <a:cubicBezTo>
                    <a:pt x="9427" y="1837"/>
                    <a:pt x="9447" y="1840"/>
                    <a:pt x="9466" y="1840"/>
                  </a:cubicBezTo>
                  <a:cubicBezTo>
                    <a:pt x="9533" y="1840"/>
                    <a:pt x="9597" y="1798"/>
                    <a:pt x="9621" y="1731"/>
                  </a:cubicBezTo>
                  <a:cubicBezTo>
                    <a:pt x="9653" y="1644"/>
                    <a:pt x="9608" y="1550"/>
                    <a:pt x="9522" y="1518"/>
                  </a:cubicBezTo>
                  <a:cubicBezTo>
                    <a:pt x="9506" y="1513"/>
                    <a:pt x="7941" y="950"/>
                    <a:pt x="6019" y="516"/>
                  </a:cubicBezTo>
                  <a:cubicBezTo>
                    <a:pt x="4499" y="173"/>
                    <a:pt x="3190" y="0"/>
                    <a:pt x="2104" y="0"/>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69"/>
            <p:cNvSpPr/>
            <p:nvPr/>
          </p:nvSpPr>
          <p:spPr>
            <a:xfrm>
              <a:off x="2686422" y="2414543"/>
              <a:ext cx="754575" cy="143828"/>
            </a:xfrm>
            <a:custGeom>
              <a:avLst/>
              <a:gdLst/>
              <a:ahLst/>
              <a:cxnLst/>
              <a:rect l="l" t="t" r="r" b="b"/>
              <a:pathLst>
                <a:path w="9653" h="1840" extrusionOk="0">
                  <a:moveTo>
                    <a:pt x="2105" y="0"/>
                  </a:moveTo>
                  <a:cubicBezTo>
                    <a:pt x="1336" y="0"/>
                    <a:pt x="678" y="86"/>
                    <a:pt x="136" y="259"/>
                  </a:cubicBezTo>
                  <a:cubicBezTo>
                    <a:pt x="49" y="286"/>
                    <a:pt x="1" y="379"/>
                    <a:pt x="29" y="467"/>
                  </a:cubicBezTo>
                  <a:cubicBezTo>
                    <a:pt x="51" y="537"/>
                    <a:pt x="116" y="582"/>
                    <a:pt x="186" y="582"/>
                  </a:cubicBezTo>
                  <a:cubicBezTo>
                    <a:pt x="203" y="582"/>
                    <a:pt x="220" y="580"/>
                    <a:pt x="237" y="574"/>
                  </a:cubicBezTo>
                  <a:cubicBezTo>
                    <a:pt x="739" y="414"/>
                    <a:pt x="1364" y="335"/>
                    <a:pt x="2098" y="335"/>
                  </a:cubicBezTo>
                  <a:cubicBezTo>
                    <a:pt x="3165" y="335"/>
                    <a:pt x="4461" y="503"/>
                    <a:pt x="5943" y="838"/>
                  </a:cubicBezTo>
                  <a:cubicBezTo>
                    <a:pt x="7845" y="1267"/>
                    <a:pt x="9394" y="1824"/>
                    <a:pt x="9410" y="1830"/>
                  </a:cubicBezTo>
                  <a:cubicBezTo>
                    <a:pt x="9428" y="1836"/>
                    <a:pt x="9447" y="1839"/>
                    <a:pt x="9466" y="1839"/>
                  </a:cubicBezTo>
                  <a:cubicBezTo>
                    <a:pt x="9534" y="1839"/>
                    <a:pt x="9598" y="1797"/>
                    <a:pt x="9622" y="1730"/>
                  </a:cubicBezTo>
                  <a:cubicBezTo>
                    <a:pt x="9653" y="1644"/>
                    <a:pt x="9608" y="1549"/>
                    <a:pt x="9522" y="1518"/>
                  </a:cubicBezTo>
                  <a:cubicBezTo>
                    <a:pt x="9507" y="1512"/>
                    <a:pt x="7941" y="950"/>
                    <a:pt x="6019" y="516"/>
                  </a:cubicBezTo>
                  <a:cubicBezTo>
                    <a:pt x="4500" y="172"/>
                    <a:pt x="3191" y="0"/>
                    <a:pt x="2105" y="0"/>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69"/>
            <p:cNvSpPr/>
            <p:nvPr/>
          </p:nvSpPr>
          <p:spPr>
            <a:xfrm>
              <a:off x="2666567" y="2557281"/>
              <a:ext cx="754653" cy="143828"/>
            </a:xfrm>
            <a:custGeom>
              <a:avLst/>
              <a:gdLst/>
              <a:ahLst/>
              <a:cxnLst/>
              <a:rect l="l" t="t" r="r" b="b"/>
              <a:pathLst>
                <a:path w="9654" h="1840" extrusionOk="0">
                  <a:moveTo>
                    <a:pt x="2106" y="0"/>
                  </a:moveTo>
                  <a:cubicBezTo>
                    <a:pt x="1336" y="0"/>
                    <a:pt x="679" y="86"/>
                    <a:pt x="136" y="259"/>
                  </a:cubicBezTo>
                  <a:cubicBezTo>
                    <a:pt x="49" y="287"/>
                    <a:pt x="1" y="380"/>
                    <a:pt x="29" y="467"/>
                  </a:cubicBezTo>
                  <a:cubicBezTo>
                    <a:pt x="51" y="537"/>
                    <a:pt x="116" y="583"/>
                    <a:pt x="186" y="583"/>
                  </a:cubicBezTo>
                  <a:cubicBezTo>
                    <a:pt x="203" y="583"/>
                    <a:pt x="220" y="580"/>
                    <a:pt x="237" y="575"/>
                  </a:cubicBezTo>
                  <a:cubicBezTo>
                    <a:pt x="739" y="415"/>
                    <a:pt x="1365" y="335"/>
                    <a:pt x="2099" y="335"/>
                  </a:cubicBezTo>
                  <a:cubicBezTo>
                    <a:pt x="3166" y="335"/>
                    <a:pt x="4462" y="503"/>
                    <a:pt x="5943" y="838"/>
                  </a:cubicBezTo>
                  <a:cubicBezTo>
                    <a:pt x="7846" y="1267"/>
                    <a:pt x="9394" y="1824"/>
                    <a:pt x="9410" y="1829"/>
                  </a:cubicBezTo>
                  <a:cubicBezTo>
                    <a:pt x="9428" y="1836"/>
                    <a:pt x="9447" y="1840"/>
                    <a:pt x="9467" y="1840"/>
                  </a:cubicBezTo>
                  <a:cubicBezTo>
                    <a:pt x="9534" y="1840"/>
                    <a:pt x="9597" y="1798"/>
                    <a:pt x="9622" y="1730"/>
                  </a:cubicBezTo>
                  <a:cubicBezTo>
                    <a:pt x="9653" y="1644"/>
                    <a:pt x="9609" y="1549"/>
                    <a:pt x="9522" y="1518"/>
                  </a:cubicBezTo>
                  <a:cubicBezTo>
                    <a:pt x="9507" y="1513"/>
                    <a:pt x="7942" y="950"/>
                    <a:pt x="6019" y="515"/>
                  </a:cubicBezTo>
                  <a:cubicBezTo>
                    <a:pt x="4500" y="172"/>
                    <a:pt x="3192" y="0"/>
                    <a:pt x="2106" y="0"/>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69"/>
            <p:cNvSpPr/>
            <p:nvPr/>
          </p:nvSpPr>
          <p:spPr>
            <a:xfrm>
              <a:off x="2646791" y="2700018"/>
              <a:ext cx="754575" cy="143828"/>
            </a:xfrm>
            <a:custGeom>
              <a:avLst/>
              <a:gdLst/>
              <a:ahLst/>
              <a:cxnLst/>
              <a:rect l="l" t="t" r="r" b="b"/>
              <a:pathLst>
                <a:path w="9653" h="1840" extrusionOk="0">
                  <a:moveTo>
                    <a:pt x="2104" y="0"/>
                  </a:moveTo>
                  <a:cubicBezTo>
                    <a:pt x="1335" y="0"/>
                    <a:pt x="678" y="87"/>
                    <a:pt x="136" y="259"/>
                  </a:cubicBezTo>
                  <a:cubicBezTo>
                    <a:pt x="49" y="287"/>
                    <a:pt x="1" y="380"/>
                    <a:pt x="28" y="467"/>
                  </a:cubicBezTo>
                  <a:cubicBezTo>
                    <a:pt x="50" y="538"/>
                    <a:pt x="115" y="582"/>
                    <a:pt x="186" y="582"/>
                  </a:cubicBezTo>
                  <a:cubicBezTo>
                    <a:pt x="203" y="582"/>
                    <a:pt x="220" y="580"/>
                    <a:pt x="236" y="574"/>
                  </a:cubicBezTo>
                  <a:cubicBezTo>
                    <a:pt x="738" y="415"/>
                    <a:pt x="1363" y="335"/>
                    <a:pt x="2096" y="335"/>
                  </a:cubicBezTo>
                  <a:cubicBezTo>
                    <a:pt x="3163" y="335"/>
                    <a:pt x="4460" y="504"/>
                    <a:pt x="5942" y="838"/>
                  </a:cubicBezTo>
                  <a:cubicBezTo>
                    <a:pt x="7845" y="1268"/>
                    <a:pt x="9394" y="1824"/>
                    <a:pt x="9409" y="1830"/>
                  </a:cubicBezTo>
                  <a:cubicBezTo>
                    <a:pt x="9428" y="1836"/>
                    <a:pt x="9446" y="1840"/>
                    <a:pt x="9465" y="1840"/>
                  </a:cubicBezTo>
                  <a:cubicBezTo>
                    <a:pt x="9534" y="1840"/>
                    <a:pt x="9596" y="1798"/>
                    <a:pt x="9621" y="1731"/>
                  </a:cubicBezTo>
                  <a:cubicBezTo>
                    <a:pt x="9652" y="1644"/>
                    <a:pt x="9608" y="1550"/>
                    <a:pt x="9521" y="1518"/>
                  </a:cubicBezTo>
                  <a:cubicBezTo>
                    <a:pt x="9506" y="1512"/>
                    <a:pt x="7941" y="950"/>
                    <a:pt x="6019" y="516"/>
                  </a:cubicBezTo>
                  <a:cubicBezTo>
                    <a:pt x="4499" y="172"/>
                    <a:pt x="3191" y="0"/>
                    <a:pt x="2104" y="0"/>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69"/>
            <p:cNvSpPr/>
            <p:nvPr/>
          </p:nvSpPr>
          <p:spPr>
            <a:xfrm>
              <a:off x="2646791" y="2838769"/>
              <a:ext cx="588386" cy="92472"/>
            </a:xfrm>
            <a:custGeom>
              <a:avLst/>
              <a:gdLst/>
              <a:ahLst/>
              <a:cxnLst/>
              <a:rect l="l" t="t" r="r" b="b"/>
              <a:pathLst>
                <a:path w="7527" h="1183" extrusionOk="0">
                  <a:moveTo>
                    <a:pt x="2103" y="1"/>
                  </a:moveTo>
                  <a:cubicBezTo>
                    <a:pt x="1381" y="1"/>
                    <a:pt x="708" y="76"/>
                    <a:pt x="136" y="259"/>
                  </a:cubicBezTo>
                  <a:cubicBezTo>
                    <a:pt x="49" y="286"/>
                    <a:pt x="1" y="379"/>
                    <a:pt x="28" y="466"/>
                  </a:cubicBezTo>
                  <a:cubicBezTo>
                    <a:pt x="50" y="537"/>
                    <a:pt x="115" y="582"/>
                    <a:pt x="186" y="582"/>
                  </a:cubicBezTo>
                  <a:cubicBezTo>
                    <a:pt x="203" y="582"/>
                    <a:pt x="220" y="579"/>
                    <a:pt x="236" y="574"/>
                  </a:cubicBezTo>
                  <a:cubicBezTo>
                    <a:pt x="662" y="438"/>
                    <a:pt x="1267" y="332"/>
                    <a:pt x="2116" y="332"/>
                  </a:cubicBezTo>
                  <a:cubicBezTo>
                    <a:pt x="3306" y="332"/>
                    <a:pt x="4974" y="541"/>
                    <a:pt x="7299" y="1176"/>
                  </a:cubicBezTo>
                  <a:cubicBezTo>
                    <a:pt x="7314" y="1181"/>
                    <a:pt x="7328" y="1182"/>
                    <a:pt x="7343" y="1182"/>
                  </a:cubicBezTo>
                  <a:cubicBezTo>
                    <a:pt x="7415" y="1182"/>
                    <a:pt x="7483" y="1134"/>
                    <a:pt x="7503" y="1060"/>
                  </a:cubicBezTo>
                  <a:cubicBezTo>
                    <a:pt x="7526" y="972"/>
                    <a:pt x="7475" y="881"/>
                    <a:pt x="7386" y="857"/>
                  </a:cubicBezTo>
                  <a:cubicBezTo>
                    <a:pt x="5809" y="426"/>
                    <a:pt x="3818" y="1"/>
                    <a:pt x="2103" y="1"/>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69"/>
            <p:cNvSpPr/>
            <p:nvPr/>
          </p:nvSpPr>
          <p:spPr>
            <a:xfrm>
              <a:off x="2789059" y="1789345"/>
              <a:ext cx="175570" cy="442428"/>
            </a:xfrm>
            <a:custGeom>
              <a:avLst/>
              <a:gdLst/>
              <a:ahLst/>
              <a:cxnLst/>
              <a:rect l="l" t="t" r="r" b="b"/>
              <a:pathLst>
                <a:path w="2246" h="5660" extrusionOk="0">
                  <a:moveTo>
                    <a:pt x="971" y="0"/>
                  </a:moveTo>
                  <a:cubicBezTo>
                    <a:pt x="808" y="0"/>
                    <a:pt x="661" y="124"/>
                    <a:pt x="632" y="302"/>
                  </a:cubicBezTo>
                  <a:lnTo>
                    <a:pt x="0" y="5418"/>
                  </a:lnTo>
                  <a:lnTo>
                    <a:pt x="858" y="4661"/>
                  </a:lnTo>
                  <a:lnTo>
                    <a:pt x="1527" y="5659"/>
                  </a:lnTo>
                  <a:lnTo>
                    <a:pt x="2215" y="500"/>
                  </a:lnTo>
                  <a:cubicBezTo>
                    <a:pt x="2246" y="318"/>
                    <a:pt x="2139" y="144"/>
                    <a:pt x="1970" y="98"/>
                  </a:cubicBezTo>
                  <a:lnTo>
                    <a:pt x="1058" y="12"/>
                  </a:lnTo>
                  <a:cubicBezTo>
                    <a:pt x="1029" y="4"/>
                    <a:pt x="1000" y="0"/>
                    <a:pt x="9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69"/>
            <p:cNvSpPr/>
            <p:nvPr/>
          </p:nvSpPr>
          <p:spPr>
            <a:xfrm>
              <a:off x="2005178" y="1819440"/>
              <a:ext cx="531791" cy="417024"/>
            </a:xfrm>
            <a:custGeom>
              <a:avLst/>
              <a:gdLst/>
              <a:ahLst/>
              <a:cxnLst/>
              <a:rect l="l" t="t" r="r" b="b"/>
              <a:pathLst>
                <a:path w="6803" h="5335" extrusionOk="0">
                  <a:moveTo>
                    <a:pt x="1702" y="0"/>
                  </a:moveTo>
                  <a:cubicBezTo>
                    <a:pt x="1541" y="0"/>
                    <a:pt x="1370" y="30"/>
                    <a:pt x="1189" y="98"/>
                  </a:cubicBezTo>
                  <a:cubicBezTo>
                    <a:pt x="0" y="547"/>
                    <a:pt x="465" y="2065"/>
                    <a:pt x="819" y="2812"/>
                  </a:cubicBezTo>
                  <a:cubicBezTo>
                    <a:pt x="1320" y="3864"/>
                    <a:pt x="2517" y="5335"/>
                    <a:pt x="2768" y="5335"/>
                  </a:cubicBezTo>
                  <a:cubicBezTo>
                    <a:pt x="2768" y="5335"/>
                    <a:pt x="2769" y="5335"/>
                    <a:pt x="2769" y="5335"/>
                  </a:cubicBezTo>
                  <a:cubicBezTo>
                    <a:pt x="2813" y="5334"/>
                    <a:pt x="3953" y="4799"/>
                    <a:pt x="4890" y="3893"/>
                  </a:cubicBezTo>
                  <a:cubicBezTo>
                    <a:pt x="6007" y="2813"/>
                    <a:pt x="6803" y="1490"/>
                    <a:pt x="5614" y="697"/>
                  </a:cubicBezTo>
                  <a:cubicBezTo>
                    <a:pt x="5415" y="564"/>
                    <a:pt x="5205" y="510"/>
                    <a:pt x="4996" y="510"/>
                  </a:cubicBezTo>
                  <a:cubicBezTo>
                    <a:pt x="4289" y="510"/>
                    <a:pt x="3597" y="1127"/>
                    <a:pt x="3427" y="1384"/>
                  </a:cubicBezTo>
                  <a:cubicBezTo>
                    <a:pt x="3427" y="1384"/>
                    <a:pt x="2799" y="0"/>
                    <a:pt x="1702" y="0"/>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8" name="Google Shape;448;p38"/>
          <p:cNvSpPr txBox="1"/>
          <p:nvPr/>
        </p:nvSpPr>
        <p:spPr>
          <a:xfrm>
            <a:off x="1511310" y="1047530"/>
            <a:ext cx="7763400" cy="807600"/>
          </a:xfrm>
          <a:prstGeom prst="rect">
            <a:avLst/>
          </a:prstGeom>
          <a:noFill/>
          <a:ln>
            <a:noFill/>
          </a:ln>
        </p:spPr>
        <p:txBody>
          <a:bodyPr wrap="square" lIns="91425" tIns="91425" rIns="91425" bIns="91425" anchor="ctr" anchorCtr="0">
            <a:noAutofit/>
            <a:scene3d>
              <a:camera prst="orthographicFront"/>
              <a:lightRig rig="soft" dir="t">
                <a:rot lat="0" lon="0" rev="15600000"/>
              </a:lightRig>
            </a:scene3d>
            <a:sp3d extrusionH="57150" prstMaterial="softEdge">
              <a:bevelT w="25400" h="38100"/>
            </a:sp3d>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5200"/>
              <a:buFont typeface="Calistoga" panose="00000500000000000000"/>
              <a:buNone/>
              <a:defRPr sz="4800" b="0" i="0" u="none" strike="noStrike" cap="none">
                <a:solidFill>
                  <a:schemeClr val="lt2"/>
                </a:solidFill>
                <a:latin typeface="Calistoga" panose="00000500000000000000"/>
                <a:ea typeface="Calistoga" panose="00000500000000000000"/>
                <a:cs typeface="Calistoga" panose="00000500000000000000"/>
                <a:sym typeface="Calistoga" panose="00000500000000000000"/>
              </a:defRPr>
            </a:lvl1pPr>
            <a:lvl2pPr marR="0" lvl="1"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2pPr>
            <a:lvl3pPr marR="0" lvl="2"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3pPr>
            <a:lvl4pPr marR="0" lvl="3"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4pPr>
            <a:lvl5pPr marR="0" lvl="4"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5pPr>
            <a:lvl6pPr marR="0" lvl="5"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6pPr>
            <a:lvl7pPr marR="0" lvl="6"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7pPr>
            <a:lvl8pPr marR="0" lvl="7"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8pPr>
            <a:lvl9pPr marR="0" lvl="8"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9pPr>
          </a:lstStyle>
          <a:p>
            <a:pPr marL="0" lvl="0" indent="0" algn="ctr" rtl="0">
              <a:spcBef>
                <a:spcPts val="0"/>
              </a:spcBef>
              <a:spcAft>
                <a:spcPts val="0"/>
              </a:spcAft>
              <a:buNone/>
            </a:pPr>
            <a:r>
              <a:rPr lang="vi-VN" altLang="en-GB" sz="3600">
                <a:ln/>
                <a:solidFill>
                  <a:schemeClr val="accent4"/>
                </a:solidFill>
                <a:effectLst/>
              </a:rPr>
              <a:t>Tiếng đàn ba-la-lai-ca trên sông Đà</a:t>
            </a:r>
          </a:p>
        </p:txBody>
      </p:sp>
      <p:sp>
        <p:nvSpPr>
          <p:cNvPr id="3" name="Text Box 2"/>
          <p:cNvSpPr txBox="1"/>
          <p:nvPr/>
        </p:nvSpPr>
        <p:spPr>
          <a:xfrm>
            <a:off x="1701165" y="1764665"/>
            <a:ext cx="8024495" cy="2553335"/>
          </a:xfrm>
          <a:prstGeom prst="rect">
            <a:avLst/>
          </a:prstGeom>
          <a:noFill/>
        </p:spPr>
        <p:txBody>
          <a:bodyPr wrap="square" rtlCol="0" anchor="t">
            <a:spAutoFit/>
          </a:bodyPr>
          <a:lstStyle/>
          <a:p>
            <a:pPr algn="l"/>
            <a:r>
              <a:rPr lang="vi-VN" altLang="en-US" sz="3200" i="1">
                <a:solidFill>
                  <a:srgbClr val="7030A0"/>
                </a:solidFill>
                <a:latin typeface="Times New Roman" panose="02020603050405020304" charset="0"/>
                <a:cs typeface="Times New Roman" panose="02020603050405020304" charset="0"/>
              </a:rPr>
              <a:t>Ngày mai</a:t>
            </a:r>
            <a:r>
              <a:rPr lang="vi-VN" altLang="en-US" sz="3200" i="1">
                <a:solidFill>
                  <a:srgbClr val="7030A0"/>
                </a:solidFill>
                <a:latin typeface="Times New Roman" panose="02020603050405020304" charset="0"/>
                <a:cs typeface="Times New Roman" panose="02020603050405020304" charset="0"/>
                <a:sym typeface="+mn-ea"/>
              </a:rPr>
              <a:t> </a:t>
            </a:r>
            <a:r>
              <a:rPr lang="vi-VN" altLang="en-US" sz="3200" i="1">
                <a:solidFill>
                  <a:srgbClr val="FF0000"/>
                </a:solidFill>
                <a:latin typeface="Times New Roman" panose="02020603050405020304" charset="0"/>
                <a:cs typeface="Times New Roman" panose="02020603050405020304" charset="0"/>
                <a:sym typeface="+mn-ea"/>
              </a:rPr>
              <a:t>/</a:t>
            </a:r>
            <a:endParaRPr lang="vi-VN" altLang="en-US" sz="3200" i="1">
              <a:solidFill>
                <a:srgbClr val="7030A0"/>
              </a:solidFill>
              <a:latin typeface="Times New Roman" panose="02020603050405020304" charset="0"/>
              <a:cs typeface="Times New Roman" panose="02020603050405020304" charset="0"/>
            </a:endParaRPr>
          </a:p>
          <a:p>
            <a:pPr algn="l"/>
            <a:r>
              <a:rPr lang="vi-VN" altLang="en-US" sz="3200" i="1">
                <a:solidFill>
                  <a:srgbClr val="7030A0"/>
                </a:solidFill>
                <a:latin typeface="Times New Roman" panose="02020603050405020304" charset="0"/>
                <a:cs typeface="Times New Roman" panose="02020603050405020304" charset="0"/>
              </a:rPr>
              <a:t>Chiếc đập lớn </a:t>
            </a:r>
            <a:r>
              <a:rPr lang="vi-VN" altLang="en-US" sz="3200" i="1">
                <a:solidFill>
                  <a:srgbClr val="FF0000"/>
                </a:solidFill>
                <a:latin typeface="Times New Roman" panose="02020603050405020304" charset="0"/>
                <a:cs typeface="Times New Roman" panose="02020603050405020304" charset="0"/>
              </a:rPr>
              <a:t>/ </a:t>
            </a:r>
            <a:r>
              <a:rPr lang="vi-VN" altLang="en-US" sz="3200" b="1" i="1">
                <a:solidFill>
                  <a:srgbClr val="7030A0"/>
                </a:solidFill>
                <a:latin typeface="Times New Roman" panose="02020603050405020304" charset="0"/>
                <a:cs typeface="Times New Roman" panose="02020603050405020304" charset="0"/>
              </a:rPr>
              <a:t>nối liền</a:t>
            </a:r>
            <a:r>
              <a:rPr lang="vi-VN" altLang="en-US" sz="3200" i="1">
                <a:solidFill>
                  <a:srgbClr val="7030A0"/>
                </a:solidFill>
                <a:latin typeface="Times New Roman" panose="02020603050405020304" charset="0"/>
                <a:cs typeface="Times New Roman" panose="02020603050405020304" charset="0"/>
              </a:rPr>
              <a:t> hai khối núi</a:t>
            </a:r>
          </a:p>
          <a:p>
            <a:pPr algn="l"/>
            <a:r>
              <a:rPr lang="vi-VN" altLang="en-US" sz="3200" i="1">
                <a:solidFill>
                  <a:srgbClr val="7030A0"/>
                </a:solidFill>
                <a:latin typeface="Times New Roman" panose="02020603050405020304" charset="0"/>
                <a:cs typeface="Times New Roman" panose="02020603050405020304" charset="0"/>
              </a:rPr>
              <a:t>Biển sẽ nằm </a:t>
            </a:r>
            <a:r>
              <a:rPr lang="vi-VN" altLang="en-US" sz="3200" i="1">
                <a:solidFill>
                  <a:srgbClr val="FF0000"/>
                </a:solidFill>
                <a:latin typeface="Times New Roman" panose="02020603050405020304" charset="0"/>
                <a:cs typeface="Times New Roman" panose="02020603050405020304" charset="0"/>
              </a:rPr>
              <a:t>/</a:t>
            </a:r>
            <a:r>
              <a:rPr lang="vi-VN" altLang="en-US" sz="3200" i="1">
                <a:solidFill>
                  <a:srgbClr val="7030A0"/>
                </a:solidFill>
                <a:latin typeface="Times New Roman" panose="02020603050405020304" charset="0"/>
                <a:cs typeface="Times New Roman" panose="02020603050405020304" charset="0"/>
              </a:rPr>
              <a:t> </a:t>
            </a:r>
            <a:r>
              <a:rPr lang="vi-VN" altLang="en-US" sz="3200" b="1" i="1">
                <a:solidFill>
                  <a:srgbClr val="7030A0"/>
                </a:solidFill>
                <a:latin typeface="Times New Roman" panose="02020603050405020304" charset="0"/>
                <a:cs typeface="Times New Roman" panose="02020603050405020304" charset="0"/>
              </a:rPr>
              <a:t>bỡ ngỡ</a:t>
            </a:r>
            <a:r>
              <a:rPr lang="vi-VN" altLang="en-US" sz="3200" i="1">
                <a:solidFill>
                  <a:srgbClr val="7030A0"/>
                </a:solidFill>
                <a:latin typeface="Times New Roman" panose="02020603050405020304" charset="0"/>
                <a:cs typeface="Times New Roman" panose="02020603050405020304" charset="0"/>
              </a:rPr>
              <a:t> giữa cao nguyên</a:t>
            </a:r>
          </a:p>
          <a:p>
            <a:pPr algn="l"/>
            <a:r>
              <a:rPr lang="vi-VN" altLang="en-US" sz="3200" i="1">
                <a:solidFill>
                  <a:srgbClr val="7030A0"/>
                </a:solidFill>
                <a:latin typeface="Times New Roman" panose="02020603050405020304" charset="0"/>
                <a:cs typeface="Times New Roman" panose="02020603050405020304" charset="0"/>
                <a:sym typeface="+mn-ea"/>
              </a:rPr>
              <a:t>Sông Đà </a:t>
            </a:r>
            <a:r>
              <a:rPr lang="vi-VN" altLang="en-US" sz="3200" i="1">
                <a:solidFill>
                  <a:srgbClr val="FF0000"/>
                </a:solidFill>
                <a:latin typeface="Times New Roman" panose="02020603050405020304" charset="0"/>
                <a:cs typeface="Times New Roman" panose="02020603050405020304" charset="0"/>
                <a:sym typeface="+mn-ea"/>
              </a:rPr>
              <a:t>/ </a:t>
            </a:r>
            <a:r>
              <a:rPr lang="vi-VN" altLang="en-US" sz="3200" b="1" i="1">
                <a:solidFill>
                  <a:srgbClr val="7030A0"/>
                </a:solidFill>
                <a:latin typeface="Times New Roman" panose="02020603050405020304" charset="0"/>
                <a:cs typeface="Times New Roman" panose="02020603050405020304" charset="0"/>
                <a:sym typeface="+mn-ea"/>
              </a:rPr>
              <a:t>chia</a:t>
            </a:r>
            <a:r>
              <a:rPr lang="vi-VN" altLang="en-US" sz="3200" i="1">
                <a:solidFill>
                  <a:srgbClr val="7030A0"/>
                </a:solidFill>
                <a:latin typeface="Times New Roman" panose="02020603050405020304" charset="0"/>
                <a:cs typeface="Times New Roman" panose="02020603050405020304" charset="0"/>
                <a:sym typeface="+mn-ea"/>
              </a:rPr>
              <a:t> ánh sáng</a:t>
            </a:r>
            <a:r>
              <a:rPr lang="vi-VN" altLang="en-US" sz="3200" b="1" i="1">
                <a:solidFill>
                  <a:srgbClr val="7030A0"/>
                </a:solidFill>
                <a:latin typeface="Times New Roman" panose="02020603050405020304" charset="0"/>
                <a:cs typeface="Times New Roman" panose="02020603050405020304" charset="0"/>
                <a:sym typeface="+mn-ea"/>
              </a:rPr>
              <a:t> đi muôn ngả</a:t>
            </a:r>
            <a:endParaRPr lang="vi-VN" altLang="en-US" sz="3200" i="1">
              <a:solidFill>
                <a:srgbClr val="7030A0"/>
              </a:solidFill>
              <a:latin typeface="Times New Roman" panose="02020603050405020304" charset="0"/>
              <a:cs typeface="Times New Roman" panose="02020603050405020304" charset="0"/>
            </a:endParaRPr>
          </a:p>
          <a:p>
            <a:pPr algn="l"/>
            <a:r>
              <a:rPr lang="vi-VN" altLang="en-US" sz="3200" i="1">
                <a:solidFill>
                  <a:srgbClr val="7030A0"/>
                </a:solidFill>
                <a:latin typeface="Times New Roman" panose="02020603050405020304" charset="0"/>
                <a:cs typeface="Times New Roman" panose="02020603050405020304" charset="0"/>
              </a:rPr>
              <a:t>Từ công trình thủy điện </a:t>
            </a:r>
            <a:r>
              <a:rPr lang="vi-VN" altLang="en-US" sz="3200" b="1" i="1">
                <a:solidFill>
                  <a:srgbClr val="7030A0"/>
                </a:solidFill>
                <a:latin typeface="Times New Roman" panose="02020603050405020304" charset="0"/>
                <a:cs typeface="Times New Roman" panose="02020603050405020304" charset="0"/>
              </a:rPr>
              <a:t>lớn đầu tiên.</a:t>
            </a:r>
            <a:r>
              <a:rPr lang="vi-VN" altLang="en-US" sz="3200" i="1">
                <a:solidFill>
                  <a:srgbClr val="FF0000"/>
                </a:solidFill>
                <a:latin typeface="Times New Roman" panose="02020603050405020304" charset="0"/>
                <a:cs typeface="Times New Roman" panose="02020603050405020304" charset="0"/>
                <a:sym typeface="+mn-ea"/>
              </a:rPr>
              <a:t> / /</a:t>
            </a:r>
            <a:endParaRPr lang="vi-VN" altLang="en-US" sz="3200" b="1" i="1">
              <a:solidFill>
                <a:srgbClr val="FF0000"/>
              </a:solidFill>
              <a:latin typeface="Times New Roman" panose="02020603050405020304" charset="0"/>
              <a:cs typeface="Times New Roman" panose="02020603050405020304" charset="0"/>
              <a:sym typeface="+mn-ea"/>
            </a:endParaRPr>
          </a:p>
        </p:txBody>
      </p:sp>
      <p:sp>
        <p:nvSpPr>
          <p:cNvPr id="894" name="Google Shape;894;p55"/>
          <p:cNvSpPr txBox="1">
            <a:spLocks noGrp="1"/>
          </p:cNvSpPr>
          <p:nvPr>
            <p:ph type="title"/>
          </p:nvPr>
        </p:nvSpPr>
        <p:spPr>
          <a:xfrm>
            <a:off x="229870" y="220345"/>
            <a:ext cx="3473450" cy="56070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vi-VN" altLang="en-GB" dirty="0">
                <a:solidFill>
                  <a:srgbClr val="FF0000"/>
                </a:solidFill>
              </a:rPr>
              <a:t>Luyện đọc </a:t>
            </a:r>
          </a:p>
        </p:txBody>
      </p:sp>
      <p:sp>
        <p:nvSpPr>
          <p:cNvPr id="750" name="Google Shape;750;p50"/>
          <p:cNvSpPr/>
          <p:nvPr/>
        </p:nvSpPr>
        <p:spPr>
          <a:xfrm rot="2760000">
            <a:off x="-75565" y="404495"/>
            <a:ext cx="1397000" cy="642620"/>
          </a:xfrm>
          <a:custGeom>
            <a:avLst/>
            <a:gdLst/>
            <a:ahLst/>
            <a:cxnLst/>
            <a:rect l="l" t="t" r="r" b="b"/>
            <a:pathLst>
              <a:path w="13533" h="5989" extrusionOk="0">
                <a:moveTo>
                  <a:pt x="13532" y="2823"/>
                </a:moveTo>
                <a:cubicBezTo>
                  <a:pt x="12128" y="3102"/>
                  <a:pt x="11498" y="2236"/>
                  <a:pt x="11269" y="1231"/>
                </a:cubicBezTo>
                <a:cubicBezTo>
                  <a:pt x="11190" y="882"/>
                  <a:pt x="10947" y="0"/>
                  <a:pt x="10291" y="286"/>
                </a:cubicBezTo>
                <a:cubicBezTo>
                  <a:pt x="10034" y="398"/>
                  <a:pt x="10104" y="839"/>
                  <a:pt x="10135" y="951"/>
                </a:cubicBezTo>
                <a:cubicBezTo>
                  <a:pt x="10269" y="1430"/>
                  <a:pt x="10673" y="1663"/>
                  <a:pt x="10899" y="2070"/>
                </a:cubicBezTo>
                <a:cubicBezTo>
                  <a:pt x="10981" y="2216"/>
                  <a:pt x="11147" y="2487"/>
                  <a:pt x="10765" y="2566"/>
                </a:cubicBezTo>
                <a:cubicBezTo>
                  <a:pt x="10359" y="2649"/>
                  <a:pt x="10109" y="2376"/>
                  <a:pt x="9905" y="2177"/>
                </a:cubicBezTo>
                <a:cubicBezTo>
                  <a:pt x="9405" y="1686"/>
                  <a:pt x="9237" y="971"/>
                  <a:pt x="8610" y="584"/>
                </a:cubicBezTo>
                <a:cubicBezTo>
                  <a:pt x="8397" y="453"/>
                  <a:pt x="8149" y="304"/>
                  <a:pt x="7851" y="295"/>
                </a:cubicBezTo>
                <a:cubicBezTo>
                  <a:pt x="7799" y="293"/>
                  <a:pt x="7575" y="288"/>
                  <a:pt x="7528" y="355"/>
                </a:cubicBezTo>
                <a:cubicBezTo>
                  <a:pt x="7364" y="588"/>
                  <a:pt x="7507" y="893"/>
                  <a:pt x="7592" y="1040"/>
                </a:cubicBezTo>
                <a:cubicBezTo>
                  <a:pt x="7861" y="1516"/>
                  <a:pt x="8384" y="1794"/>
                  <a:pt x="8869" y="2069"/>
                </a:cubicBezTo>
                <a:cubicBezTo>
                  <a:pt x="8986" y="2135"/>
                  <a:pt x="9636" y="2362"/>
                  <a:pt x="9265" y="2553"/>
                </a:cubicBezTo>
                <a:cubicBezTo>
                  <a:pt x="8732" y="2827"/>
                  <a:pt x="8231" y="2665"/>
                  <a:pt x="7866" y="2491"/>
                </a:cubicBezTo>
                <a:cubicBezTo>
                  <a:pt x="7025" y="2088"/>
                  <a:pt x="6512" y="1296"/>
                  <a:pt x="5756" y="789"/>
                </a:cubicBezTo>
                <a:cubicBezTo>
                  <a:pt x="5476" y="600"/>
                  <a:pt x="5190" y="370"/>
                  <a:pt x="4805" y="315"/>
                </a:cubicBezTo>
                <a:cubicBezTo>
                  <a:pt x="4721" y="302"/>
                  <a:pt x="4461" y="296"/>
                  <a:pt x="4370" y="395"/>
                </a:cubicBezTo>
                <a:cubicBezTo>
                  <a:pt x="4169" y="615"/>
                  <a:pt x="4398" y="928"/>
                  <a:pt x="4488" y="1049"/>
                </a:cubicBezTo>
                <a:cubicBezTo>
                  <a:pt x="4852" y="1536"/>
                  <a:pt x="5529" y="1717"/>
                  <a:pt x="6030" y="2065"/>
                </a:cubicBezTo>
                <a:cubicBezTo>
                  <a:pt x="6162" y="2157"/>
                  <a:pt x="6707" y="2408"/>
                  <a:pt x="6399" y="2683"/>
                </a:cubicBezTo>
                <a:cubicBezTo>
                  <a:pt x="5991" y="3048"/>
                  <a:pt x="5371" y="3011"/>
                  <a:pt x="4987" y="2989"/>
                </a:cubicBezTo>
                <a:cubicBezTo>
                  <a:pt x="3928" y="2930"/>
                  <a:pt x="2932" y="2669"/>
                  <a:pt x="1911" y="2524"/>
                </a:cubicBezTo>
                <a:cubicBezTo>
                  <a:pt x="1498" y="2464"/>
                  <a:pt x="594" y="2374"/>
                  <a:pt x="154" y="2910"/>
                </a:cubicBezTo>
                <a:cubicBezTo>
                  <a:pt x="1" y="3098"/>
                  <a:pt x="159" y="3277"/>
                  <a:pt x="268" y="3361"/>
                </a:cubicBezTo>
                <a:cubicBezTo>
                  <a:pt x="566" y="3591"/>
                  <a:pt x="1099" y="3616"/>
                  <a:pt x="1521" y="3661"/>
                </a:cubicBezTo>
                <a:cubicBezTo>
                  <a:pt x="2862" y="3801"/>
                  <a:pt x="4247" y="3592"/>
                  <a:pt x="5720" y="3279"/>
                </a:cubicBezTo>
                <a:cubicBezTo>
                  <a:pt x="6212" y="3174"/>
                  <a:pt x="6701" y="3075"/>
                  <a:pt x="7179" y="3034"/>
                </a:cubicBezTo>
                <a:cubicBezTo>
                  <a:pt x="7281" y="3026"/>
                  <a:pt x="7589" y="2955"/>
                  <a:pt x="7672" y="3014"/>
                </a:cubicBezTo>
                <a:cubicBezTo>
                  <a:pt x="7689" y="3026"/>
                  <a:pt x="7555" y="3192"/>
                  <a:pt x="7546" y="3202"/>
                </a:cubicBezTo>
                <a:cubicBezTo>
                  <a:pt x="7369" y="3419"/>
                  <a:pt x="7117" y="3569"/>
                  <a:pt x="6874" y="3692"/>
                </a:cubicBezTo>
                <a:cubicBezTo>
                  <a:pt x="6137" y="4066"/>
                  <a:pt x="5367" y="4215"/>
                  <a:pt x="4626" y="4572"/>
                </a:cubicBezTo>
                <a:cubicBezTo>
                  <a:pt x="4380" y="4690"/>
                  <a:pt x="3947" y="4952"/>
                  <a:pt x="4008" y="5220"/>
                </a:cubicBezTo>
                <a:cubicBezTo>
                  <a:pt x="4096" y="5610"/>
                  <a:pt x="4782" y="5569"/>
                  <a:pt x="5197" y="5485"/>
                </a:cubicBezTo>
                <a:cubicBezTo>
                  <a:pt x="6381" y="5247"/>
                  <a:pt x="7336" y="4302"/>
                  <a:pt x="8421" y="3681"/>
                </a:cubicBezTo>
                <a:cubicBezTo>
                  <a:pt x="8797" y="3466"/>
                  <a:pt x="9196" y="3294"/>
                  <a:pt x="9587" y="3186"/>
                </a:cubicBezTo>
                <a:cubicBezTo>
                  <a:pt x="9620" y="3178"/>
                  <a:pt x="9955" y="3080"/>
                  <a:pt x="9962" y="3128"/>
                </a:cubicBezTo>
                <a:cubicBezTo>
                  <a:pt x="9987" y="3310"/>
                  <a:pt x="9637" y="3612"/>
                  <a:pt x="9482" y="3742"/>
                </a:cubicBezTo>
                <a:cubicBezTo>
                  <a:pt x="8907" y="4223"/>
                  <a:pt x="8201" y="4535"/>
                  <a:pt x="7585" y="4955"/>
                </a:cubicBezTo>
                <a:cubicBezTo>
                  <a:pt x="7459" y="5042"/>
                  <a:pt x="6919" y="5358"/>
                  <a:pt x="6911" y="5537"/>
                </a:cubicBezTo>
                <a:cubicBezTo>
                  <a:pt x="6893" y="5988"/>
                  <a:pt x="7710" y="5709"/>
                  <a:pt x="8042" y="5556"/>
                </a:cubicBezTo>
                <a:cubicBezTo>
                  <a:pt x="8909" y="5157"/>
                  <a:pt x="9469" y="4588"/>
                  <a:pt x="10111" y="3898"/>
                </a:cubicBezTo>
                <a:cubicBezTo>
                  <a:pt x="10331" y="3662"/>
                  <a:pt x="10785" y="3115"/>
                  <a:pt x="11130" y="3143"/>
                </a:cubicBezTo>
                <a:cubicBezTo>
                  <a:pt x="11270" y="3154"/>
                  <a:pt x="10871" y="3691"/>
                  <a:pt x="10846" y="3724"/>
                </a:cubicBezTo>
                <a:cubicBezTo>
                  <a:pt x="10454" y="4218"/>
                  <a:pt x="9960" y="4657"/>
                  <a:pt x="9580" y="5159"/>
                </a:cubicBezTo>
                <a:cubicBezTo>
                  <a:pt x="9495" y="5271"/>
                  <a:pt x="9220" y="5596"/>
                  <a:pt x="9368" y="5675"/>
                </a:cubicBezTo>
                <a:cubicBezTo>
                  <a:pt x="9647" y="5822"/>
                  <a:pt x="10185" y="5340"/>
                  <a:pt x="10405" y="5113"/>
                </a:cubicBezTo>
                <a:cubicBezTo>
                  <a:pt x="11096" y="4403"/>
                  <a:pt x="11529" y="3480"/>
                  <a:pt x="12525" y="316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821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8"/>
                                        </p:tgtEl>
                                        <p:attrNameLst>
                                          <p:attrName>style.visibility</p:attrName>
                                        </p:attrNameLst>
                                      </p:cBhvr>
                                      <p:to>
                                        <p:strVal val="visible"/>
                                      </p:to>
                                    </p:set>
                                    <p:animEffect transition="in" filter="dissolve">
                                      <p:cBhvr>
                                        <p:cTn id="7" dur="500"/>
                                        <p:tgtEl>
                                          <p:spTgt spid="448"/>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0" fill="hold"/>
                                        <p:tgtEl>
                                          <p:spTgt spid="3"/>
                                        </p:tgtEl>
                                        <p:attrNameLst>
                                          <p:attrName>ppt_x</p:attrName>
                                        </p:attrNameLst>
                                      </p:cBhvr>
                                      <p:tavLst>
                                        <p:tav tm="0">
                                          <p:val>
                                            <p:strVal val="#ppt_x"/>
                                          </p:val>
                                        </p:tav>
                                        <p:tav tm="100000">
                                          <p:val>
                                            <p:strVal val="#ppt_x"/>
                                          </p:val>
                                        </p:tav>
                                      </p:tavLst>
                                    </p:anim>
                                    <p:anim calcmode="lin" valueType="num">
                                      <p:cBhvr additive="base">
                                        <p:cTn id="13"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 grpId="0"/>
      <p:bldP spid="448" grpId="1"/>
      <p:bldP spid="3" grpId="0"/>
      <p:bldP spid="3"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44"/>
          <p:cNvSpPr txBox="1">
            <a:spLocks noGrp="1"/>
          </p:cNvSpPr>
          <p:nvPr>
            <p:ph type="title"/>
          </p:nvPr>
        </p:nvSpPr>
        <p:spPr>
          <a:xfrm>
            <a:off x="3431111" y="446290"/>
            <a:ext cx="3871500" cy="669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vi-VN" altLang="en-GB"/>
              <a:t>Giải nghĩa từ</a:t>
            </a:r>
          </a:p>
        </p:txBody>
      </p:sp>
      <p:sp>
        <p:nvSpPr>
          <p:cNvPr id="562" name="Google Shape;562;p44"/>
          <p:cNvSpPr/>
          <p:nvPr/>
        </p:nvSpPr>
        <p:spPr>
          <a:xfrm rot="5400000">
            <a:off x="3903980" y="-654050"/>
            <a:ext cx="1335405" cy="2870200"/>
          </a:xfrm>
          <a:custGeom>
            <a:avLst/>
            <a:gdLst/>
            <a:ahLst/>
            <a:cxnLst/>
            <a:rect l="l" t="t" r="r" b="b"/>
            <a:pathLst>
              <a:path w="14791" h="10793" extrusionOk="0">
                <a:moveTo>
                  <a:pt x="14791" y="5396"/>
                </a:moveTo>
                <a:cubicBezTo>
                  <a:pt x="14791" y="2418"/>
                  <a:pt x="12373" y="0"/>
                  <a:pt x="9395" y="0"/>
                </a:cubicBezTo>
                <a:lnTo>
                  <a:pt x="5397" y="0"/>
                </a:lnTo>
                <a:cubicBezTo>
                  <a:pt x="2419" y="0"/>
                  <a:pt x="1" y="2418"/>
                  <a:pt x="1" y="5396"/>
                </a:cubicBezTo>
                <a:cubicBezTo>
                  <a:pt x="1" y="8375"/>
                  <a:pt x="2419" y="10792"/>
                  <a:pt x="5397" y="10792"/>
                </a:cubicBezTo>
                <a:lnTo>
                  <a:pt x="9395" y="10792"/>
                </a:lnTo>
                <a:cubicBezTo>
                  <a:pt x="12373" y="10792"/>
                  <a:pt x="14791" y="8375"/>
                  <a:pt x="14791" y="5396"/>
                </a:cubicBezTo>
                <a:close/>
              </a:path>
            </a:pathLst>
          </a:custGeom>
          <a:solidFill>
            <a:srgbClr val="FFC864">
              <a:alpha val="28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4"/>
          <p:cNvSpPr/>
          <p:nvPr/>
        </p:nvSpPr>
        <p:spPr>
          <a:xfrm rot="-7200033">
            <a:off x="5872149" y="397144"/>
            <a:ext cx="726373" cy="903628"/>
          </a:xfrm>
          <a:custGeom>
            <a:avLst/>
            <a:gdLst/>
            <a:ahLst/>
            <a:cxnLst/>
            <a:rect l="l" t="t" r="r" b="b"/>
            <a:pathLst>
              <a:path w="8416" h="10470" extrusionOk="0">
                <a:moveTo>
                  <a:pt x="1713" y="0"/>
                </a:moveTo>
                <a:cubicBezTo>
                  <a:pt x="1628" y="0"/>
                  <a:pt x="1531" y="29"/>
                  <a:pt x="1481" y="77"/>
                </a:cubicBezTo>
                <a:cubicBezTo>
                  <a:pt x="1420" y="134"/>
                  <a:pt x="1405" y="288"/>
                  <a:pt x="1434" y="378"/>
                </a:cubicBezTo>
                <a:cubicBezTo>
                  <a:pt x="1476" y="505"/>
                  <a:pt x="1579" y="611"/>
                  <a:pt x="1656" y="726"/>
                </a:cubicBezTo>
                <a:cubicBezTo>
                  <a:pt x="1841" y="1000"/>
                  <a:pt x="2042" y="1265"/>
                  <a:pt x="2208" y="1550"/>
                </a:cubicBezTo>
                <a:cubicBezTo>
                  <a:pt x="2388" y="1858"/>
                  <a:pt x="2298" y="2052"/>
                  <a:pt x="1961" y="2159"/>
                </a:cubicBezTo>
                <a:cubicBezTo>
                  <a:pt x="1890" y="2182"/>
                  <a:pt x="1816" y="2195"/>
                  <a:pt x="1744" y="2216"/>
                </a:cubicBezTo>
                <a:cubicBezTo>
                  <a:pt x="1641" y="2245"/>
                  <a:pt x="1536" y="2269"/>
                  <a:pt x="1437" y="2309"/>
                </a:cubicBezTo>
                <a:cubicBezTo>
                  <a:pt x="526" y="2683"/>
                  <a:pt x="1" y="3907"/>
                  <a:pt x="46" y="4762"/>
                </a:cubicBezTo>
                <a:cubicBezTo>
                  <a:pt x="51" y="4844"/>
                  <a:pt x="115" y="4962"/>
                  <a:pt x="181" y="4989"/>
                </a:cubicBezTo>
                <a:cubicBezTo>
                  <a:pt x="195" y="4994"/>
                  <a:pt x="211" y="4997"/>
                  <a:pt x="228" y="4997"/>
                </a:cubicBezTo>
                <a:cubicBezTo>
                  <a:pt x="296" y="4997"/>
                  <a:pt x="385" y="4960"/>
                  <a:pt x="436" y="4917"/>
                </a:cubicBezTo>
                <a:cubicBezTo>
                  <a:pt x="534" y="4831"/>
                  <a:pt x="605" y="4712"/>
                  <a:pt x="685" y="4606"/>
                </a:cubicBezTo>
                <a:cubicBezTo>
                  <a:pt x="924" y="4289"/>
                  <a:pt x="1168" y="3978"/>
                  <a:pt x="1519" y="3775"/>
                </a:cubicBezTo>
                <a:cubicBezTo>
                  <a:pt x="1608" y="3723"/>
                  <a:pt x="1698" y="3695"/>
                  <a:pt x="1789" y="3695"/>
                </a:cubicBezTo>
                <a:cubicBezTo>
                  <a:pt x="1871" y="3695"/>
                  <a:pt x="1953" y="3718"/>
                  <a:pt x="2035" y="3770"/>
                </a:cubicBezTo>
                <a:cubicBezTo>
                  <a:pt x="2207" y="3879"/>
                  <a:pt x="2251" y="4052"/>
                  <a:pt x="2122" y="4206"/>
                </a:cubicBezTo>
                <a:cubicBezTo>
                  <a:pt x="2039" y="4304"/>
                  <a:pt x="1926" y="4387"/>
                  <a:pt x="1811" y="4447"/>
                </a:cubicBezTo>
                <a:cubicBezTo>
                  <a:pt x="1612" y="4550"/>
                  <a:pt x="1401" y="4629"/>
                  <a:pt x="1195" y="4718"/>
                </a:cubicBezTo>
                <a:cubicBezTo>
                  <a:pt x="866" y="4858"/>
                  <a:pt x="585" y="5060"/>
                  <a:pt x="520" y="5432"/>
                </a:cubicBezTo>
                <a:cubicBezTo>
                  <a:pt x="436" y="5917"/>
                  <a:pt x="464" y="6403"/>
                  <a:pt x="663" y="6863"/>
                </a:cubicBezTo>
                <a:cubicBezTo>
                  <a:pt x="707" y="6964"/>
                  <a:pt x="788" y="7050"/>
                  <a:pt x="870" y="7167"/>
                </a:cubicBezTo>
                <a:cubicBezTo>
                  <a:pt x="905" y="7089"/>
                  <a:pt x="924" y="7051"/>
                  <a:pt x="940" y="7014"/>
                </a:cubicBezTo>
                <a:cubicBezTo>
                  <a:pt x="1194" y="6431"/>
                  <a:pt x="1441" y="5844"/>
                  <a:pt x="1707" y="5267"/>
                </a:cubicBezTo>
                <a:cubicBezTo>
                  <a:pt x="1776" y="5117"/>
                  <a:pt x="1892" y="4979"/>
                  <a:pt x="2013" y="4863"/>
                </a:cubicBezTo>
                <a:cubicBezTo>
                  <a:pt x="2088" y="4793"/>
                  <a:pt x="2181" y="4745"/>
                  <a:pt x="2280" y="4745"/>
                </a:cubicBezTo>
                <a:cubicBezTo>
                  <a:pt x="2333" y="4745"/>
                  <a:pt x="2387" y="4758"/>
                  <a:pt x="2442" y="4789"/>
                </a:cubicBezTo>
                <a:cubicBezTo>
                  <a:pt x="2556" y="4853"/>
                  <a:pt x="2579" y="5018"/>
                  <a:pt x="2516" y="5214"/>
                </a:cubicBezTo>
                <a:cubicBezTo>
                  <a:pt x="2499" y="5269"/>
                  <a:pt x="2477" y="5327"/>
                  <a:pt x="2445" y="5374"/>
                </a:cubicBezTo>
                <a:cubicBezTo>
                  <a:pt x="2329" y="5542"/>
                  <a:pt x="2219" y="5712"/>
                  <a:pt x="2089" y="5867"/>
                </a:cubicBezTo>
                <a:cubicBezTo>
                  <a:pt x="1759" y="6265"/>
                  <a:pt x="1436" y="6664"/>
                  <a:pt x="1337" y="7189"/>
                </a:cubicBezTo>
                <a:cubicBezTo>
                  <a:pt x="1234" y="7731"/>
                  <a:pt x="1329" y="8222"/>
                  <a:pt x="1729" y="8626"/>
                </a:cubicBezTo>
                <a:cubicBezTo>
                  <a:pt x="1799" y="8696"/>
                  <a:pt x="1867" y="8731"/>
                  <a:pt x="1928" y="8731"/>
                </a:cubicBezTo>
                <a:cubicBezTo>
                  <a:pt x="2013" y="8731"/>
                  <a:pt x="2084" y="8664"/>
                  <a:pt x="2127" y="8533"/>
                </a:cubicBezTo>
                <a:cubicBezTo>
                  <a:pt x="2177" y="8377"/>
                  <a:pt x="2225" y="8213"/>
                  <a:pt x="2232" y="8050"/>
                </a:cubicBezTo>
                <a:cubicBezTo>
                  <a:pt x="2253" y="7635"/>
                  <a:pt x="2239" y="7217"/>
                  <a:pt x="2260" y="6802"/>
                </a:cubicBezTo>
                <a:cubicBezTo>
                  <a:pt x="2278" y="6451"/>
                  <a:pt x="2354" y="6110"/>
                  <a:pt x="2631" y="5857"/>
                </a:cubicBezTo>
                <a:cubicBezTo>
                  <a:pt x="2696" y="5798"/>
                  <a:pt x="2769" y="5751"/>
                  <a:pt x="2851" y="5751"/>
                </a:cubicBezTo>
                <a:cubicBezTo>
                  <a:pt x="2883" y="5751"/>
                  <a:pt x="2917" y="5759"/>
                  <a:pt x="2952" y="5775"/>
                </a:cubicBezTo>
                <a:cubicBezTo>
                  <a:pt x="3082" y="5836"/>
                  <a:pt x="3127" y="5964"/>
                  <a:pt x="3100" y="6085"/>
                </a:cubicBezTo>
                <a:cubicBezTo>
                  <a:pt x="3065" y="6248"/>
                  <a:pt x="3005" y="6412"/>
                  <a:pt x="2927" y="6561"/>
                </a:cubicBezTo>
                <a:cubicBezTo>
                  <a:pt x="2819" y="6762"/>
                  <a:pt x="2659" y="6939"/>
                  <a:pt x="2566" y="7147"/>
                </a:cubicBezTo>
                <a:cubicBezTo>
                  <a:pt x="2264" y="7826"/>
                  <a:pt x="2320" y="8515"/>
                  <a:pt x="2594" y="9186"/>
                </a:cubicBezTo>
                <a:cubicBezTo>
                  <a:pt x="2694" y="9433"/>
                  <a:pt x="2891" y="9618"/>
                  <a:pt x="3164" y="9689"/>
                </a:cubicBezTo>
                <a:cubicBezTo>
                  <a:pt x="3218" y="9703"/>
                  <a:pt x="3264" y="9711"/>
                  <a:pt x="3301" y="9711"/>
                </a:cubicBezTo>
                <a:cubicBezTo>
                  <a:pt x="3411" y="9711"/>
                  <a:pt x="3454" y="9645"/>
                  <a:pt x="3455" y="9484"/>
                </a:cubicBezTo>
                <a:cubicBezTo>
                  <a:pt x="3456" y="9202"/>
                  <a:pt x="3436" y="8918"/>
                  <a:pt x="3405" y="8638"/>
                </a:cubicBezTo>
                <a:cubicBezTo>
                  <a:pt x="3354" y="8152"/>
                  <a:pt x="3308" y="7668"/>
                  <a:pt x="3401" y="7185"/>
                </a:cubicBezTo>
                <a:cubicBezTo>
                  <a:pt x="3434" y="7016"/>
                  <a:pt x="3503" y="6848"/>
                  <a:pt x="3587" y="6697"/>
                </a:cubicBezTo>
                <a:cubicBezTo>
                  <a:pt x="3616" y="6643"/>
                  <a:pt x="3718" y="6596"/>
                  <a:pt x="3789" y="6596"/>
                </a:cubicBezTo>
                <a:cubicBezTo>
                  <a:pt x="3797" y="6596"/>
                  <a:pt x="3805" y="6597"/>
                  <a:pt x="3813" y="6598"/>
                </a:cubicBezTo>
                <a:cubicBezTo>
                  <a:pt x="3870" y="6609"/>
                  <a:pt x="3944" y="6719"/>
                  <a:pt x="3948" y="6788"/>
                </a:cubicBezTo>
                <a:cubicBezTo>
                  <a:pt x="3958" y="6972"/>
                  <a:pt x="3953" y="7162"/>
                  <a:pt x="3920" y="7344"/>
                </a:cubicBezTo>
                <a:cubicBezTo>
                  <a:pt x="3861" y="7664"/>
                  <a:pt x="3767" y="7977"/>
                  <a:pt x="3705" y="8297"/>
                </a:cubicBezTo>
                <a:cubicBezTo>
                  <a:pt x="3614" y="8758"/>
                  <a:pt x="3612" y="9216"/>
                  <a:pt x="3862" y="9635"/>
                </a:cubicBezTo>
                <a:cubicBezTo>
                  <a:pt x="3989" y="9848"/>
                  <a:pt x="4147" y="10045"/>
                  <a:pt x="4452" y="10059"/>
                </a:cubicBezTo>
                <a:cubicBezTo>
                  <a:pt x="4455" y="9939"/>
                  <a:pt x="4477" y="9830"/>
                  <a:pt x="4457" y="9728"/>
                </a:cubicBezTo>
                <a:cubicBezTo>
                  <a:pt x="4399" y="9425"/>
                  <a:pt x="4322" y="9124"/>
                  <a:pt x="4256" y="8822"/>
                </a:cubicBezTo>
                <a:cubicBezTo>
                  <a:pt x="4181" y="8483"/>
                  <a:pt x="4129" y="8145"/>
                  <a:pt x="4417" y="7824"/>
                </a:cubicBezTo>
                <a:cubicBezTo>
                  <a:pt x="4494" y="7913"/>
                  <a:pt x="4602" y="7985"/>
                  <a:pt x="4626" y="8078"/>
                </a:cubicBezTo>
                <a:cubicBezTo>
                  <a:pt x="4681" y="8291"/>
                  <a:pt x="4710" y="8515"/>
                  <a:pt x="4719" y="8735"/>
                </a:cubicBezTo>
                <a:cubicBezTo>
                  <a:pt x="4731" y="9038"/>
                  <a:pt x="4697" y="9343"/>
                  <a:pt x="4713" y="9645"/>
                </a:cubicBezTo>
                <a:cubicBezTo>
                  <a:pt x="4726" y="9900"/>
                  <a:pt x="4875" y="10087"/>
                  <a:pt x="5120" y="10169"/>
                </a:cubicBezTo>
                <a:cubicBezTo>
                  <a:pt x="5443" y="10277"/>
                  <a:pt x="5772" y="10366"/>
                  <a:pt x="6121" y="10470"/>
                </a:cubicBezTo>
                <a:cubicBezTo>
                  <a:pt x="6260" y="10138"/>
                  <a:pt x="6399" y="9821"/>
                  <a:pt x="6525" y="9499"/>
                </a:cubicBezTo>
                <a:cubicBezTo>
                  <a:pt x="6592" y="9325"/>
                  <a:pt x="6545" y="9159"/>
                  <a:pt x="6419" y="9024"/>
                </a:cubicBezTo>
                <a:cubicBezTo>
                  <a:pt x="6328" y="8926"/>
                  <a:pt x="6228" y="8838"/>
                  <a:pt x="6129" y="8748"/>
                </a:cubicBezTo>
                <a:cubicBezTo>
                  <a:pt x="6012" y="8640"/>
                  <a:pt x="5880" y="8544"/>
                  <a:pt x="5777" y="8422"/>
                </a:cubicBezTo>
                <a:cubicBezTo>
                  <a:pt x="5654" y="8277"/>
                  <a:pt x="5570" y="8109"/>
                  <a:pt x="5664" y="7892"/>
                </a:cubicBezTo>
                <a:cubicBezTo>
                  <a:pt x="5668" y="7892"/>
                  <a:pt x="5672" y="7892"/>
                  <a:pt x="5676" y="7892"/>
                </a:cubicBezTo>
                <a:cubicBezTo>
                  <a:pt x="5823" y="7892"/>
                  <a:pt x="5885" y="7999"/>
                  <a:pt x="5954" y="8096"/>
                </a:cubicBezTo>
                <a:cubicBezTo>
                  <a:pt x="6234" y="8490"/>
                  <a:pt x="6554" y="8846"/>
                  <a:pt x="6956" y="9123"/>
                </a:cubicBezTo>
                <a:cubicBezTo>
                  <a:pt x="7025" y="9170"/>
                  <a:pt x="7092" y="9222"/>
                  <a:pt x="7172" y="9222"/>
                </a:cubicBezTo>
                <a:cubicBezTo>
                  <a:pt x="7204" y="9222"/>
                  <a:pt x="7239" y="9213"/>
                  <a:pt x="7277" y="9192"/>
                </a:cubicBezTo>
                <a:cubicBezTo>
                  <a:pt x="7410" y="9116"/>
                  <a:pt x="7426" y="8992"/>
                  <a:pt x="7410" y="8858"/>
                </a:cubicBezTo>
                <a:cubicBezTo>
                  <a:pt x="7360" y="8435"/>
                  <a:pt x="7137" y="8098"/>
                  <a:pt x="6856" y="7797"/>
                </a:cubicBezTo>
                <a:cubicBezTo>
                  <a:pt x="6504" y="7421"/>
                  <a:pt x="6068" y="7180"/>
                  <a:pt x="5580" y="7027"/>
                </a:cubicBezTo>
                <a:cubicBezTo>
                  <a:pt x="5392" y="6968"/>
                  <a:pt x="5304" y="6848"/>
                  <a:pt x="5344" y="6721"/>
                </a:cubicBezTo>
                <a:cubicBezTo>
                  <a:pt x="5377" y="6618"/>
                  <a:pt x="5491" y="6549"/>
                  <a:pt x="5615" y="6549"/>
                </a:cubicBezTo>
                <a:cubicBezTo>
                  <a:pt x="5660" y="6549"/>
                  <a:pt x="5707" y="6558"/>
                  <a:pt x="5751" y="6577"/>
                </a:cubicBezTo>
                <a:cubicBezTo>
                  <a:pt x="5852" y="6621"/>
                  <a:pt x="5952" y="6681"/>
                  <a:pt x="6034" y="6755"/>
                </a:cubicBezTo>
                <a:cubicBezTo>
                  <a:pt x="6510" y="7175"/>
                  <a:pt x="6982" y="7601"/>
                  <a:pt x="7449" y="8030"/>
                </a:cubicBezTo>
                <a:cubicBezTo>
                  <a:pt x="7540" y="8113"/>
                  <a:pt x="7635" y="8155"/>
                  <a:pt x="7721" y="8155"/>
                </a:cubicBezTo>
                <a:cubicBezTo>
                  <a:pt x="7846" y="8155"/>
                  <a:pt x="7955" y="8069"/>
                  <a:pt x="8012" y="7899"/>
                </a:cubicBezTo>
                <a:cubicBezTo>
                  <a:pt x="8043" y="7806"/>
                  <a:pt x="8059" y="7699"/>
                  <a:pt x="8049" y="7602"/>
                </a:cubicBezTo>
                <a:cubicBezTo>
                  <a:pt x="8014" y="7229"/>
                  <a:pt x="7782" y="6980"/>
                  <a:pt x="7486" y="6789"/>
                </a:cubicBezTo>
                <a:cubicBezTo>
                  <a:pt x="6891" y="6404"/>
                  <a:pt x="6221" y="6198"/>
                  <a:pt x="5547" y="6005"/>
                </a:cubicBezTo>
                <a:cubicBezTo>
                  <a:pt x="5441" y="5976"/>
                  <a:pt x="5325" y="5931"/>
                  <a:pt x="5254" y="5856"/>
                </a:cubicBezTo>
                <a:cubicBezTo>
                  <a:pt x="5194" y="5794"/>
                  <a:pt x="5156" y="5667"/>
                  <a:pt x="5177" y="5586"/>
                </a:cubicBezTo>
                <a:cubicBezTo>
                  <a:pt x="5195" y="5516"/>
                  <a:pt x="5304" y="5434"/>
                  <a:pt x="5382" y="5425"/>
                </a:cubicBezTo>
                <a:cubicBezTo>
                  <a:pt x="5410" y="5421"/>
                  <a:pt x="5440" y="5420"/>
                  <a:pt x="5469" y="5420"/>
                </a:cubicBezTo>
                <a:cubicBezTo>
                  <a:pt x="5571" y="5420"/>
                  <a:pt x="5676" y="5439"/>
                  <a:pt x="5774" y="5468"/>
                </a:cubicBezTo>
                <a:cubicBezTo>
                  <a:pt x="6530" y="5685"/>
                  <a:pt x="7202" y="6058"/>
                  <a:pt x="7796" y="6576"/>
                </a:cubicBezTo>
                <a:cubicBezTo>
                  <a:pt x="7882" y="6650"/>
                  <a:pt x="7973" y="6740"/>
                  <a:pt x="8088" y="6740"/>
                </a:cubicBezTo>
                <a:cubicBezTo>
                  <a:pt x="8121" y="6740"/>
                  <a:pt x="8156" y="6733"/>
                  <a:pt x="8193" y="6716"/>
                </a:cubicBezTo>
                <a:cubicBezTo>
                  <a:pt x="8355" y="6642"/>
                  <a:pt x="8347" y="6474"/>
                  <a:pt x="8371" y="6329"/>
                </a:cubicBezTo>
                <a:cubicBezTo>
                  <a:pt x="8374" y="6318"/>
                  <a:pt x="8375" y="6308"/>
                  <a:pt x="8376" y="6297"/>
                </a:cubicBezTo>
                <a:cubicBezTo>
                  <a:pt x="8416" y="5697"/>
                  <a:pt x="8046" y="5114"/>
                  <a:pt x="7449" y="4830"/>
                </a:cubicBezTo>
                <a:cubicBezTo>
                  <a:pt x="7132" y="4680"/>
                  <a:pt x="6804" y="4633"/>
                  <a:pt x="6470" y="4633"/>
                </a:cubicBezTo>
                <a:cubicBezTo>
                  <a:pt x="6315" y="4633"/>
                  <a:pt x="6160" y="4643"/>
                  <a:pt x="6004" y="4657"/>
                </a:cubicBezTo>
                <a:cubicBezTo>
                  <a:pt x="5759" y="4680"/>
                  <a:pt x="5516" y="4728"/>
                  <a:pt x="5272" y="4743"/>
                </a:cubicBezTo>
                <a:cubicBezTo>
                  <a:pt x="5259" y="4744"/>
                  <a:pt x="5247" y="4744"/>
                  <a:pt x="5235" y="4744"/>
                </a:cubicBezTo>
                <a:cubicBezTo>
                  <a:pt x="5045" y="4744"/>
                  <a:pt x="4919" y="4643"/>
                  <a:pt x="4890" y="4497"/>
                </a:cubicBezTo>
                <a:cubicBezTo>
                  <a:pt x="4857" y="4331"/>
                  <a:pt x="4944" y="4159"/>
                  <a:pt x="5133" y="4094"/>
                </a:cubicBezTo>
                <a:cubicBezTo>
                  <a:pt x="5297" y="4039"/>
                  <a:pt x="5474" y="4006"/>
                  <a:pt x="5647" y="3999"/>
                </a:cubicBezTo>
                <a:cubicBezTo>
                  <a:pt x="5679" y="3998"/>
                  <a:pt x="5710" y="3997"/>
                  <a:pt x="5741" y="3997"/>
                </a:cubicBezTo>
                <a:cubicBezTo>
                  <a:pt x="6272" y="3997"/>
                  <a:pt x="6754" y="4185"/>
                  <a:pt x="7218" y="4435"/>
                </a:cubicBezTo>
                <a:cubicBezTo>
                  <a:pt x="7438" y="4553"/>
                  <a:pt x="7663" y="4665"/>
                  <a:pt x="7926" y="4669"/>
                </a:cubicBezTo>
                <a:cubicBezTo>
                  <a:pt x="7927" y="4669"/>
                  <a:pt x="7928" y="4669"/>
                  <a:pt x="7929" y="4669"/>
                </a:cubicBezTo>
                <a:cubicBezTo>
                  <a:pt x="8041" y="4669"/>
                  <a:pt x="8095" y="4615"/>
                  <a:pt x="8088" y="4520"/>
                </a:cubicBezTo>
                <a:cubicBezTo>
                  <a:pt x="8068" y="4288"/>
                  <a:pt x="8074" y="4042"/>
                  <a:pt x="7996" y="3829"/>
                </a:cubicBezTo>
                <a:cubicBezTo>
                  <a:pt x="7765" y="3196"/>
                  <a:pt x="7186" y="2824"/>
                  <a:pt x="6570" y="2824"/>
                </a:cubicBezTo>
                <a:cubicBezTo>
                  <a:pt x="6324" y="2824"/>
                  <a:pt x="6071" y="2884"/>
                  <a:pt x="5832" y="3010"/>
                </a:cubicBezTo>
                <a:cubicBezTo>
                  <a:pt x="5550" y="3159"/>
                  <a:pt x="5281" y="3335"/>
                  <a:pt x="5004" y="3495"/>
                </a:cubicBezTo>
                <a:cubicBezTo>
                  <a:pt x="4940" y="3532"/>
                  <a:pt x="4874" y="3560"/>
                  <a:pt x="4809" y="3560"/>
                </a:cubicBezTo>
                <a:cubicBezTo>
                  <a:pt x="4754" y="3560"/>
                  <a:pt x="4701" y="3540"/>
                  <a:pt x="4651" y="3487"/>
                </a:cubicBezTo>
                <a:cubicBezTo>
                  <a:pt x="4538" y="3367"/>
                  <a:pt x="4612" y="3245"/>
                  <a:pt x="4681" y="3136"/>
                </a:cubicBezTo>
                <a:cubicBezTo>
                  <a:pt x="4874" y="2832"/>
                  <a:pt x="5171" y="2667"/>
                  <a:pt x="5508" y="2605"/>
                </a:cubicBezTo>
                <a:cubicBezTo>
                  <a:pt x="5901" y="2534"/>
                  <a:pt x="6302" y="2514"/>
                  <a:pt x="6699" y="2462"/>
                </a:cubicBezTo>
                <a:cubicBezTo>
                  <a:pt x="6837" y="2444"/>
                  <a:pt x="7016" y="2452"/>
                  <a:pt x="7063" y="2284"/>
                </a:cubicBezTo>
                <a:cubicBezTo>
                  <a:pt x="7113" y="2103"/>
                  <a:pt x="6981" y="1976"/>
                  <a:pt x="6860" y="1860"/>
                </a:cubicBezTo>
                <a:cubicBezTo>
                  <a:pt x="6833" y="1834"/>
                  <a:pt x="6802" y="1811"/>
                  <a:pt x="6768" y="1797"/>
                </a:cubicBezTo>
                <a:cubicBezTo>
                  <a:pt x="6532" y="1698"/>
                  <a:pt x="6302" y="1579"/>
                  <a:pt x="6058" y="1511"/>
                </a:cubicBezTo>
                <a:cubicBezTo>
                  <a:pt x="5937" y="1477"/>
                  <a:pt x="5827" y="1460"/>
                  <a:pt x="5726" y="1460"/>
                </a:cubicBezTo>
                <a:cubicBezTo>
                  <a:pt x="5405" y="1460"/>
                  <a:pt x="5170" y="1628"/>
                  <a:pt x="4958" y="1958"/>
                </a:cubicBezTo>
                <a:cubicBezTo>
                  <a:pt x="4845" y="2132"/>
                  <a:pt x="4690" y="2288"/>
                  <a:pt x="4530" y="2421"/>
                </a:cubicBezTo>
                <a:cubicBezTo>
                  <a:pt x="4471" y="2471"/>
                  <a:pt x="4395" y="2493"/>
                  <a:pt x="4319" y="2493"/>
                </a:cubicBezTo>
                <a:cubicBezTo>
                  <a:pt x="4210" y="2493"/>
                  <a:pt x="4100" y="2448"/>
                  <a:pt x="4032" y="2375"/>
                </a:cubicBezTo>
                <a:cubicBezTo>
                  <a:pt x="3921" y="2256"/>
                  <a:pt x="3931" y="2130"/>
                  <a:pt x="4053" y="1938"/>
                </a:cubicBezTo>
                <a:cubicBezTo>
                  <a:pt x="4186" y="1731"/>
                  <a:pt x="4380" y="1601"/>
                  <a:pt x="4601" y="1515"/>
                </a:cubicBezTo>
                <a:cubicBezTo>
                  <a:pt x="4814" y="1431"/>
                  <a:pt x="5039" y="1376"/>
                  <a:pt x="5256" y="1302"/>
                </a:cubicBezTo>
                <a:cubicBezTo>
                  <a:pt x="5474" y="1227"/>
                  <a:pt x="5690" y="1143"/>
                  <a:pt x="5907" y="1063"/>
                </a:cubicBezTo>
                <a:cubicBezTo>
                  <a:pt x="5901" y="1044"/>
                  <a:pt x="5897" y="1026"/>
                  <a:pt x="5893" y="1007"/>
                </a:cubicBezTo>
                <a:cubicBezTo>
                  <a:pt x="5551" y="775"/>
                  <a:pt x="5189" y="655"/>
                  <a:pt x="4811" y="655"/>
                </a:cubicBezTo>
                <a:cubicBezTo>
                  <a:pt x="4613" y="655"/>
                  <a:pt x="4410" y="688"/>
                  <a:pt x="4204" y="754"/>
                </a:cubicBezTo>
                <a:cubicBezTo>
                  <a:pt x="3606" y="947"/>
                  <a:pt x="3192" y="1357"/>
                  <a:pt x="2957" y="1981"/>
                </a:cubicBezTo>
                <a:cubicBezTo>
                  <a:pt x="2824" y="1456"/>
                  <a:pt x="2638" y="1003"/>
                  <a:pt x="2380" y="581"/>
                </a:cubicBezTo>
                <a:cubicBezTo>
                  <a:pt x="2233" y="341"/>
                  <a:pt x="2074" y="104"/>
                  <a:pt x="1797" y="12"/>
                </a:cubicBezTo>
                <a:cubicBezTo>
                  <a:pt x="1772" y="4"/>
                  <a:pt x="1743" y="0"/>
                  <a:pt x="17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4"/>
          <p:cNvSpPr/>
          <p:nvPr/>
        </p:nvSpPr>
        <p:spPr>
          <a:xfrm>
            <a:off x="5925256" y="562735"/>
            <a:ext cx="952425" cy="826933"/>
          </a:xfrm>
          <a:custGeom>
            <a:avLst/>
            <a:gdLst/>
            <a:ahLst/>
            <a:cxnLst/>
            <a:rect l="l" t="t" r="r" b="b"/>
            <a:pathLst>
              <a:path w="10724" h="9311" extrusionOk="0">
                <a:moveTo>
                  <a:pt x="0" y="7667"/>
                </a:moveTo>
                <a:cubicBezTo>
                  <a:pt x="1167" y="7289"/>
                  <a:pt x="1478" y="5922"/>
                  <a:pt x="1446" y="4594"/>
                </a:cubicBezTo>
                <a:cubicBezTo>
                  <a:pt x="1435" y="4132"/>
                  <a:pt x="1439" y="2945"/>
                  <a:pt x="2017" y="2955"/>
                </a:cubicBezTo>
                <a:cubicBezTo>
                  <a:pt x="2244" y="2960"/>
                  <a:pt x="2282" y="3528"/>
                  <a:pt x="2281" y="3679"/>
                </a:cubicBezTo>
                <a:cubicBezTo>
                  <a:pt x="2276" y="4325"/>
                  <a:pt x="2007" y="4812"/>
                  <a:pt x="1915" y="5418"/>
                </a:cubicBezTo>
                <a:cubicBezTo>
                  <a:pt x="1882" y="5638"/>
                  <a:pt x="1808" y="6048"/>
                  <a:pt x="2126" y="5948"/>
                </a:cubicBezTo>
                <a:cubicBezTo>
                  <a:pt x="2463" y="5843"/>
                  <a:pt x="2604" y="5386"/>
                  <a:pt x="2722" y="5042"/>
                </a:cubicBezTo>
                <a:cubicBezTo>
                  <a:pt x="3012" y="4194"/>
                  <a:pt x="2992" y="3246"/>
                  <a:pt x="3405" y="2460"/>
                </a:cubicBezTo>
                <a:cubicBezTo>
                  <a:pt x="3546" y="2193"/>
                  <a:pt x="3709" y="1888"/>
                  <a:pt x="3942" y="1723"/>
                </a:cubicBezTo>
                <a:cubicBezTo>
                  <a:pt x="3982" y="1696"/>
                  <a:pt x="4159" y="1576"/>
                  <a:pt x="4209" y="1633"/>
                </a:cubicBezTo>
                <a:cubicBezTo>
                  <a:pt x="4388" y="1831"/>
                  <a:pt x="4340" y="2271"/>
                  <a:pt x="4305" y="2493"/>
                </a:cubicBezTo>
                <a:cubicBezTo>
                  <a:pt x="4192" y="3204"/>
                  <a:pt x="3839" y="3806"/>
                  <a:pt x="3515" y="4385"/>
                </a:cubicBezTo>
                <a:cubicBezTo>
                  <a:pt x="3438" y="4525"/>
                  <a:pt x="2972" y="5129"/>
                  <a:pt x="3306" y="5170"/>
                </a:cubicBezTo>
                <a:cubicBezTo>
                  <a:pt x="3784" y="5229"/>
                  <a:pt x="4145" y="4779"/>
                  <a:pt x="4395" y="4383"/>
                </a:cubicBezTo>
                <a:cubicBezTo>
                  <a:pt x="4973" y="3469"/>
                  <a:pt x="5210" y="2252"/>
                  <a:pt x="5697" y="1255"/>
                </a:cubicBezTo>
                <a:cubicBezTo>
                  <a:pt x="5879" y="884"/>
                  <a:pt x="6056" y="461"/>
                  <a:pt x="6348" y="198"/>
                </a:cubicBezTo>
                <a:cubicBezTo>
                  <a:pt x="6412" y="140"/>
                  <a:pt x="6615" y="1"/>
                  <a:pt x="6708" y="74"/>
                </a:cubicBezTo>
                <a:cubicBezTo>
                  <a:pt x="6913" y="238"/>
                  <a:pt x="6798" y="732"/>
                  <a:pt x="6753" y="924"/>
                </a:cubicBezTo>
                <a:cubicBezTo>
                  <a:pt x="6570" y="1697"/>
                  <a:pt x="6074" y="2260"/>
                  <a:pt x="5753" y="2935"/>
                </a:cubicBezTo>
                <a:cubicBezTo>
                  <a:pt x="5668" y="3114"/>
                  <a:pt x="5291" y="3694"/>
                  <a:pt x="5593" y="3870"/>
                </a:cubicBezTo>
                <a:cubicBezTo>
                  <a:pt x="5991" y="4102"/>
                  <a:pt x="6472" y="3741"/>
                  <a:pt x="6770" y="3520"/>
                </a:cubicBezTo>
                <a:cubicBezTo>
                  <a:pt x="7593" y="2909"/>
                  <a:pt x="8323" y="2088"/>
                  <a:pt x="9096" y="1393"/>
                </a:cubicBezTo>
                <a:cubicBezTo>
                  <a:pt x="9409" y="1111"/>
                  <a:pt x="10102" y="541"/>
                  <a:pt x="10562" y="966"/>
                </a:cubicBezTo>
                <a:cubicBezTo>
                  <a:pt x="10724" y="1114"/>
                  <a:pt x="10637" y="1412"/>
                  <a:pt x="10568" y="1568"/>
                </a:cubicBezTo>
                <a:cubicBezTo>
                  <a:pt x="10382" y="1997"/>
                  <a:pt x="9968" y="2298"/>
                  <a:pt x="9645" y="2566"/>
                </a:cubicBezTo>
                <a:cubicBezTo>
                  <a:pt x="8617" y="3419"/>
                  <a:pt x="7481" y="3871"/>
                  <a:pt x="6253" y="4242"/>
                </a:cubicBezTo>
                <a:cubicBezTo>
                  <a:pt x="5843" y="4366"/>
                  <a:pt x="5437" y="4496"/>
                  <a:pt x="5051" y="4690"/>
                </a:cubicBezTo>
                <a:cubicBezTo>
                  <a:pt x="4970" y="4731"/>
                  <a:pt x="4712" y="4803"/>
                  <a:pt x="4659" y="4915"/>
                </a:cubicBezTo>
                <a:cubicBezTo>
                  <a:pt x="4648" y="4939"/>
                  <a:pt x="4789" y="5071"/>
                  <a:pt x="4798" y="5079"/>
                </a:cubicBezTo>
                <a:cubicBezTo>
                  <a:pt x="4984" y="5250"/>
                  <a:pt x="5214" y="5304"/>
                  <a:pt x="5432" y="5329"/>
                </a:cubicBezTo>
                <a:cubicBezTo>
                  <a:pt x="6092" y="5405"/>
                  <a:pt x="6730" y="5193"/>
                  <a:pt x="7390" y="5247"/>
                </a:cubicBezTo>
                <a:cubicBezTo>
                  <a:pt x="7609" y="5265"/>
                  <a:pt x="8005" y="5360"/>
                  <a:pt x="8014" y="5715"/>
                </a:cubicBezTo>
                <a:cubicBezTo>
                  <a:pt x="8027" y="6231"/>
                  <a:pt x="7478" y="6529"/>
                  <a:pt x="7134" y="6640"/>
                </a:cubicBezTo>
                <a:cubicBezTo>
                  <a:pt x="6150" y="6954"/>
                  <a:pt x="5197" y="6300"/>
                  <a:pt x="4210" y="6103"/>
                </a:cubicBezTo>
                <a:cubicBezTo>
                  <a:pt x="3867" y="6035"/>
                  <a:pt x="3517" y="6029"/>
                  <a:pt x="3186" y="6099"/>
                </a:cubicBezTo>
                <a:cubicBezTo>
                  <a:pt x="3158" y="6105"/>
                  <a:pt x="2874" y="6157"/>
                  <a:pt x="2878" y="6218"/>
                </a:cubicBezTo>
                <a:cubicBezTo>
                  <a:pt x="2898" y="6452"/>
                  <a:pt x="3237" y="6637"/>
                  <a:pt x="3386" y="6715"/>
                </a:cubicBezTo>
                <a:cubicBezTo>
                  <a:pt x="3941" y="7004"/>
                  <a:pt x="4565" y="7022"/>
                  <a:pt x="5138" y="7216"/>
                </a:cubicBezTo>
                <a:cubicBezTo>
                  <a:pt x="5256" y="7256"/>
                  <a:pt x="5749" y="7362"/>
                  <a:pt x="5792" y="7575"/>
                </a:cubicBezTo>
                <a:cubicBezTo>
                  <a:pt x="5903" y="8110"/>
                  <a:pt x="5200" y="8189"/>
                  <a:pt x="4905" y="8173"/>
                </a:cubicBezTo>
                <a:cubicBezTo>
                  <a:pt x="4138" y="8133"/>
                  <a:pt x="3576" y="7731"/>
                  <a:pt x="2924" y="7224"/>
                </a:cubicBezTo>
                <a:cubicBezTo>
                  <a:pt x="2701" y="7051"/>
                  <a:pt x="2227" y="6622"/>
                  <a:pt x="1960" y="6831"/>
                </a:cubicBezTo>
                <a:cubicBezTo>
                  <a:pt x="1853" y="6916"/>
                  <a:pt x="2281" y="7361"/>
                  <a:pt x="2308" y="7388"/>
                </a:cubicBezTo>
                <a:cubicBezTo>
                  <a:pt x="2722" y="7786"/>
                  <a:pt x="3204" y="8063"/>
                  <a:pt x="3610" y="8476"/>
                </a:cubicBezTo>
                <a:cubicBezTo>
                  <a:pt x="3700" y="8568"/>
                  <a:pt x="3986" y="8820"/>
                  <a:pt x="3886" y="8991"/>
                </a:cubicBezTo>
                <a:cubicBezTo>
                  <a:pt x="3697" y="9310"/>
                  <a:pt x="3171" y="9002"/>
                  <a:pt x="2950" y="8841"/>
                </a:cubicBezTo>
                <a:cubicBezTo>
                  <a:pt x="2255" y="8334"/>
                  <a:pt x="1718" y="7441"/>
                  <a:pt x="865" y="756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9" name="Google Shape;589;p44"/>
          <p:cNvGrpSpPr/>
          <p:nvPr/>
        </p:nvGrpSpPr>
        <p:grpSpPr>
          <a:xfrm>
            <a:off x="7474510" y="174756"/>
            <a:ext cx="829033" cy="713361"/>
            <a:chOff x="1160070" y="3659001"/>
            <a:chExt cx="829033" cy="713361"/>
          </a:xfrm>
        </p:grpSpPr>
        <p:sp>
          <p:nvSpPr>
            <p:cNvPr id="590" name="Google Shape;590;p44"/>
            <p:cNvSpPr/>
            <p:nvPr/>
          </p:nvSpPr>
          <p:spPr>
            <a:xfrm rot="1067426">
              <a:off x="1186386" y="4085659"/>
              <a:ext cx="205599" cy="204439"/>
            </a:xfrm>
            <a:custGeom>
              <a:avLst/>
              <a:gdLst/>
              <a:ahLst/>
              <a:cxnLst/>
              <a:rect l="l" t="t" r="r" b="b"/>
              <a:pathLst>
                <a:path w="2126" h="2114" extrusionOk="0">
                  <a:moveTo>
                    <a:pt x="1099" y="0"/>
                  </a:moveTo>
                  <a:lnTo>
                    <a:pt x="915" y="184"/>
                  </a:lnTo>
                  <a:lnTo>
                    <a:pt x="18" y="2043"/>
                  </a:lnTo>
                  <a:cubicBezTo>
                    <a:pt x="0" y="2077"/>
                    <a:pt x="28" y="2113"/>
                    <a:pt x="62" y="2113"/>
                  </a:cubicBezTo>
                  <a:cubicBezTo>
                    <a:pt x="69" y="2113"/>
                    <a:pt x="76" y="2112"/>
                    <a:pt x="83" y="2108"/>
                  </a:cubicBezTo>
                  <a:lnTo>
                    <a:pt x="1941" y="1211"/>
                  </a:lnTo>
                  <a:lnTo>
                    <a:pt x="2125" y="1027"/>
                  </a:lnTo>
                  <a:lnTo>
                    <a:pt x="109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44"/>
            <p:cNvSpPr/>
            <p:nvPr/>
          </p:nvSpPr>
          <p:spPr>
            <a:xfrm rot="1067426">
              <a:off x="1168859" y="4197656"/>
              <a:ext cx="69339" cy="68372"/>
            </a:xfrm>
            <a:custGeom>
              <a:avLst/>
              <a:gdLst/>
              <a:ahLst/>
              <a:cxnLst/>
              <a:rect l="l" t="t" r="r" b="b"/>
              <a:pathLst>
                <a:path w="717" h="707" extrusionOk="0">
                  <a:moveTo>
                    <a:pt x="318" y="1"/>
                  </a:moveTo>
                  <a:lnTo>
                    <a:pt x="18" y="636"/>
                  </a:lnTo>
                  <a:cubicBezTo>
                    <a:pt x="0" y="670"/>
                    <a:pt x="28" y="706"/>
                    <a:pt x="62" y="706"/>
                  </a:cubicBezTo>
                  <a:cubicBezTo>
                    <a:pt x="69" y="706"/>
                    <a:pt x="76" y="705"/>
                    <a:pt x="83" y="701"/>
                  </a:cubicBezTo>
                  <a:lnTo>
                    <a:pt x="716" y="396"/>
                  </a:lnTo>
                  <a:lnTo>
                    <a:pt x="3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44"/>
            <p:cNvSpPr/>
            <p:nvPr/>
          </p:nvSpPr>
          <p:spPr>
            <a:xfrm rot="1067426">
              <a:off x="1344078" y="3732910"/>
              <a:ext cx="572312" cy="565542"/>
            </a:xfrm>
            <a:custGeom>
              <a:avLst/>
              <a:gdLst/>
              <a:ahLst/>
              <a:cxnLst/>
              <a:rect l="l" t="t" r="r" b="b"/>
              <a:pathLst>
                <a:path w="5918" h="5848" extrusionOk="0">
                  <a:moveTo>
                    <a:pt x="5121" y="1"/>
                  </a:moveTo>
                  <a:cubicBezTo>
                    <a:pt x="4935" y="1"/>
                    <a:pt x="4749" y="72"/>
                    <a:pt x="4607" y="214"/>
                  </a:cubicBezTo>
                  <a:lnTo>
                    <a:pt x="1" y="4820"/>
                  </a:lnTo>
                  <a:lnTo>
                    <a:pt x="1027" y="5847"/>
                  </a:lnTo>
                  <a:lnTo>
                    <a:pt x="5634" y="1240"/>
                  </a:lnTo>
                  <a:cubicBezTo>
                    <a:pt x="5918" y="957"/>
                    <a:pt x="5918" y="497"/>
                    <a:pt x="5634" y="214"/>
                  </a:cubicBezTo>
                  <a:cubicBezTo>
                    <a:pt x="5492" y="72"/>
                    <a:pt x="5307" y="1"/>
                    <a:pt x="5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44"/>
            <p:cNvSpPr/>
            <p:nvPr/>
          </p:nvSpPr>
          <p:spPr>
            <a:xfrm rot="1067426">
              <a:off x="1753553" y="3845677"/>
              <a:ext cx="137131" cy="137227"/>
            </a:xfrm>
            <a:custGeom>
              <a:avLst/>
              <a:gdLst/>
              <a:ahLst/>
              <a:cxnLst/>
              <a:rect l="l" t="t" r="r" b="b"/>
              <a:pathLst>
                <a:path w="1418" h="1419" extrusionOk="0">
                  <a:moveTo>
                    <a:pt x="391" y="1"/>
                  </a:moveTo>
                  <a:lnTo>
                    <a:pt x="1" y="391"/>
                  </a:lnTo>
                  <a:lnTo>
                    <a:pt x="1028" y="1418"/>
                  </a:lnTo>
                  <a:lnTo>
                    <a:pt x="1418" y="1027"/>
                  </a:lnTo>
                  <a:lnTo>
                    <a:pt x="39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44"/>
            <p:cNvSpPr/>
            <p:nvPr/>
          </p:nvSpPr>
          <p:spPr>
            <a:xfrm rot="1067426">
              <a:off x="1803689" y="3804840"/>
              <a:ext cx="165176" cy="158309"/>
            </a:xfrm>
            <a:custGeom>
              <a:avLst/>
              <a:gdLst/>
              <a:ahLst/>
              <a:cxnLst/>
              <a:rect l="l" t="t" r="r" b="b"/>
              <a:pathLst>
                <a:path w="1708" h="1637" extrusionOk="0">
                  <a:moveTo>
                    <a:pt x="911" y="1"/>
                  </a:moveTo>
                  <a:cubicBezTo>
                    <a:pt x="725" y="1"/>
                    <a:pt x="539" y="72"/>
                    <a:pt x="397" y="214"/>
                  </a:cubicBezTo>
                  <a:lnTo>
                    <a:pt x="0" y="611"/>
                  </a:lnTo>
                  <a:lnTo>
                    <a:pt x="1027" y="1637"/>
                  </a:lnTo>
                  <a:lnTo>
                    <a:pt x="1424" y="1240"/>
                  </a:lnTo>
                  <a:cubicBezTo>
                    <a:pt x="1708" y="957"/>
                    <a:pt x="1708" y="497"/>
                    <a:pt x="1424" y="214"/>
                  </a:cubicBezTo>
                  <a:cubicBezTo>
                    <a:pt x="1282" y="72"/>
                    <a:pt x="1097" y="1"/>
                    <a:pt x="9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4"/>
            <p:cNvSpPr/>
            <p:nvPr/>
          </p:nvSpPr>
          <p:spPr>
            <a:xfrm rot="1067426">
              <a:off x="1364856" y="3844652"/>
              <a:ext cx="402591" cy="402494"/>
            </a:xfrm>
            <a:custGeom>
              <a:avLst/>
              <a:gdLst/>
              <a:ahLst/>
              <a:cxnLst/>
              <a:rect l="l" t="t" r="r" b="b"/>
              <a:pathLst>
                <a:path w="4163" h="4162" extrusionOk="0">
                  <a:moveTo>
                    <a:pt x="3819" y="1"/>
                  </a:moveTo>
                  <a:lnTo>
                    <a:pt x="0" y="3820"/>
                  </a:lnTo>
                  <a:lnTo>
                    <a:pt x="343" y="4162"/>
                  </a:lnTo>
                  <a:lnTo>
                    <a:pt x="4162" y="343"/>
                  </a:lnTo>
                  <a:lnTo>
                    <a:pt x="38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Title 8">
            <a:hlinkClick r:id="" action="ppaction://noaction"/>
          </p:cNvPr>
          <p:cNvSpPr/>
          <p:nvPr/>
        </p:nvSpPr>
        <p:spPr>
          <a:xfrm>
            <a:off x="1160145" y="1932940"/>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a:t>- xe ben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Scale>
                                      <p:cBhvr>
                                        <p:cTn id="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
                                        </p:tgtEl>
                                        <p:attrNameLst>
                                          <p:attrName>ppt_x</p:attrName>
                                          <p:attrName>ppt_y</p:attrName>
                                        </p:attrNameLst>
                                      </p:cBhvr>
                                    </p:animMotion>
                                    <p:animEffect transition="in" filter="fade">
                                      <p:cBhvr>
                                        <p:cTn id="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7">
            <a:extLst>
              <a:ext uri="{FF2B5EF4-FFF2-40B4-BE49-F238E27FC236}">
                <a16:creationId xmlns:a16="http://schemas.microsoft.com/office/drawing/2014/main" id="{AAC771B8-129F-02C6-2460-2742F44DD62F}"/>
              </a:ext>
            </a:extLst>
          </p:cNvPr>
          <p:cNvSpPr txBox="1">
            <a:spLocks noChangeArrowheads="1"/>
          </p:cNvSpPr>
          <p:nvPr/>
        </p:nvSpPr>
        <p:spPr bwMode="auto">
          <a:xfrm>
            <a:off x="685800" y="3371850"/>
            <a:ext cx="617220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endParaRPr lang="en-US" altLang="en-US" sz="1050">
              <a:latin typeface="Tahoma" panose="020B0604030504040204" pitchFamily="34" charset="0"/>
            </a:endParaRPr>
          </a:p>
        </p:txBody>
      </p:sp>
      <p:pic>
        <p:nvPicPr>
          <p:cNvPr id="25603" name="il_fi" descr="http://www.look.yeah1.com/albums/userpics/1257354/XE_BEN_HUYNDAI.gif">
            <a:hlinkClick r:id="rId2" action="ppaction://hlinksldjump"/>
            <a:extLst>
              <a:ext uri="{FF2B5EF4-FFF2-40B4-BE49-F238E27FC236}">
                <a16:creationId xmlns:a16="http://schemas.microsoft.com/office/drawing/2014/main" id="{DA1D74DA-FE9C-970A-B756-397779896BA6}"/>
              </a:ext>
            </a:extLst>
          </p:cNvPr>
          <p:cNvPicPr>
            <a:picLocks noGrp="1"/>
          </p:cNvPicPr>
          <p:nvPr/>
        </p:nvPicPr>
        <p:blipFill>
          <a:blip r:embed="rId3">
            <a:extLst>
              <a:ext uri="{28A0092B-C50C-407E-A947-70E740481C1C}">
                <a14:useLocalDpi xmlns:a14="http://schemas.microsoft.com/office/drawing/2010/main" val="0"/>
              </a:ext>
            </a:extLst>
          </a:blip>
          <a:srcRect/>
          <a:stretch>
            <a:fillRect/>
          </a:stretch>
        </p:blipFill>
        <p:spPr bwMode="auto">
          <a:xfrm>
            <a:off x="114300" y="400050"/>
            <a:ext cx="4286250" cy="3714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5604" name="Text Box 9">
            <a:extLst>
              <a:ext uri="{FF2B5EF4-FFF2-40B4-BE49-F238E27FC236}">
                <a16:creationId xmlns:a16="http://schemas.microsoft.com/office/drawing/2014/main" id="{96505411-B1AE-BC1A-493A-859AA96FB071}"/>
              </a:ext>
            </a:extLst>
          </p:cNvPr>
          <p:cNvSpPr txBox="1">
            <a:spLocks noChangeArrowheads="1"/>
          </p:cNvSpPr>
          <p:nvPr/>
        </p:nvSpPr>
        <p:spPr bwMode="auto">
          <a:xfrm>
            <a:off x="228600" y="4262437"/>
            <a:ext cx="87439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2100" b="1">
                <a:solidFill>
                  <a:srgbClr val="0000FF"/>
                </a:solidFill>
                <a:latin typeface="Times New Roman" panose="02020603050405020304" pitchFamily="18" charset="0"/>
                <a:cs typeface="Times New Roman" panose="02020603050405020304" pitchFamily="18" charset="0"/>
              </a:rPr>
              <a:t>Xe ben</a:t>
            </a:r>
            <a:r>
              <a:rPr lang="en-US" altLang="en-US" sz="2100" b="1">
                <a:solidFill>
                  <a:srgbClr val="008000"/>
                </a:solidFill>
                <a:latin typeface="Times New Roman" panose="02020603050405020304" pitchFamily="18" charset="0"/>
                <a:cs typeface="Times New Roman" panose="02020603050405020304" pitchFamily="18" charset="0"/>
              </a:rPr>
              <a:t>: Là loại xe tải, thùng xe có thể được điều khiển cho dốc hẳn xuống để đổ vật liệu.</a:t>
            </a:r>
          </a:p>
        </p:txBody>
      </p:sp>
      <p:pic>
        <p:nvPicPr>
          <p:cNvPr id="25605" name="il_fi" descr="http://autoansuong.vn/products_images/xe-ben-hd120-autoansuong.jpg">
            <a:extLst>
              <a:ext uri="{FF2B5EF4-FFF2-40B4-BE49-F238E27FC236}">
                <a16:creationId xmlns:a16="http://schemas.microsoft.com/office/drawing/2014/main" id="{D324D437-3D2E-4893-28E0-3E54E89BA1F1}"/>
              </a:ext>
            </a:extLst>
          </p:cNvPr>
          <p:cNvPicPr>
            <a:picLocks noGrp="1" noChangeArrowheads="1"/>
          </p:cNvPicPr>
          <p:nvPr>
            <p:ph idx="4294967295"/>
          </p:nvPr>
        </p:nvPicPr>
        <p:blipFill>
          <a:blip r:embed="rId4">
            <a:extLst>
              <a:ext uri="{28A0092B-C50C-407E-A947-70E740481C1C}">
                <a14:useLocalDpi xmlns:a14="http://schemas.microsoft.com/office/drawing/2010/main" val="0"/>
              </a:ext>
            </a:extLst>
          </a:blip>
          <a:srcRect/>
          <a:stretch>
            <a:fillRect/>
          </a:stretch>
        </p:blipFill>
        <p:spPr>
          <a:xfrm>
            <a:off x="4400550" y="400050"/>
            <a:ext cx="4743450" cy="3714750"/>
          </a:xfrm>
        </p:spPr>
      </p:pic>
    </p:spTree>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44"/>
          <p:cNvSpPr txBox="1">
            <a:spLocks noGrp="1"/>
          </p:cNvSpPr>
          <p:nvPr>
            <p:ph type="title"/>
          </p:nvPr>
        </p:nvSpPr>
        <p:spPr>
          <a:xfrm>
            <a:off x="3431111" y="446290"/>
            <a:ext cx="3871500" cy="669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vi-VN" altLang="en-GB"/>
              <a:t>Giải nghĩa từ</a:t>
            </a:r>
          </a:p>
        </p:txBody>
      </p:sp>
      <p:sp>
        <p:nvSpPr>
          <p:cNvPr id="562" name="Google Shape;562;p44"/>
          <p:cNvSpPr/>
          <p:nvPr/>
        </p:nvSpPr>
        <p:spPr>
          <a:xfrm rot="5400000">
            <a:off x="3903980" y="-654050"/>
            <a:ext cx="1335405" cy="2870200"/>
          </a:xfrm>
          <a:custGeom>
            <a:avLst/>
            <a:gdLst/>
            <a:ahLst/>
            <a:cxnLst/>
            <a:rect l="l" t="t" r="r" b="b"/>
            <a:pathLst>
              <a:path w="14791" h="10793" extrusionOk="0">
                <a:moveTo>
                  <a:pt x="14791" y="5396"/>
                </a:moveTo>
                <a:cubicBezTo>
                  <a:pt x="14791" y="2418"/>
                  <a:pt x="12373" y="0"/>
                  <a:pt x="9395" y="0"/>
                </a:cubicBezTo>
                <a:lnTo>
                  <a:pt x="5397" y="0"/>
                </a:lnTo>
                <a:cubicBezTo>
                  <a:pt x="2419" y="0"/>
                  <a:pt x="1" y="2418"/>
                  <a:pt x="1" y="5396"/>
                </a:cubicBezTo>
                <a:cubicBezTo>
                  <a:pt x="1" y="8375"/>
                  <a:pt x="2419" y="10792"/>
                  <a:pt x="5397" y="10792"/>
                </a:cubicBezTo>
                <a:lnTo>
                  <a:pt x="9395" y="10792"/>
                </a:lnTo>
                <a:cubicBezTo>
                  <a:pt x="12373" y="10792"/>
                  <a:pt x="14791" y="8375"/>
                  <a:pt x="14791" y="5396"/>
                </a:cubicBezTo>
                <a:close/>
              </a:path>
            </a:pathLst>
          </a:custGeom>
          <a:solidFill>
            <a:srgbClr val="FFC864">
              <a:alpha val="28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4"/>
          <p:cNvSpPr/>
          <p:nvPr/>
        </p:nvSpPr>
        <p:spPr>
          <a:xfrm rot="-7200033">
            <a:off x="5872149" y="397144"/>
            <a:ext cx="726373" cy="903628"/>
          </a:xfrm>
          <a:custGeom>
            <a:avLst/>
            <a:gdLst/>
            <a:ahLst/>
            <a:cxnLst/>
            <a:rect l="l" t="t" r="r" b="b"/>
            <a:pathLst>
              <a:path w="8416" h="10470" extrusionOk="0">
                <a:moveTo>
                  <a:pt x="1713" y="0"/>
                </a:moveTo>
                <a:cubicBezTo>
                  <a:pt x="1628" y="0"/>
                  <a:pt x="1531" y="29"/>
                  <a:pt x="1481" y="77"/>
                </a:cubicBezTo>
                <a:cubicBezTo>
                  <a:pt x="1420" y="134"/>
                  <a:pt x="1405" y="288"/>
                  <a:pt x="1434" y="378"/>
                </a:cubicBezTo>
                <a:cubicBezTo>
                  <a:pt x="1476" y="505"/>
                  <a:pt x="1579" y="611"/>
                  <a:pt x="1656" y="726"/>
                </a:cubicBezTo>
                <a:cubicBezTo>
                  <a:pt x="1841" y="1000"/>
                  <a:pt x="2042" y="1265"/>
                  <a:pt x="2208" y="1550"/>
                </a:cubicBezTo>
                <a:cubicBezTo>
                  <a:pt x="2388" y="1858"/>
                  <a:pt x="2298" y="2052"/>
                  <a:pt x="1961" y="2159"/>
                </a:cubicBezTo>
                <a:cubicBezTo>
                  <a:pt x="1890" y="2182"/>
                  <a:pt x="1816" y="2195"/>
                  <a:pt x="1744" y="2216"/>
                </a:cubicBezTo>
                <a:cubicBezTo>
                  <a:pt x="1641" y="2245"/>
                  <a:pt x="1536" y="2269"/>
                  <a:pt x="1437" y="2309"/>
                </a:cubicBezTo>
                <a:cubicBezTo>
                  <a:pt x="526" y="2683"/>
                  <a:pt x="1" y="3907"/>
                  <a:pt x="46" y="4762"/>
                </a:cubicBezTo>
                <a:cubicBezTo>
                  <a:pt x="51" y="4844"/>
                  <a:pt x="115" y="4962"/>
                  <a:pt x="181" y="4989"/>
                </a:cubicBezTo>
                <a:cubicBezTo>
                  <a:pt x="195" y="4994"/>
                  <a:pt x="211" y="4997"/>
                  <a:pt x="228" y="4997"/>
                </a:cubicBezTo>
                <a:cubicBezTo>
                  <a:pt x="296" y="4997"/>
                  <a:pt x="385" y="4960"/>
                  <a:pt x="436" y="4917"/>
                </a:cubicBezTo>
                <a:cubicBezTo>
                  <a:pt x="534" y="4831"/>
                  <a:pt x="605" y="4712"/>
                  <a:pt x="685" y="4606"/>
                </a:cubicBezTo>
                <a:cubicBezTo>
                  <a:pt x="924" y="4289"/>
                  <a:pt x="1168" y="3978"/>
                  <a:pt x="1519" y="3775"/>
                </a:cubicBezTo>
                <a:cubicBezTo>
                  <a:pt x="1608" y="3723"/>
                  <a:pt x="1698" y="3695"/>
                  <a:pt x="1789" y="3695"/>
                </a:cubicBezTo>
                <a:cubicBezTo>
                  <a:pt x="1871" y="3695"/>
                  <a:pt x="1953" y="3718"/>
                  <a:pt x="2035" y="3770"/>
                </a:cubicBezTo>
                <a:cubicBezTo>
                  <a:pt x="2207" y="3879"/>
                  <a:pt x="2251" y="4052"/>
                  <a:pt x="2122" y="4206"/>
                </a:cubicBezTo>
                <a:cubicBezTo>
                  <a:pt x="2039" y="4304"/>
                  <a:pt x="1926" y="4387"/>
                  <a:pt x="1811" y="4447"/>
                </a:cubicBezTo>
                <a:cubicBezTo>
                  <a:pt x="1612" y="4550"/>
                  <a:pt x="1401" y="4629"/>
                  <a:pt x="1195" y="4718"/>
                </a:cubicBezTo>
                <a:cubicBezTo>
                  <a:pt x="866" y="4858"/>
                  <a:pt x="585" y="5060"/>
                  <a:pt x="520" y="5432"/>
                </a:cubicBezTo>
                <a:cubicBezTo>
                  <a:pt x="436" y="5917"/>
                  <a:pt x="464" y="6403"/>
                  <a:pt x="663" y="6863"/>
                </a:cubicBezTo>
                <a:cubicBezTo>
                  <a:pt x="707" y="6964"/>
                  <a:pt x="788" y="7050"/>
                  <a:pt x="870" y="7167"/>
                </a:cubicBezTo>
                <a:cubicBezTo>
                  <a:pt x="905" y="7089"/>
                  <a:pt x="924" y="7051"/>
                  <a:pt x="940" y="7014"/>
                </a:cubicBezTo>
                <a:cubicBezTo>
                  <a:pt x="1194" y="6431"/>
                  <a:pt x="1441" y="5844"/>
                  <a:pt x="1707" y="5267"/>
                </a:cubicBezTo>
                <a:cubicBezTo>
                  <a:pt x="1776" y="5117"/>
                  <a:pt x="1892" y="4979"/>
                  <a:pt x="2013" y="4863"/>
                </a:cubicBezTo>
                <a:cubicBezTo>
                  <a:pt x="2088" y="4793"/>
                  <a:pt x="2181" y="4745"/>
                  <a:pt x="2280" y="4745"/>
                </a:cubicBezTo>
                <a:cubicBezTo>
                  <a:pt x="2333" y="4745"/>
                  <a:pt x="2387" y="4758"/>
                  <a:pt x="2442" y="4789"/>
                </a:cubicBezTo>
                <a:cubicBezTo>
                  <a:pt x="2556" y="4853"/>
                  <a:pt x="2579" y="5018"/>
                  <a:pt x="2516" y="5214"/>
                </a:cubicBezTo>
                <a:cubicBezTo>
                  <a:pt x="2499" y="5269"/>
                  <a:pt x="2477" y="5327"/>
                  <a:pt x="2445" y="5374"/>
                </a:cubicBezTo>
                <a:cubicBezTo>
                  <a:pt x="2329" y="5542"/>
                  <a:pt x="2219" y="5712"/>
                  <a:pt x="2089" y="5867"/>
                </a:cubicBezTo>
                <a:cubicBezTo>
                  <a:pt x="1759" y="6265"/>
                  <a:pt x="1436" y="6664"/>
                  <a:pt x="1337" y="7189"/>
                </a:cubicBezTo>
                <a:cubicBezTo>
                  <a:pt x="1234" y="7731"/>
                  <a:pt x="1329" y="8222"/>
                  <a:pt x="1729" y="8626"/>
                </a:cubicBezTo>
                <a:cubicBezTo>
                  <a:pt x="1799" y="8696"/>
                  <a:pt x="1867" y="8731"/>
                  <a:pt x="1928" y="8731"/>
                </a:cubicBezTo>
                <a:cubicBezTo>
                  <a:pt x="2013" y="8731"/>
                  <a:pt x="2084" y="8664"/>
                  <a:pt x="2127" y="8533"/>
                </a:cubicBezTo>
                <a:cubicBezTo>
                  <a:pt x="2177" y="8377"/>
                  <a:pt x="2225" y="8213"/>
                  <a:pt x="2232" y="8050"/>
                </a:cubicBezTo>
                <a:cubicBezTo>
                  <a:pt x="2253" y="7635"/>
                  <a:pt x="2239" y="7217"/>
                  <a:pt x="2260" y="6802"/>
                </a:cubicBezTo>
                <a:cubicBezTo>
                  <a:pt x="2278" y="6451"/>
                  <a:pt x="2354" y="6110"/>
                  <a:pt x="2631" y="5857"/>
                </a:cubicBezTo>
                <a:cubicBezTo>
                  <a:pt x="2696" y="5798"/>
                  <a:pt x="2769" y="5751"/>
                  <a:pt x="2851" y="5751"/>
                </a:cubicBezTo>
                <a:cubicBezTo>
                  <a:pt x="2883" y="5751"/>
                  <a:pt x="2917" y="5759"/>
                  <a:pt x="2952" y="5775"/>
                </a:cubicBezTo>
                <a:cubicBezTo>
                  <a:pt x="3082" y="5836"/>
                  <a:pt x="3127" y="5964"/>
                  <a:pt x="3100" y="6085"/>
                </a:cubicBezTo>
                <a:cubicBezTo>
                  <a:pt x="3065" y="6248"/>
                  <a:pt x="3005" y="6412"/>
                  <a:pt x="2927" y="6561"/>
                </a:cubicBezTo>
                <a:cubicBezTo>
                  <a:pt x="2819" y="6762"/>
                  <a:pt x="2659" y="6939"/>
                  <a:pt x="2566" y="7147"/>
                </a:cubicBezTo>
                <a:cubicBezTo>
                  <a:pt x="2264" y="7826"/>
                  <a:pt x="2320" y="8515"/>
                  <a:pt x="2594" y="9186"/>
                </a:cubicBezTo>
                <a:cubicBezTo>
                  <a:pt x="2694" y="9433"/>
                  <a:pt x="2891" y="9618"/>
                  <a:pt x="3164" y="9689"/>
                </a:cubicBezTo>
                <a:cubicBezTo>
                  <a:pt x="3218" y="9703"/>
                  <a:pt x="3264" y="9711"/>
                  <a:pt x="3301" y="9711"/>
                </a:cubicBezTo>
                <a:cubicBezTo>
                  <a:pt x="3411" y="9711"/>
                  <a:pt x="3454" y="9645"/>
                  <a:pt x="3455" y="9484"/>
                </a:cubicBezTo>
                <a:cubicBezTo>
                  <a:pt x="3456" y="9202"/>
                  <a:pt x="3436" y="8918"/>
                  <a:pt x="3405" y="8638"/>
                </a:cubicBezTo>
                <a:cubicBezTo>
                  <a:pt x="3354" y="8152"/>
                  <a:pt x="3308" y="7668"/>
                  <a:pt x="3401" y="7185"/>
                </a:cubicBezTo>
                <a:cubicBezTo>
                  <a:pt x="3434" y="7016"/>
                  <a:pt x="3503" y="6848"/>
                  <a:pt x="3587" y="6697"/>
                </a:cubicBezTo>
                <a:cubicBezTo>
                  <a:pt x="3616" y="6643"/>
                  <a:pt x="3718" y="6596"/>
                  <a:pt x="3789" y="6596"/>
                </a:cubicBezTo>
                <a:cubicBezTo>
                  <a:pt x="3797" y="6596"/>
                  <a:pt x="3805" y="6597"/>
                  <a:pt x="3813" y="6598"/>
                </a:cubicBezTo>
                <a:cubicBezTo>
                  <a:pt x="3870" y="6609"/>
                  <a:pt x="3944" y="6719"/>
                  <a:pt x="3948" y="6788"/>
                </a:cubicBezTo>
                <a:cubicBezTo>
                  <a:pt x="3958" y="6972"/>
                  <a:pt x="3953" y="7162"/>
                  <a:pt x="3920" y="7344"/>
                </a:cubicBezTo>
                <a:cubicBezTo>
                  <a:pt x="3861" y="7664"/>
                  <a:pt x="3767" y="7977"/>
                  <a:pt x="3705" y="8297"/>
                </a:cubicBezTo>
                <a:cubicBezTo>
                  <a:pt x="3614" y="8758"/>
                  <a:pt x="3612" y="9216"/>
                  <a:pt x="3862" y="9635"/>
                </a:cubicBezTo>
                <a:cubicBezTo>
                  <a:pt x="3989" y="9848"/>
                  <a:pt x="4147" y="10045"/>
                  <a:pt x="4452" y="10059"/>
                </a:cubicBezTo>
                <a:cubicBezTo>
                  <a:pt x="4455" y="9939"/>
                  <a:pt x="4477" y="9830"/>
                  <a:pt x="4457" y="9728"/>
                </a:cubicBezTo>
                <a:cubicBezTo>
                  <a:pt x="4399" y="9425"/>
                  <a:pt x="4322" y="9124"/>
                  <a:pt x="4256" y="8822"/>
                </a:cubicBezTo>
                <a:cubicBezTo>
                  <a:pt x="4181" y="8483"/>
                  <a:pt x="4129" y="8145"/>
                  <a:pt x="4417" y="7824"/>
                </a:cubicBezTo>
                <a:cubicBezTo>
                  <a:pt x="4494" y="7913"/>
                  <a:pt x="4602" y="7985"/>
                  <a:pt x="4626" y="8078"/>
                </a:cubicBezTo>
                <a:cubicBezTo>
                  <a:pt x="4681" y="8291"/>
                  <a:pt x="4710" y="8515"/>
                  <a:pt x="4719" y="8735"/>
                </a:cubicBezTo>
                <a:cubicBezTo>
                  <a:pt x="4731" y="9038"/>
                  <a:pt x="4697" y="9343"/>
                  <a:pt x="4713" y="9645"/>
                </a:cubicBezTo>
                <a:cubicBezTo>
                  <a:pt x="4726" y="9900"/>
                  <a:pt x="4875" y="10087"/>
                  <a:pt x="5120" y="10169"/>
                </a:cubicBezTo>
                <a:cubicBezTo>
                  <a:pt x="5443" y="10277"/>
                  <a:pt x="5772" y="10366"/>
                  <a:pt x="6121" y="10470"/>
                </a:cubicBezTo>
                <a:cubicBezTo>
                  <a:pt x="6260" y="10138"/>
                  <a:pt x="6399" y="9821"/>
                  <a:pt x="6525" y="9499"/>
                </a:cubicBezTo>
                <a:cubicBezTo>
                  <a:pt x="6592" y="9325"/>
                  <a:pt x="6545" y="9159"/>
                  <a:pt x="6419" y="9024"/>
                </a:cubicBezTo>
                <a:cubicBezTo>
                  <a:pt x="6328" y="8926"/>
                  <a:pt x="6228" y="8838"/>
                  <a:pt x="6129" y="8748"/>
                </a:cubicBezTo>
                <a:cubicBezTo>
                  <a:pt x="6012" y="8640"/>
                  <a:pt x="5880" y="8544"/>
                  <a:pt x="5777" y="8422"/>
                </a:cubicBezTo>
                <a:cubicBezTo>
                  <a:pt x="5654" y="8277"/>
                  <a:pt x="5570" y="8109"/>
                  <a:pt x="5664" y="7892"/>
                </a:cubicBezTo>
                <a:cubicBezTo>
                  <a:pt x="5668" y="7892"/>
                  <a:pt x="5672" y="7892"/>
                  <a:pt x="5676" y="7892"/>
                </a:cubicBezTo>
                <a:cubicBezTo>
                  <a:pt x="5823" y="7892"/>
                  <a:pt x="5885" y="7999"/>
                  <a:pt x="5954" y="8096"/>
                </a:cubicBezTo>
                <a:cubicBezTo>
                  <a:pt x="6234" y="8490"/>
                  <a:pt x="6554" y="8846"/>
                  <a:pt x="6956" y="9123"/>
                </a:cubicBezTo>
                <a:cubicBezTo>
                  <a:pt x="7025" y="9170"/>
                  <a:pt x="7092" y="9222"/>
                  <a:pt x="7172" y="9222"/>
                </a:cubicBezTo>
                <a:cubicBezTo>
                  <a:pt x="7204" y="9222"/>
                  <a:pt x="7239" y="9213"/>
                  <a:pt x="7277" y="9192"/>
                </a:cubicBezTo>
                <a:cubicBezTo>
                  <a:pt x="7410" y="9116"/>
                  <a:pt x="7426" y="8992"/>
                  <a:pt x="7410" y="8858"/>
                </a:cubicBezTo>
                <a:cubicBezTo>
                  <a:pt x="7360" y="8435"/>
                  <a:pt x="7137" y="8098"/>
                  <a:pt x="6856" y="7797"/>
                </a:cubicBezTo>
                <a:cubicBezTo>
                  <a:pt x="6504" y="7421"/>
                  <a:pt x="6068" y="7180"/>
                  <a:pt x="5580" y="7027"/>
                </a:cubicBezTo>
                <a:cubicBezTo>
                  <a:pt x="5392" y="6968"/>
                  <a:pt x="5304" y="6848"/>
                  <a:pt x="5344" y="6721"/>
                </a:cubicBezTo>
                <a:cubicBezTo>
                  <a:pt x="5377" y="6618"/>
                  <a:pt x="5491" y="6549"/>
                  <a:pt x="5615" y="6549"/>
                </a:cubicBezTo>
                <a:cubicBezTo>
                  <a:pt x="5660" y="6549"/>
                  <a:pt x="5707" y="6558"/>
                  <a:pt x="5751" y="6577"/>
                </a:cubicBezTo>
                <a:cubicBezTo>
                  <a:pt x="5852" y="6621"/>
                  <a:pt x="5952" y="6681"/>
                  <a:pt x="6034" y="6755"/>
                </a:cubicBezTo>
                <a:cubicBezTo>
                  <a:pt x="6510" y="7175"/>
                  <a:pt x="6982" y="7601"/>
                  <a:pt x="7449" y="8030"/>
                </a:cubicBezTo>
                <a:cubicBezTo>
                  <a:pt x="7540" y="8113"/>
                  <a:pt x="7635" y="8155"/>
                  <a:pt x="7721" y="8155"/>
                </a:cubicBezTo>
                <a:cubicBezTo>
                  <a:pt x="7846" y="8155"/>
                  <a:pt x="7955" y="8069"/>
                  <a:pt x="8012" y="7899"/>
                </a:cubicBezTo>
                <a:cubicBezTo>
                  <a:pt x="8043" y="7806"/>
                  <a:pt x="8059" y="7699"/>
                  <a:pt x="8049" y="7602"/>
                </a:cubicBezTo>
                <a:cubicBezTo>
                  <a:pt x="8014" y="7229"/>
                  <a:pt x="7782" y="6980"/>
                  <a:pt x="7486" y="6789"/>
                </a:cubicBezTo>
                <a:cubicBezTo>
                  <a:pt x="6891" y="6404"/>
                  <a:pt x="6221" y="6198"/>
                  <a:pt x="5547" y="6005"/>
                </a:cubicBezTo>
                <a:cubicBezTo>
                  <a:pt x="5441" y="5976"/>
                  <a:pt x="5325" y="5931"/>
                  <a:pt x="5254" y="5856"/>
                </a:cubicBezTo>
                <a:cubicBezTo>
                  <a:pt x="5194" y="5794"/>
                  <a:pt x="5156" y="5667"/>
                  <a:pt x="5177" y="5586"/>
                </a:cubicBezTo>
                <a:cubicBezTo>
                  <a:pt x="5195" y="5516"/>
                  <a:pt x="5304" y="5434"/>
                  <a:pt x="5382" y="5425"/>
                </a:cubicBezTo>
                <a:cubicBezTo>
                  <a:pt x="5410" y="5421"/>
                  <a:pt x="5440" y="5420"/>
                  <a:pt x="5469" y="5420"/>
                </a:cubicBezTo>
                <a:cubicBezTo>
                  <a:pt x="5571" y="5420"/>
                  <a:pt x="5676" y="5439"/>
                  <a:pt x="5774" y="5468"/>
                </a:cubicBezTo>
                <a:cubicBezTo>
                  <a:pt x="6530" y="5685"/>
                  <a:pt x="7202" y="6058"/>
                  <a:pt x="7796" y="6576"/>
                </a:cubicBezTo>
                <a:cubicBezTo>
                  <a:pt x="7882" y="6650"/>
                  <a:pt x="7973" y="6740"/>
                  <a:pt x="8088" y="6740"/>
                </a:cubicBezTo>
                <a:cubicBezTo>
                  <a:pt x="8121" y="6740"/>
                  <a:pt x="8156" y="6733"/>
                  <a:pt x="8193" y="6716"/>
                </a:cubicBezTo>
                <a:cubicBezTo>
                  <a:pt x="8355" y="6642"/>
                  <a:pt x="8347" y="6474"/>
                  <a:pt x="8371" y="6329"/>
                </a:cubicBezTo>
                <a:cubicBezTo>
                  <a:pt x="8374" y="6318"/>
                  <a:pt x="8375" y="6308"/>
                  <a:pt x="8376" y="6297"/>
                </a:cubicBezTo>
                <a:cubicBezTo>
                  <a:pt x="8416" y="5697"/>
                  <a:pt x="8046" y="5114"/>
                  <a:pt x="7449" y="4830"/>
                </a:cubicBezTo>
                <a:cubicBezTo>
                  <a:pt x="7132" y="4680"/>
                  <a:pt x="6804" y="4633"/>
                  <a:pt x="6470" y="4633"/>
                </a:cubicBezTo>
                <a:cubicBezTo>
                  <a:pt x="6315" y="4633"/>
                  <a:pt x="6160" y="4643"/>
                  <a:pt x="6004" y="4657"/>
                </a:cubicBezTo>
                <a:cubicBezTo>
                  <a:pt x="5759" y="4680"/>
                  <a:pt x="5516" y="4728"/>
                  <a:pt x="5272" y="4743"/>
                </a:cubicBezTo>
                <a:cubicBezTo>
                  <a:pt x="5259" y="4744"/>
                  <a:pt x="5247" y="4744"/>
                  <a:pt x="5235" y="4744"/>
                </a:cubicBezTo>
                <a:cubicBezTo>
                  <a:pt x="5045" y="4744"/>
                  <a:pt x="4919" y="4643"/>
                  <a:pt x="4890" y="4497"/>
                </a:cubicBezTo>
                <a:cubicBezTo>
                  <a:pt x="4857" y="4331"/>
                  <a:pt x="4944" y="4159"/>
                  <a:pt x="5133" y="4094"/>
                </a:cubicBezTo>
                <a:cubicBezTo>
                  <a:pt x="5297" y="4039"/>
                  <a:pt x="5474" y="4006"/>
                  <a:pt x="5647" y="3999"/>
                </a:cubicBezTo>
                <a:cubicBezTo>
                  <a:pt x="5679" y="3998"/>
                  <a:pt x="5710" y="3997"/>
                  <a:pt x="5741" y="3997"/>
                </a:cubicBezTo>
                <a:cubicBezTo>
                  <a:pt x="6272" y="3997"/>
                  <a:pt x="6754" y="4185"/>
                  <a:pt x="7218" y="4435"/>
                </a:cubicBezTo>
                <a:cubicBezTo>
                  <a:pt x="7438" y="4553"/>
                  <a:pt x="7663" y="4665"/>
                  <a:pt x="7926" y="4669"/>
                </a:cubicBezTo>
                <a:cubicBezTo>
                  <a:pt x="7927" y="4669"/>
                  <a:pt x="7928" y="4669"/>
                  <a:pt x="7929" y="4669"/>
                </a:cubicBezTo>
                <a:cubicBezTo>
                  <a:pt x="8041" y="4669"/>
                  <a:pt x="8095" y="4615"/>
                  <a:pt x="8088" y="4520"/>
                </a:cubicBezTo>
                <a:cubicBezTo>
                  <a:pt x="8068" y="4288"/>
                  <a:pt x="8074" y="4042"/>
                  <a:pt x="7996" y="3829"/>
                </a:cubicBezTo>
                <a:cubicBezTo>
                  <a:pt x="7765" y="3196"/>
                  <a:pt x="7186" y="2824"/>
                  <a:pt x="6570" y="2824"/>
                </a:cubicBezTo>
                <a:cubicBezTo>
                  <a:pt x="6324" y="2824"/>
                  <a:pt x="6071" y="2884"/>
                  <a:pt x="5832" y="3010"/>
                </a:cubicBezTo>
                <a:cubicBezTo>
                  <a:pt x="5550" y="3159"/>
                  <a:pt x="5281" y="3335"/>
                  <a:pt x="5004" y="3495"/>
                </a:cubicBezTo>
                <a:cubicBezTo>
                  <a:pt x="4940" y="3532"/>
                  <a:pt x="4874" y="3560"/>
                  <a:pt x="4809" y="3560"/>
                </a:cubicBezTo>
                <a:cubicBezTo>
                  <a:pt x="4754" y="3560"/>
                  <a:pt x="4701" y="3540"/>
                  <a:pt x="4651" y="3487"/>
                </a:cubicBezTo>
                <a:cubicBezTo>
                  <a:pt x="4538" y="3367"/>
                  <a:pt x="4612" y="3245"/>
                  <a:pt x="4681" y="3136"/>
                </a:cubicBezTo>
                <a:cubicBezTo>
                  <a:pt x="4874" y="2832"/>
                  <a:pt x="5171" y="2667"/>
                  <a:pt x="5508" y="2605"/>
                </a:cubicBezTo>
                <a:cubicBezTo>
                  <a:pt x="5901" y="2534"/>
                  <a:pt x="6302" y="2514"/>
                  <a:pt x="6699" y="2462"/>
                </a:cubicBezTo>
                <a:cubicBezTo>
                  <a:pt x="6837" y="2444"/>
                  <a:pt x="7016" y="2452"/>
                  <a:pt x="7063" y="2284"/>
                </a:cubicBezTo>
                <a:cubicBezTo>
                  <a:pt x="7113" y="2103"/>
                  <a:pt x="6981" y="1976"/>
                  <a:pt x="6860" y="1860"/>
                </a:cubicBezTo>
                <a:cubicBezTo>
                  <a:pt x="6833" y="1834"/>
                  <a:pt x="6802" y="1811"/>
                  <a:pt x="6768" y="1797"/>
                </a:cubicBezTo>
                <a:cubicBezTo>
                  <a:pt x="6532" y="1698"/>
                  <a:pt x="6302" y="1579"/>
                  <a:pt x="6058" y="1511"/>
                </a:cubicBezTo>
                <a:cubicBezTo>
                  <a:pt x="5937" y="1477"/>
                  <a:pt x="5827" y="1460"/>
                  <a:pt x="5726" y="1460"/>
                </a:cubicBezTo>
                <a:cubicBezTo>
                  <a:pt x="5405" y="1460"/>
                  <a:pt x="5170" y="1628"/>
                  <a:pt x="4958" y="1958"/>
                </a:cubicBezTo>
                <a:cubicBezTo>
                  <a:pt x="4845" y="2132"/>
                  <a:pt x="4690" y="2288"/>
                  <a:pt x="4530" y="2421"/>
                </a:cubicBezTo>
                <a:cubicBezTo>
                  <a:pt x="4471" y="2471"/>
                  <a:pt x="4395" y="2493"/>
                  <a:pt x="4319" y="2493"/>
                </a:cubicBezTo>
                <a:cubicBezTo>
                  <a:pt x="4210" y="2493"/>
                  <a:pt x="4100" y="2448"/>
                  <a:pt x="4032" y="2375"/>
                </a:cubicBezTo>
                <a:cubicBezTo>
                  <a:pt x="3921" y="2256"/>
                  <a:pt x="3931" y="2130"/>
                  <a:pt x="4053" y="1938"/>
                </a:cubicBezTo>
                <a:cubicBezTo>
                  <a:pt x="4186" y="1731"/>
                  <a:pt x="4380" y="1601"/>
                  <a:pt x="4601" y="1515"/>
                </a:cubicBezTo>
                <a:cubicBezTo>
                  <a:pt x="4814" y="1431"/>
                  <a:pt x="5039" y="1376"/>
                  <a:pt x="5256" y="1302"/>
                </a:cubicBezTo>
                <a:cubicBezTo>
                  <a:pt x="5474" y="1227"/>
                  <a:pt x="5690" y="1143"/>
                  <a:pt x="5907" y="1063"/>
                </a:cubicBezTo>
                <a:cubicBezTo>
                  <a:pt x="5901" y="1044"/>
                  <a:pt x="5897" y="1026"/>
                  <a:pt x="5893" y="1007"/>
                </a:cubicBezTo>
                <a:cubicBezTo>
                  <a:pt x="5551" y="775"/>
                  <a:pt x="5189" y="655"/>
                  <a:pt x="4811" y="655"/>
                </a:cubicBezTo>
                <a:cubicBezTo>
                  <a:pt x="4613" y="655"/>
                  <a:pt x="4410" y="688"/>
                  <a:pt x="4204" y="754"/>
                </a:cubicBezTo>
                <a:cubicBezTo>
                  <a:pt x="3606" y="947"/>
                  <a:pt x="3192" y="1357"/>
                  <a:pt x="2957" y="1981"/>
                </a:cubicBezTo>
                <a:cubicBezTo>
                  <a:pt x="2824" y="1456"/>
                  <a:pt x="2638" y="1003"/>
                  <a:pt x="2380" y="581"/>
                </a:cubicBezTo>
                <a:cubicBezTo>
                  <a:pt x="2233" y="341"/>
                  <a:pt x="2074" y="104"/>
                  <a:pt x="1797" y="12"/>
                </a:cubicBezTo>
                <a:cubicBezTo>
                  <a:pt x="1772" y="4"/>
                  <a:pt x="1743" y="0"/>
                  <a:pt x="17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4"/>
          <p:cNvSpPr/>
          <p:nvPr/>
        </p:nvSpPr>
        <p:spPr>
          <a:xfrm>
            <a:off x="5925256" y="562735"/>
            <a:ext cx="952425" cy="826933"/>
          </a:xfrm>
          <a:custGeom>
            <a:avLst/>
            <a:gdLst/>
            <a:ahLst/>
            <a:cxnLst/>
            <a:rect l="l" t="t" r="r" b="b"/>
            <a:pathLst>
              <a:path w="10724" h="9311" extrusionOk="0">
                <a:moveTo>
                  <a:pt x="0" y="7667"/>
                </a:moveTo>
                <a:cubicBezTo>
                  <a:pt x="1167" y="7289"/>
                  <a:pt x="1478" y="5922"/>
                  <a:pt x="1446" y="4594"/>
                </a:cubicBezTo>
                <a:cubicBezTo>
                  <a:pt x="1435" y="4132"/>
                  <a:pt x="1439" y="2945"/>
                  <a:pt x="2017" y="2955"/>
                </a:cubicBezTo>
                <a:cubicBezTo>
                  <a:pt x="2244" y="2960"/>
                  <a:pt x="2282" y="3528"/>
                  <a:pt x="2281" y="3679"/>
                </a:cubicBezTo>
                <a:cubicBezTo>
                  <a:pt x="2276" y="4325"/>
                  <a:pt x="2007" y="4812"/>
                  <a:pt x="1915" y="5418"/>
                </a:cubicBezTo>
                <a:cubicBezTo>
                  <a:pt x="1882" y="5638"/>
                  <a:pt x="1808" y="6048"/>
                  <a:pt x="2126" y="5948"/>
                </a:cubicBezTo>
                <a:cubicBezTo>
                  <a:pt x="2463" y="5843"/>
                  <a:pt x="2604" y="5386"/>
                  <a:pt x="2722" y="5042"/>
                </a:cubicBezTo>
                <a:cubicBezTo>
                  <a:pt x="3012" y="4194"/>
                  <a:pt x="2992" y="3246"/>
                  <a:pt x="3405" y="2460"/>
                </a:cubicBezTo>
                <a:cubicBezTo>
                  <a:pt x="3546" y="2193"/>
                  <a:pt x="3709" y="1888"/>
                  <a:pt x="3942" y="1723"/>
                </a:cubicBezTo>
                <a:cubicBezTo>
                  <a:pt x="3982" y="1696"/>
                  <a:pt x="4159" y="1576"/>
                  <a:pt x="4209" y="1633"/>
                </a:cubicBezTo>
                <a:cubicBezTo>
                  <a:pt x="4388" y="1831"/>
                  <a:pt x="4340" y="2271"/>
                  <a:pt x="4305" y="2493"/>
                </a:cubicBezTo>
                <a:cubicBezTo>
                  <a:pt x="4192" y="3204"/>
                  <a:pt x="3839" y="3806"/>
                  <a:pt x="3515" y="4385"/>
                </a:cubicBezTo>
                <a:cubicBezTo>
                  <a:pt x="3438" y="4525"/>
                  <a:pt x="2972" y="5129"/>
                  <a:pt x="3306" y="5170"/>
                </a:cubicBezTo>
                <a:cubicBezTo>
                  <a:pt x="3784" y="5229"/>
                  <a:pt x="4145" y="4779"/>
                  <a:pt x="4395" y="4383"/>
                </a:cubicBezTo>
                <a:cubicBezTo>
                  <a:pt x="4973" y="3469"/>
                  <a:pt x="5210" y="2252"/>
                  <a:pt x="5697" y="1255"/>
                </a:cubicBezTo>
                <a:cubicBezTo>
                  <a:pt x="5879" y="884"/>
                  <a:pt x="6056" y="461"/>
                  <a:pt x="6348" y="198"/>
                </a:cubicBezTo>
                <a:cubicBezTo>
                  <a:pt x="6412" y="140"/>
                  <a:pt x="6615" y="1"/>
                  <a:pt x="6708" y="74"/>
                </a:cubicBezTo>
                <a:cubicBezTo>
                  <a:pt x="6913" y="238"/>
                  <a:pt x="6798" y="732"/>
                  <a:pt x="6753" y="924"/>
                </a:cubicBezTo>
                <a:cubicBezTo>
                  <a:pt x="6570" y="1697"/>
                  <a:pt x="6074" y="2260"/>
                  <a:pt x="5753" y="2935"/>
                </a:cubicBezTo>
                <a:cubicBezTo>
                  <a:pt x="5668" y="3114"/>
                  <a:pt x="5291" y="3694"/>
                  <a:pt x="5593" y="3870"/>
                </a:cubicBezTo>
                <a:cubicBezTo>
                  <a:pt x="5991" y="4102"/>
                  <a:pt x="6472" y="3741"/>
                  <a:pt x="6770" y="3520"/>
                </a:cubicBezTo>
                <a:cubicBezTo>
                  <a:pt x="7593" y="2909"/>
                  <a:pt x="8323" y="2088"/>
                  <a:pt x="9096" y="1393"/>
                </a:cubicBezTo>
                <a:cubicBezTo>
                  <a:pt x="9409" y="1111"/>
                  <a:pt x="10102" y="541"/>
                  <a:pt x="10562" y="966"/>
                </a:cubicBezTo>
                <a:cubicBezTo>
                  <a:pt x="10724" y="1114"/>
                  <a:pt x="10637" y="1412"/>
                  <a:pt x="10568" y="1568"/>
                </a:cubicBezTo>
                <a:cubicBezTo>
                  <a:pt x="10382" y="1997"/>
                  <a:pt x="9968" y="2298"/>
                  <a:pt x="9645" y="2566"/>
                </a:cubicBezTo>
                <a:cubicBezTo>
                  <a:pt x="8617" y="3419"/>
                  <a:pt x="7481" y="3871"/>
                  <a:pt x="6253" y="4242"/>
                </a:cubicBezTo>
                <a:cubicBezTo>
                  <a:pt x="5843" y="4366"/>
                  <a:pt x="5437" y="4496"/>
                  <a:pt x="5051" y="4690"/>
                </a:cubicBezTo>
                <a:cubicBezTo>
                  <a:pt x="4970" y="4731"/>
                  <a:pt x="4712" y="4803"/>
                  <a:pt x="4659" y="4915"/>
                </a:cubicBezTo>
                <a:cubicBezTo>
                  <a:pt x="4648" y="4939"/>
                  <a:pt x="4789" y="5071"/>
                  <a:pt x="4798" y="5079"/>
                </a:cubicBezTo>
                <a:cubicBezTo>
                  <a:pt x="4984" y="5250"/>
                  <a:pt x="5214" y="5304"/>
                  <a:pt x="5432" y="5329"/>
                </a:cubicBezTo>
                <a:cubicBezTo>
                  <a:pt x="6092" y="5405"/>
                  <a:pt x="6730" y="5193"/>
                  <a:pt x="7390" y="5247"/>
                </a:cubicBezTo>
                <a:cubicBezTo>
                  <a:pt x="7609" y="5265"/>
                  <a:pt x="8005" y="5360"/>
                  <a:pt x="8014" y="5715"/>
                </a:cubicBezTo>
                <a:cubicBezTo>
                  <a:pt x="8027" y="6231"/>
                  <a:pt x="7478" y="6529"/>
                  <a:pt x="7134" y="6640"/>
                </a:cubicBezTo>
                <a:cubicBezTo>
                  <a:pt x="6150" y="6954"/>
                  <a:pt x="5197" y="6300"/>
                  <a:pt x="4210" y="6103"/>
                </a:cubicBezTo>
                <a:cubicBezTo>
                  <a:pt x="3867" y="6035"/>
                  <a:pt x="3517" y="6029"/>
                  <a:pt x="3186" y="6099"/>
                </a:cubicBezTo>
                <a:cubicBezTo>
                  <a:pt x="3158" y="6105"/>
                  <a:pt x="2874" y="6157"/>
                  <a:pt x="2878" y="6218"/>
                </a:cubicBezTo>
                <a:cubicBezTo>
                  <a:pt x="2898" y="6452"/>
                  <a:pt x="3237" y="6637"/>
                  <a:pt x="3386" y="6715"/>
                </a:cubicBezTo>
                <a:cubicBezTo>
                  <a:pt x="3941" y="7004"/>
                  <a:pt x="4565" y="7022"/>
                  <a:pt x="5138" y="7216"/>
                </a:cubicBezTo>
                <a:cubicBezTo>
                  <a:pt x="5256" y="7256"/>
                  <a:pt x="5749" y="7362"/>
                  <a:pt x="5792" y="7575"/>
                </a:cubicBezTo>
                <a:cubicBezTo>
                  <a:pt x="5903" y="8110"/>
                  <a:pt x="5200" y="8189"/>
                  <a:pt x="4905" y="8173"/>
                </a:cubicBezTo>
                <a:cubicBezTo>
                  <a:pt x="4138" y="8133"/>
                  <a:pt x="3576" y="7731"/>
                  <a:pt x="2924" y="7224"/>
                </a:cubicBezTo>
                <a:cubicBezTo>
                  <a:pt x="2701" y="7051"/>
                  <a:pt x="2227" y="6622"/>
                  <a:pt x="1960" y="6831"/>
                </a:cubicBezTo>
                <a:cubicBezTo>
                  <a:pt x="1853" y="6916"/>
                  <a:pt x="2281" y="7361"/>
                  <a:pt x="2308" y="7388"/>
                </a:cubicBezTo>
                <a:cubicBezTo>
                  <a:pt x="2722" y="7786"/>
                  <a:pt x="3204" y="8063"/>
                  <a:pt x="3610" y="8476"/>
                </a:cubicBezTo>
                <a:cubicBezTo>
                  <a:pt x="3700" y="8568"/>
                  <a:pt x="3986" y="8820"/>
                  <a:pt x="3886" y="8991"/>
                </a:cubicBezTo>
                <a:cubicBezTo>
                  <a:pt x="3697" y="9310"/>
                  <a:pt x="3171" y="9002"/>
                  <a:pt x="2950" y="8841"/>
                </a:cubicBezTo>
                <a:cubicBezTo>
                  <a:pt x="2255" y="8334"/>
                  <a:pt x="1718" y="7441"/>
                  <a:pt x="865" y="756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9" name="Google Shape;589;p44"/>
          <p:cNvGrpSpPr/>
          <p:nvPr/>
        </p:nvGrpSpPr>
        <p:grpSpPr>
          <a:xfrm>
            <a:off x="7474510" y="174756"/>
            <a:ext cx="829033" cy="713361"/>
            <a:chOff x="1160070" y="3659001"/>
            <a:chExt cx="829033" cy="713361"/>
          </a:xfrm>
        </p:grpSpPr>
        <p:sp>
          <p:nvSpPr>
            <p:cNvPr id="590" name="Google Shape;590;p44"/>
            <p:cNvSpPr/>
            <p:nvPr/>
          </p:nvSpPr>
          <p:spPr>
            <a:xfrm rot="1067426">
              <a:off x="1186386" y="4085659"/>
              <a:ext cx="205599" cy="204439"/>
            </a:xfrm>
            <a:custGeom>
              <a:avLst/>
              <a:gdLst/>
              <a:ahLst/>
              <a:cxnLst/>
              <a:rect l="l" t="t" r="r" b="b"/>
              <a:pathLst>
                <a:path w="2126" h="2114" extrusionOk="0">
                  <a:moveTo>
                    <a:pt x="1099" y="0"/>
                  </a:moveTo>
                  <a:lnTo>
                    <a:pt x="915" y="184"/>
                  </a:lnTo>
                  <a:lnTo>
                    <a:pt x="18" y="2043"/>
                  </a:lnTo>
                  <a:cubicBezTo>
                    <a:pt x="0" y="2077"/>
                    <a:pt x="28" y="2113"/>
                    <a:pt x="62" y="2113"/>
                  </a:cubicBezTo>
                  <a:cubicBezTo>
                    <a:pt x="69" y="2113"/>
                    <a:pt x="76" y="2112"/>
                    <a:pt x="83" y="2108"/>
                  </a:cubicBezTo>
                  <a:lnTo>
                    <a:pt x="1941" y="1211"/>
                  </a:lnTo>
                  <a:lnTo>
                    <a:pt x="2125" y="1027"/>
                  </a:lnTo>
                  <a:lnTo>
                    <a:pt x="109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44"/>
            <p:cNvSpPr/>
            <p:nvPr/>
          </p:nvSpPr>
          <p:spPr>
            <a:xfrm rot="1067426">
              <a:off x="1168859" y="4197656"/>
              <a:ext cx="69339" cy="68372"/>
            </a:xfrm>
            <a:custGeom>
              <a:avLst/>
              <a:gdLst/>
              <a:ahLst/>
              <a:cxnLst/>
              <a:rect l="l" t="t" r="r" b="b"/>
              <a:pathLst>
                <a:path w="717" h="707" extrusionOk="0">
                  <a:moveTo>
                    <a:pt x="318" y="1"/>
                  </a:moveTo>
                  <a:lnTo>
                    <a:pt x="18" y="636"/>
                  </a:lnTo>
                  <a:cubicBezTo>
                    <a:pt x="0" y="670"/>
                    <a:pt x="28" y="706"/>
                    <a:pt x="62" y="706"/>
                  </a:cubicBezTo>
                  <a:cubicBezTo>
                    <a:pt x="69" y="706"/>
                    <a:pt x="76" y="705"/>
                    <a:pt x="83" y="701"/>
                  </a:cubicBezTo>
                  <a:lnTo>
                    <a:pt x="716" y="396"/>
                  </a:lnTo>
                  <a:lnTo>
                    <a:pt x="3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44"/>
            <p:cNvSpPr/>
            <p:nvPr/>
          </p:nvSpPr>
          <p:spPr>
            <a:xfrm rot="1067426">
              <a:off x="1344078" y="3732910"/>
              <a:ext cx="572312" cy="565542"/>
            </a:xfrm>
            <a:custGeom>
              <a:avLst/>
              <a:gdLst/>
              <a:ahLst/>
              <a:cxnLst/>
              <a:rect l="l" t="t" r="r" b="b"/>
              <a:pathLst>
                <a:path w="5918" h="5848" extrusionOk="0">
                  <a:moveTo>
                    <a:pt x="5121" y="1"/>
                  </a:moveTo>
                  <a:cubicBezTo>
                    <a:pt x="4935" y="1"/>
                    <a:pt x="4749" y="72"/>
                    <a:pt x="4607" y="214"/>
                  </a:cubicBezTo>
                  <a:lnTo>
                    <a:pt x="1" y="4820"/>
                  </a:lnTo>
                  <a:lnTo>
                    <a:pt x="1027" y="5847"/>
                  </a:lnTo>
                  <a:lnTo>
                    <a:pt x="5634" y="1240"/>
                  </a:lnTo>
                  <a:cubicBezTo>
                    <a:pt x="5918" y="957"/>
                    <a:pt x="5918" y="497"/>
                    <a:pt x="5634" y="214"/>
                  </a:cubicBezTo>
                  <a:cubicBezTo>
                    <a:pt x="5492" y="72"/>
                    <a:pt x="5307" y="1"/>
                    <a:pt x="5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44"/>
            <p:cNvSpPr/>
            <p:nvPr/>
          </p:nvSpPr>
          <p:spPr>
            <a:xfrm rot="1067426">
              <a:off x="1753553" y="3845677"/>
              <a:ext cx="137131" cy="137227"/>
            </a:xfrm>
            <a:custGeom>
              <a:avLst/>
              <a:gdLst/>
              <a:ahLst/>
              <a:cxnLst/>
              <a:rect l="l" t="t" r="r" b="b"/>
              <a:pathLst>
                <a:path w="1418" h="1419" extrusionOk="0">
                  <a:moveTo>
                    <a:pt x="391" y="1"/>
                  </a:moveTo>
                  <a:lnTo>
                    <a:pt x="1" y="391"/>
                  </a:lnTo>
                  <a:lnTo>
                    <a:pt x="1028" y="1418"/>
                  </a:lnTo>
                  <a:lnTo>
                    <a:pt x="1418" y="1027"/>
                  </a:lnTo>
                  <a:lnTo>
                    <a:pt x="39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44"/>
            <p:cNvSpPr/>
            <p:nvPr/>
          </p:nvSpPr>
          <p:spPr>
            <a:xfrm rot="1067426">
              <a:off x="1803689" y="3804840"/>
              <a:ext cx="165176" cy="158309"/>
            </a:xfrm>
            <a:custGeom>
              <a:avLst/>
              <a:gdLst/>
              <a:ahLst/>
              <a:cxnLst/>
              <a:rect l="l" t="t" r="r" b="b"/>
              <a:pathLst>
                <a:path w="1708" h="1637" extrusionOk="0">
                  <a:moveTo>
                    <a:pt x="911" y="1"/>
                  </a:moveTo>
                  <a:cubicBezTo>
                    <a:pt x="725" y="1"/>
                    <a:pt x="539" y="72"/>
                    <a:pt x="397" y="214"/>
                  </a:cubicBezTo>
                  <a:lnTo>
                    <a:pt x="0" y="611"/>
                  </a:lnTo>
                  <a:lnTo>
                    <a:pt x="1027" y="1637"/>
                  </a:lnTo>
                  <a:lnTo>
                    <a:pt x="1424" y="1240"/>
                  </a:lnTo>
                  <a:cubicBezTo>
                    <a:pt x="1708" y="957"/>
                    <a:pt x="1708" y="497"/>
                    <a:pt x="1424" y="214"/>
                  </a:cubicBezTo>
                  <a:cubicBezTo>
                    <a:pt x="1282" y="72"/>
                    <a:pt x="1097" y="1"/>
                    <a:pt x="9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4"/>
            <p:cNvSpPr/>
            <p:nvPr/>
          </p:nvSpPr>
          <p:spPr>
            <a:xfrm rot="1067426">
              <a:off x="1364856" y="3844652"/>
              <a:ext cx="402591" cy="402494"/>
            </a:xfrm>
            <a:custGeom>
              <a:avLst/>
              <a:gdLst/>
              <a:ahLst/>
              <a:cxnLst/>
              <a:rect l="l" t="t" r="r" b="b"/>
              <a:pathLst>
                <a:path w="4163" h="4162" extrusionOk="0">
                  <a:moveTo>
                    <a:pt x="3819" y="1"/>
                  </a:moveTo>
                  <a:lnTo>
                    <a:pt x="0" y="3820"/>
                  </a:lnTo>
                  <a:lnTo>
                    <a:pt x="343" y="4162"/>
                  </a:lnTo>
                  <a:lnTo>
                    <a:pt x="4162" y="343"/>
                  </a:lnTo>
                  <a:lnTo>
                    <a:pt x="38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Title 8">
            <a:hlinkClick r:id="" action="ppaction://noaction"/>
          </p:cNvPr>
          <p:cNvSpPr/>
          <p:nvPr/>
        </p:nvSpPr>
        <p:spPr>
          <a:xfrm>
            <a:off x="1160145" y="1932940"/>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a:t>- xe ben</a:t>
            </a:r>
          </a:p>
        </p:txBody>
      </p:sp>
      <p:sp>
        <p:nvSpPr>
          <p:cNvPr id="4" name="Title 8">
            <a:hlinkClick r:id="rId3" action="ppaction://hlinksldjump"/>
          </p:cNvPr>
          <p:cNvSpPr/>
          <p:nvPr/>
        </p:nvSpPr>
        <p:spPr>
          <a:xfrm>
            <a:off x="1160145" y="2792095"/>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dirty="0"/>
              <a:t>- sông Đà</a:t>
            </a:r>
          </a:p>
        </p:txBody>
      </p:sp>
    </p:spTree>
    <p:extLst>
      <p:ext uri="{BB962C8B-B14F-4D97-AF65-F5344CB8AC3E}">
        <p14:creationId xmlns:p14="http://schemas.microsoft.com/office/powerpoint/2010/main" val="376685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Scale>
                                      <p:cBhvr>
                                        <p:cTn id="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
                                        </p:tgtEl>
                                        <p:attrNameLst>
                                          <p:attrName>ppt_x</p:attrName>
                                          <p:attrName>ppt_y</p:attrName>
                                        </p:attrNameLst>
                                      </p:cBhvr>
                                    </p:animMotion>
                                    <p:animEffect transition="in" filter="fade">
                                      <p:cBhvr>
                                        <p:cTn id="9" dur="1000"/>
                                        <p:tgtEl>
                                          <p:spTgt spid="18"/>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Scale>
                                      <p:cBhvr>
                                        <p:cTn id="1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
                                        </p:tgtEl>
                                        <p:attrNameLst>
                                          <p:attrName>ppt_x</p:attrName>
                                          <p:attrName>ppt_y</p:attrName>
                                        </p:attrNameLst>
                                      </p:cBhvr>
                                    </p:animMotion>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4" grpId="0"/>
      <p:bldP spid="4" grpId="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4">
            <a:extLst>
              <a:ext uri="{FF2B5EF4-FFF2-40B4-BE49-F238E27FC236}">
                <a16:creationId xmlns:a16="http://schemas.microsoft.com/office/drawing/2014/main" id="{5337E36C-1766-AA95-E6FF-1CBCB92AD811}"/>
              </a:ext>
            </a:extLst>
          </p:cNvPr>
          <p:cNvSpPr>
            <a:spLocks noChangeArrowheads="1"/>
          </p:cNvSpPr>
          <p:nvPr/>
        </p:nvSpPr>
        <p:spPr bwMode="auto">
          <a:xfrm>
            <a:off x="685800" y="2514600"/>
            <a:ext cx="84582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pPr>
            <a:endParaRPr lang="en-US" altLang="en-US" sz="2400" i="1">
              <a:latin typeface=".VnTime" panose="020B7200000000000000" pitchFamily="34" charset="0"/>
            </a:endParaRPr>
          </a:p>
        </p:txBody>
      </p:sp>
      <p:pic>
        <p:nvPicPr>
          <p:cNvPr id="27651" name="Picture 7" descr="Toan canh HB 4">
            <a:extLst>
              <a:ext uri="{FF2B5EF4-FFF2-40B4-BE49-F238E27FC236}">
                <a16:creationId xmlns:a16="http://schemas.microsoft.com/office/drawing/2014/main" id="{7996C93A-CF43-3F10-538E-D7A44B64DFC1}"/>
              </a:ext>
            </a:extLst>
          </p:cNvPr>
          <p:cNvPicPr>
            <a:picLocks noChangeAspect="1" noChangeArrowheads="1"/>
          </p:cNvPicPr>
          <p:nvPr/>
        </p:nvPicPr>
        <p:blipFill>
          <a:blip r:embed="rId2">
            <a:lum bright="18000" contrast="-12000"/>
            <a:extLst>
              <a:ext uri="{28A0092B-C50C-407E-A947-70E740481C1C}">
                <a14:useLocalDpi xmlns:a14="http://schemas.microsoft.com/office/drawing/2010/main" val="0"/>
              </a:ext>
            </a:extLst>
          </a:blip>
          <a:srcRect/>
          <a:stretch>
            <a:fillRect/>
          </a:stretch>
        </p:blipFill>
        <p:spPr bwMode="auto">
          <a:xfrm>
            <a:off x="0" y="0"/>
            <a:ext cx="9144000" cy="436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2" name="Text Box 6">
            <a:extLst>
              <a:ext uri="{FF2B5EF4-FFF2-40B4-BE49-F238E27FC236}">
                <a16:creationId xmlns:a16="http://schemas.microsoft.com/office/drawing/2014/main" id="{0F979AB9-31C7-8F3C-5B35-E3EEE7DFBD71}"/>
              </a:ext>
            </a:extLst>
          </p:cNvPr>
          <p:cNvSpPr txBox="1">
            <a:spLocks noChangeArrowheads="1"/>
          </p:cNvSpPr>
          <p:nvPr/>
        </p:nvSpPr>
        <p:spPr bwMode="auto">
          <a:xfrm>
            <a:off x="571500" y="4457701"/>
            <a:ext cx="8458200" cy="646331"/>
          </a:xfrm>
          <a:prstGeom prst="rect">
            <a:avLst/>
          </a:prstGeom>
          <a:noFill/>
          <a:ln>
            <a:noFill/>
          </a:ln>
          <a:effectLst>
            <a:prstShdw prst="shdw17" dist="17961" dir="2700000">
              <a:srgbClr val="99993D"/>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sz="1800" b="1">
                <a:solidFill>
                  <a:srgbClr val="008000"/>
                </a:solidFill>
                <a:latin typeface="Times New Roman" panose="02020603050405020304" pitchFamily="18" charset="0"/>
                <a:cs typeface="Times New Roman" panose="02020603050405020304" pitchFamily="18" charset="0"/>
              </a:rPr>
              <a:t>Con sông Đà chảy qua tỉnh Hòa Bình (trên sông này,tại khu vực thị xã Hòa Bình, các chuyên gia Liên Xô đã giúp ta xây dựng một công trình thủy điện lớn)</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2">
            <a:extLst>
              <a:ext uri="{FF2B5EF4-FFF2-40B4-BE49-F238E27FC236}">
                <a16:creationId xmlns:a16="http://schemas.microsoft.com/office/drawing/2014/main" id="{719DE3B1-A4E7-227D-A28C-6CE4824F76A3}"/>
              </a:ext>
            </a:extLst>
          </p:cNvPr>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0" y="171450"/>
            <a:ext cx="9144000" cy="497205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699" name="Picture 3" descr="vietnam_fl_md_wht">
            <a:extLst>
              <a:ext uri="{FF2B5EF4-FFF2-40B4-BE49-F238E27FC236}">
                <a16:creationId xmlns:a16="http://schemas.microsoft.com/office/drawing/2014/main" id="{68A89C38-E9CE-4858-6339-AF456FA37B4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019425" y="809625"/>
            <a:ext cx="3429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afterEffect">
                                  <p:stCondLst>
                                    <p:cond delay="4000"/>
                                  </p:stCondLst>
                                  <p:childTnLst>
                                    <p:set>
                                      <p:cBhvr>
                                        <p:cTn id="6" dur="1" fill="hold">
                                          <p:stCondLst>
                                            <p:cond delay="0"/>
                                          </p:stCondLst>
                                        </p:cTn>
                                        <p:tgtEl>
                                          <p:spTgt spid="29699"/>
                                        </p:tgtEl>
                                        <p:attrNameLst>
                                          <p:attrName>style.visibility</p:attrName>
                                        </p:attrNameLst>
                                      </p:cBhvr>
                                      <p:to>
                                        <p:strVal val="visible"/>
                                      </p:to>
                                    </p:set>
                                    <p:animEffect transition="in" filter="slide(fromBottom)">
                                      <p:cBhvr>
                                        <p:cTn id="7"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oabinhrz8">
            <a:extLst>
              <a:ext uri="{FF2B5EF4-FFF2-40B4-BE49-F238E27FC236}">
                <a16:creationId xmlns:a16="http://schemas.microsoft.com/office/drawing/2014/main" id="{4A586CFC-809B-17BF-F063-A99FB5CA8112}"/>
              </a:ext>
            </a:extLst>
          </p:cNvPr>
          <p:cNvPicPr>
            <a:picLocks noChangeAspect="1" noChangeArrowheads="1"/>
          </p:cNvPicPr>
          <p:nvPr/>
        </p:nvPicPr>
        <p:blipFill>
          <a:blip r:embed="rId2">
            <a:lum bright="30000"/>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44"/>
          <p:cNvSpPr txBox="1">
            <a:spLocks noGrp="1"/>
          </p:cNvSpPr>
          <p:nvPr>
            <p:ph type="title"/>
          </p:nvPr>
        </p:nvSpPr>
        <p:spPr>
          <a:xfrm>
            <a:off x="3431111" y="446290"/>
            <a:ext cx="3871500" cy="669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vi-VN" altLang="en-GB"/>
              <a:t>Giải nghĩa từ</a:t>
            </a:r>
          </a:p>
        </p:txBody>
      </p:sp>
      <p:sp>
        <p:nvSpPr>
          <p:cNvPr id="562" name="Google Shape;562;p44"/>
          <p:cNvSpPr/>
          <p:nvPr/>
        </p:nvSpPr>
        <p:spPr>
          <a:xfrm rot="5400000">
            <a:off x="3903980" y="-654050"/>
            <a:ext cx="1335405" cy="2870200"/>
          </a:xfrm>
          <a:custGeom>
            <a:avLst/>
            <a:gdLst/>
            <a:ahLst/>
            <a:cxnLst/>
            <a:rect l="l" t="t" r="r" b="b"/>
            <a:pathLst>
              <a:path w="14791" h="10793" extrusionOk="0">
                <a:moveTo>
                  <a:pt x="14791" y="5396"/>
                </a:moveTo>
                <a:cubicBezTo>
                  <a:pt x="14791" y="2418"/>
                  <a:pt x="12373" y="0"/>
                  <a:pt x="9395" y="0"/>
                </a:cubicBezTo>
                <a:lnTo>
                  <a:pt x="5397" y="0"/>
                </a:lnTo>
                <a:cubicBezTo>
                  <a:pt x="2419" y="0"/>
                  <a:pt x="1" y="2418"/>
                  <a:pt x="1" y="5396"/>
                </a:cubicBezTo>
                <a:cubicBezTo>
                  <a:pt x="1" y="8375"/>
                  <a:pt x="2419" y="10792"/>
                  <a:pt x="5397" y="10792"/>
                </a:cubicBezTo>
                <a:lnTo>
                  <a:pt x="9395" y="10792"/>
                </a:lnTo>
                <a:cubicBezTo>
                  <a:pt x="12373" y="10792"/>
                  <a:pt x="14791" y="8375"/>
                  <a:pt x="14791" y="5396"/>
                </a:cubicBezTo>
                <a:close/>
              </a:path>
            </a:pathLst>
          </a:custGeom>
          <a:solidFill>
            <a:srgbClr val="FFC864">
              <a:alpha val="28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4"/>
          <p:cNvSpPr/>
          <p:nvPr/>
        </p:nvSpPr>
        <p:spPr>
          <a:xfrm rot="-7200033">
            <a:off x="5872149" y="397144"/>
            <a:ext cx="726373" cy="903628"/>
          </a:xfrm>
          <a:custGeom>
            <a:avLst/>
            <a:gdLst/>
            <a:ahLst/>
            <a:cxnLst/>
            <a:rect l="l" t="t" r="r" b="b"/>
            <a:pathLst>
              <a:path w="8416" h="10470" extrusionOk="0">
                <a:moveTo>
                  <a:pt x="1713" y="0"/>
                </a:moveTo>
                <a:cubicBezTo>
                  <a:pt x="1628" y="0"/>
                  <a:pt x="1531" y="29"/>
                  <a:pt x="1481" y="77"/>
                </a:cubicBezTo>
                <a:cubicBezTo>
                  <a:pt x="1420" y="134"/>
                  <a:pt x="1405" y="288"/>
                  <a:pt x="1434" y="378"/>
                </a:cubicBezTo>
                <a:cubicBezTo>
                  <a:pt x="1476" y="505"/>
                  <a:pt x="1579" y="611"/>
                  <a:pt x="1656" y="726"/>
                </a:cubicBezTo>
                <a:cubicBezTo>
                  <a:pt x="1841" y="1000"/>
                  <a:pt x="2042" y="1265"/>
                  <a:pt x="2208" y="1550"/>
                </a:cubicBezTo>
                <a:cubicBezTo>
                  <a:pt x="2388" y="1858"/>
                  <a:pt x="2298" y="2052"/>
                  <a:pt x="1961" y="2159"/>
                </a:cubicBezTo>
                <a:cubicBezTo>
                  <a:pt x="1890" y="2182"/>
                  <a:pt x="1816" y="2195"/>
                  <a:pt x="1744" y="2216"/>
                </a:cubicBezTo>
                <a:cubicBezTo>
                  <a:pt x="1641" y="2245"/>
                  <a:pt x="1536" y="2269"/>
                  <a:pt x="1437" y="2309"/>
                </a:cubicBezTo>
                <a:cubicBezTo>
                  <a:pt x="526" y="2683"/>
                  <a:pt x="1" y="3907"/>
                  <a:pt x="46" y="4762"/>
                </a:cubicBezTo>
                <a:cubicBezTo>
                  <a:pt x="51" y="4844"/>
                  <a:pt x="115" y="4962"/>
                  <a:pt x="181" y="4989"/>
                </a:cubicBezTo>
                <a:cubicBezTo>
                  <a:pt x="195" y="4994"/>
                  <a:pt x="211" y="4997"/>
                  <a:pt x="228" y="4997"/>
                </a:cubicBezTo>
                <a:cubicBezTo>
                  <a:pt x="296" y="4997"/>
                  <a:pt x="385" y="4960"/>
                  <a:pt x="436" y="4917"/>
                </a:cubicBezTo>
                <a:cubicBezTo>
                  <a:pt x="534" y="4831"/>
                  <a:pt x="605" y="4712"/>
                  <a:pt x="685" y="4606"/>
                </a:cubicBezTo>
                <a:cubicBezTo>
                  <a:pt x="924" y="4289"/>
                  <a:pt x="1168" y="3978"/>
                  <a:pt x="1519" y="3775"/>
                </a:cubicBezTo>
                <a:cubicBezTo>
                  <a:pt x="1608" y="3723"/>
                  <a:pt x="1698" y="3695"/>
                  <a:pt x="1789" y="3695"/>
                </a:cubicBezTo>
                <a:cubicBezTo>
                  <a:pt x="1871" y="3695"/>
                  <a:pt x="1953" y="3718"/>
                  <a:pt x="2035" y="3770"/>
                </a:cubicBezTo>
                <a:cubicBezTo>
                  <a:pt x="2207" y="3879"/>
                  <a:pt x="2251" y="4052"/>
                  <a:pt x="2122" y="4206"/>
                </a:cubicBezTo>
                <a:cubicBezTo>
                  <a:pt x="2039" y="4304"/>
                  <a:pt x="1926" y="4387"/>
                  <a:pt x="1811" y="4447"/>
                </a:cubicBezTo>
                <a:cubicBezTo>
                  <a:pt x="1612" y="4550"/>
                  <a:pt x="1401" y="4629"/>
                  <a:pt x="1195" y="4718"/>
                </a:cubicBezTo>
                <a:cubicBezTo>
                  <a:pt x="866" y="4858"/>
                  <a:pt x="585" y="5060"/>
                  <a:pt x="520" y="5432"/>
                </a:cubicBezTo>
                <a:cubicBezTo>
                  <a:pt x="436" y="5917"/>
                  <a:pt x="464" y="6403"/>
                  <a:pt x="663" y="6863"/>
                </a:cubicBezTo>
                <a:cubicBezTo>
                  <a:pt x="707" y="6964"/>
                  <a:pt x="788" y="7050"/>
                  <a:pt x="870" y="7167"/>
                </a:cubicBezTo>
                <a:cubicBezTo>
                  <a:pt x="905" y="7089"/>
                  <a:pt x="924" y="7051"/>
                  <a:pt x="940" y="7014"/>
                </a:cubicBezTo>
                <a:cubicBezTo>
                  <a:pt x="1194" y="6431"/>
                  <a:pt x="1441" y="5844"/>
                  <a:pt x="1707" y="5267"/>
                </a:cubicBezTo>
                <a:cubicBezTo>
                  <a:pt x="1776" y="5117"/>
                  <a:pt x="1892" y="4979"/>
                  <a:pt x="2013" y="4863"/>
                </a:cubicBezTo>
                <a:cubicBezTo>
                  <a:pt x="2088" y="4793"/>
                  <a:pt x="2181" y="4745"/>
                  <a:pt x="2280" y="4745"/>
                </a:cubicBezTo>
                <a:cubicBezTo>
                  <a:pt x="2333" y="4745"/>
                  <a:pt x="2387" y="4758"/>
                  <a:pt x="2442" y="4789"/>
                </a:cubicBezTo>
                <a:cubicBezTo>
                  <a:pt x="2556" y="4853"/>
                  <a:pt x="2579" y="5018"/>
                  <a:pt x="2516" y="5214"/>
                </a:cubicBezTo>
                <a:cubicBezTo>
                  <a:pt x="2499" y="5269"/>
                  <a:pt x="2477" y="5327"/>
                  <a:pt x="2445" y="5374"/>
                </a:cubicBezTo>
                <a:cubicBezTo>
                  <a:pt x="2329" y="5542"/>
                  <a:pt x="2219" y="5712"/>
                  <a:pt x="2089" y="5867"/>
                </a:cubicBezTo>
                <a:cubicBezTo>
                  <a:pt x="1759" y="6265"/>
                  <a:pt x="1436" y="6664"/>
                  <a:pt x="1337" y="7189"/>
                </a:cubicBezTo>
                <a:cubicBezTo>
                  <a:pt x="1234" y="7731"/>
                  <a:pt x="1329" y="8222"/>
                  <a:pt x="1729" y="8626"/>
                </a:cubicBezTo>
                <a:cubicBezTo>
                  <a:pt x="1799" y="8696"/>
                  <a:pt x="1867" y="8731"/>
                  <a:pt x="1928" y="8731"/>
                </a:cubicBezTo>
                <a:cubicBezTo>
                  <a:pt x="2013" y="8731"/>
                  <a:pt x="2084" y="8664"/>
                  <a:pt x="2127" y="8533"/>
                </a:cubicBezTo>
                <a:cubicBezTo>
                  <a:pt x="2177" y="8377"/>
                  <a:pt x="2225" y="8213"/>
                  <a:pt x="2232" y="8050"/>
                </a:cubicBezTo>
                <a:cubicBezTo>
                  <a:pt x="2253" y="7635"/>
                  <a:pt x="2239" y="7217"/>
                  <a:pt x="2260" y="6802"/>
                </a:cubicBezTo>
                <a:cubicBezTo>
                  <a:pt x="2278" y="6451"/>
                  <a:pt x="2354" y="6110"/>
                  <a:pt x="2631" y="5857"/>
                </a:cubicBezTo>
                <a:cubicBezTo>
                  <a:pt x="2696" y="5798"/>
                  <a:pt x="2769" y="5751"/>
                  <a:pt x="2851" y="5751"/>
                </a:cubicBezTo>
                <a:cubicBezTo>
                  <a:pt x="2883" y="5751"/>
                  <a:pt x="2917" y="5759"/>
                  <a:pt x="2952" y="5775"/>
                </a:cubicBezTo>
                <a:cubicBezTo>
                  <a:pt x="3082" y="5836"/>
                  <a:pt x="3127" y="5964"/>
                  <a:pt x="3100" y="6085"/>
                </a:cubicBezTo>
                <a:cubicBezTo>
                  <a:pt x="3065" y="6248"/>
                  <a:pt x="3005" y="6412"/>
                  <a:pt x="2927" y="6561"/>
                </a:cubicBezTo>
                <a:cubicBezTo>
                  <a:pt x="2819" y="6762"/>
                  <a:pt x="2659" y="6939"/>
                  <a:pt x="2566" y="7147"/>
                </a:cubicBezTo>
                <a:cubicBezTo>
                  <a:pt x="2264" y="7826"/>
                  <a:pt x="2320" y="8515"/>
                  <a:pt x="2594" y="9186"/>
                </a:cubicBezTo>
                <a:cubicBezTo>
                  <a:pt x="2694" y="9433"/>
                  <a:pt x="2891" y="9618"/>
                  <a:pt x="3164" y="9689"/>
                </a:cubicBezTo>
                <a:cubicBezTo>
                  <a:pt x="3218" y="9703"/>
                  <a:pt x="3264" y="9711"/>
                  <a:pt x="3301" y="9711"/>
                </a:cubicBezTo>
                <a:cubicBezTo>
                  <a:pt x="3411" y="9711"/>
                  <a:pt x="3454" y="9645"/>
                  <a:pt x="3455" y="9484"/>
                </a:cubicBezTo>
                <a:cubicBezTo>
                  <a:pt x="3456" y="9202"/>
                  <a:pt x="3436" y="8918"/>
                  <a:pt x="3405" y="8638"/>
                </a:cubicBezTo>
                <a:cubicBezTo>
                  <a:pt x="3354" y="8152"/>
                  <a:pt x="3308" y="7668"/>
                  <a:pt x="3401" y="7185"/>
                </a:cubicBezTo>
                <a:cubicBezTo>
                  <a:pt x="3434" y="7016"/>
                  <a:pt x="3503" y="6848"/>
                  <a:pt x="3587" y="6697"/>
                </a:cubicBezTo>
                <a:cubicBezTo>
                  <a:pt x="3616" y="6643"/>
                  <a:pt x="3718" y="6596"/>
                  <a:pt x="3789" y="6596"/>
                </a:cubicBezTo>
                <a:cubicBezTo>
                  <a:pt x="3797" y="6596"/>
                  <a:pt x="3805" y="6597"/>
                  <a:pt x="3813" y="6598"/>
                </a:cubicBezTo>
                <a:cubicBezTo>
                  <a:pt x="3870" y="6609"/>
                  <a:pt x="3944" y="6719"/>
                  <a:pt x="3948" y="6788"/>
                </a:cubicBezTo>
                <a:cubicBezTo>
                  <a:pt x="3958" y="6972"/>
                  <a:pt x="3953" y="7162"/>
                  <a:pt x="3920" y="7344"/>
                </a:cubicBezTo>
                <a:cubicBezTo>
                  <a:pt x="3861" y="7664"/>
                  <a:pt x="3767" y="7977"/>
                  <a:pt x="3705" y="8297"/>
                </a:cubicBezTo>
                <a:cubicBezTo>
                  <a:pt x="3614" y="8758"/>
                  <a:pt x="3612" y="9216"/>
                  <a:pt x="3862" y="9635"/>
                </a:cubicBezTo>
                <a:cubicBezTo>
                  <a:pt x="3989" y="9848"/>
                  <a:pt x="4147" y="10045"/>
                  <a:pt x="4452" y="10059"/>
                </a:cubicBezTo>
                <a:cubicBezTo>
                  <a:pt x="4455" y="9939"/>
                  <a:pt x="4477" y="9830"/>
                  <a:pt x="4457" y="9728"/>
                </a:cubicBezTo>
                <a:cubicBezTo>
                  <a:pt x="4399" y="9425"/>
                  <a:pt x="4322" y="9124"/>
                  <a:pt x="4256" y="8822"/>
                </a:cubicBezTo>
                <a:cubicBezTo>
                  <a:pt x="4181" y="8483"/>
                  <a:pt x="4129" y="8145"/>
                  <a:pt x="4417" y="7824"/>
                </a:cubicBezTo>
                <a:cubicBezTo>
                  <a:pt x="4494" y="7913"/>
                  <a:pt x="4602" y="7985"/>
                  <a:pt x="4626" y="8078"/>
                </a:cubicBezTo>
                <a:cubicBezTo>
                  <a:pt x="4681" y="8291"/>
                  <a:pt x="4710" y="8515"/>
                  <a:pt x="4719" y="8735"/>
                </a:cubicBezTo>
                <a:cubicBezTo>
                  <a:pt x="4731" y="9038"/>
                  <a:pt x="4697" y="9343"/>
                  <a:pt x="4713" y="9645"/>
                </a:cubicBezTo>
                <a:cubicBezTo>
                  <a:pt x="4726" y="9900"/>
                  <a:pt x="4875" y="10087"/>
                  <a:pt x="5120" y="10169"/>
                </a:cubicBezTo>
                <a:cubicBezTo>
                  <a:pt x="5443" y="10277"/>
                  <a:pt x="5772" y="10366"/>
                  <a:pt x="6121" y="10470"/>
                </a:cubicBezTo>
                <a:cubicBezTo>
                  <a:pt x="6260" y="10138"/>
                  <a:pt x="6399" y="9821"/>
                  <a:pt x="6525" y="9499"/>
                </a:cubicBezTo>
                <a:cubicBezTo>
                  <a:pt x="6592" y="9325"/>
                  <a:pt x="6545" y="9159"/>
                  <a:pt x="6419" y="9024"/>
                </a:cubicBezTo>
                <a:cubicBezTo>
                  <a:pt x="6328" y="8926"/>
                  <a:pt x="6228" y="8838"/>
                  <a:pt x="6129" y="8748"/>
                </a:cubicBezTo>
                <a:cubicBezTo>
                  <a:pt x="6012" y="8640"/>
                  <a:pt x="5880" y="8544"/>
                  <a:pt x="5777" y="8422"/>
                </a:cubicBezTo>
                <a:cubicBezTo>
                  <a:pt x="5654" y="8277"/>
                  <a:pt x="5570" y="8109"/>
                  <a:pt x="5664" y="7892"/>
                </a:cubicBezTo>
                <a:cubicBezTo>
                  <a:pt x="5668" y="7892"/>
                  <a:pt x="5672" y="7892"/>
                  <a:pt x="5676" y="7892"/>
                </a:cubicBezTo>
                <a:cubicBezTo>
                  <a:pt x="5823" y="7892"/>
                  <a:pt x="5885" y="7999"/>
                  <a:pt x="5954" y="8096"/>
                </a:cubicBezTo>
                <a:cubicBezTo>
                  <a:pt x="6234" y="8490"/>
                  <a:pt x="6554" y="8846"/>
                  <a:pt x="6956" y="9123"/>
                </a:cubicBezTo>
                <a:cubicBezTo>
                  <a:pt x="7025" y="9170"/>
                  <a:pt x="7092" y="9222"/>
                  <a:pt x="7172" y="9222"/>
                </a:cubicBezTo>
                <a:cubicBezTo>
                  <a:pt x="7204" y="9222"/>
                  <a:pt x="7239" y="9213"/>
                  <a:pt x="7277" y="9192"/>
                </a:cubicBezTo>
                <a:cubicBezTo>
                  <a:pt x="7410" y="9116"/>
                  <a:pt x="7426" y="8992"/>
                  <a:pt x="7410" y="8858"/>
                </a:cubicBezTo>
                <a:cubicBezTo>
                  <a:pt x="7360" y="8435"/>
                  <a:pt x="7137" y="8098"/>
                  <a:pt x="6856" y="7797"/>
                </a:cubicBezTo>
                <a:cubicBezTo>
                  <a:pt x="6504" y="7421"/>
                  <a:pt x="6068" y="7180"/>
                  <a:pt x="5580" y="7027"/>
                </a:cubicBezTo>
                <a:cubicBezTo>
                  <a:pt x="5392" y="6968"/>
                  <a:pt x="5304" y="6848"/>
                  <a:pt x="5344" y="6721"/>
                </a:cubicBezTo>
                <a:cubicBezTo>
                  <a:pt x="5377" y="6618"/>
                  <a:pt x="5491" y="6549"/>
                  <a:pt x="5615" y="6549"/>
                </a:cubicBezTo>
                <a:cubicBezTo>
                  <a:pt x="5660" y="6549"/>
                  <a:pt x="5707" y="6558"/>
                  <a:pt x="5751" y="6577"/>
                </a:cubicBezTo>
                <a:cubicBezTo>
                  <a:pt x="5852" y="6621"/>
                  <a:pt x="5952" y="6681"/>
                  <a:pt x="6034" y="6755"/>
                </a:cubicBezTo>
                <a:cubicBezTo>
                  <a:pt x="6510" y="7175"/>
                  <a:pt x="6982" y="7601"/>
                  <a:pt x="7449" y="8030"/>
                </a:cubicBezTo>
                <a:cubicBezTo>
                  <a:pt x="7540" y="8113"/>
                  <a:pt x="7635" y="8155"/>
                  <a:pt x="7721" y="8155"/>
                </a:cubicBezTo>
                <a:cubicBezTo>
                  <a:pt x="7846" y="8155"/>
                  <a:pt x="7955" y="8069"/>
                  <a:pt x="8012" y="7899"/>
                </a:cubicBezTo>
                <a:cubicBezTo>
                  <a:pt x="8043" y="7806"/>
                  <a:pt x="8059" y="7699"/>
                  <a:pt x="8049" y="7602"/>
                </a:cubicBezTo>
                <a:cubicBezTo>
                  <a:pt x="8014" y="7229"/>
                  <a:pt x="7782" y="6980"/>
                  <a:pt x="7486" y="6789"/>
                </a:cubicBezTo>
                <a:cubicBezTo>
                  <a:pt x="6891" y="6404"/>
                  <a:pt x="6221" y="6198"/>
                  <a:pt x="5547" y="6005"/>
                </a:cubicBezTo>
                <a:cubicBezTo>
                  <a:pt x="5441" y="5976"/>
                  <a:pt x="5325" y="5931"/>
                  <a:pt x="5254" y="5856"/>
                </a:cubicBezTo>
                <a:cubicBezTo>
                  <a:pt x="5194" y="5794"/>
                  <a:pt x="5156" y="5667"/>
                  <a:pt x="5177" y="5586"/>
                </a:cubicBezTo>
                <a:cubicBezTo>
                  <a:pt x="5195" y="5516"/>
                  <a:pt x="5304" y="5434"/>
                  <a:pt x="5382" y="5425"/>
                </a:cubicBezTo>
                <a:cubicBezTo>
                  <a:pt x="5410" y="5421"/>
                  <a:pt x="5440" y="5420"/>
                  <a:pt x="5469" y="5420"/>
                </a:cubicBezTo>
                <a:cubicBezTo>
                  <a:pt x="5571" y="5420"/>
                  <a:pt x="5676" y="5439"/>
                  <a:pt x="5774" y="5468"/>
                </a:cubicBezTo>
                <a:cubicBezTo>
                  <a:pt x="6530" y="5685"/>
                  <a:pt x="7202" y="6058"/>
                  <a:pt x="7796" y="6576"/>
                </a:cubicBezTo>
                <a:cubicBezTo>
                  <a:pt x="7882" y="6650"/>
                  <a:pt x="7973" y="6740"/>
                  <a:pt x="8088" y="6740"/>
                </a:cubicBezTo>
                <a:cubicBezTo>
                  <a:pt x="8121" y="6740"/>
                  <a:pt x="8156" y="6733"/>
                  <a:pt x="8193" y="6716"/>
                </a:cubicBezTo>
                <a:cubicBezTo>
                  <a:pt x="8355" y="6642"/>
                  <a:pt x="8347" y="6474"/>
                  <a:pt x="8371" y="6329"/>
                </a:cubicBezTo>
                <a:cubicBezTo>
                  <a:pt x="8374" y="6318"/>
                  <a:pt x="8375" y="6308"/>
                  <a:pt x="8376" y="6297"/>
                </a:cubicBezTo>
                <a:cubicBezTo>
                  <a:pt x="8416" y="5697"/>
                  <a:pt x="8046" y="5114"/>
                  <a:pt x="7449" y="4830"/>
                </a:cubicBezTo>
                <a:cubicBezTo>
                  <a:pt x="7132" y="4680"/>
                  <a:pt x="6804" y="4633"/>
                  <a:pt x="6470" y="4633"/>
                </a:cubicBezTo>
                <a:cubicBezTo>
                  <a:pt x="6315" y="4633"/>
                  <a:pt x="6160" y="4643"/>
                  <a:pt x="6004" y="4657"/>
                </a:cubicBezTo>
                <a:cubicBezTo>
                  <a:pt x="5759" y="4680"/>
                  <a:pt x="5516" y="4728"/>
                  <a:pt x="5272" y="4743"/>
                </a:cubicBezTo>
                <a:cubicBezTo>
                  <a:pt x="5259" y="4744"/>
                  <a:pt x="5247" y="4744"/>
                  <a:pt x="5235" y="4744"/>
                </a:cubicBezTo>
                <a:cubicBezTo>
                  <a:pt x="5045" y="4744"/>
                  <a:pt x="4919" y="4643"/>
                  <a:pt x="4890" y="4497"/>
                </a:cubicBezTo>
                <a:cubicBezTo>
                  <a:pt x="4857" y="4331"/>
                  <a:pt x="4944" y="4159"/>
                  <a:pt x="5133" y="4094"/>
                </a:cubicBezTo>
                <a:cubicBezTo>
                  <a:pt x="5297" y="4039"/>
                  <a:pt x="5474" y="4006"/>
                  <a:pt x="5647" y="3999"/>
                </a:cubicBezTo>
                <a:cubicBezTo>
                  <a:pt x="5679" y="3998"/>
                  <a:pt x="5710" y="3997"/>
                  <a:pt x="5741" y="3997"/>
                </a:cubicBezTo>
                <a:cubicBezTo>
                  <a:pt x="6272" y="3997"/>
                  <a:pt x="6754" y="4185"/>
                  <a:pt x="7218" y="4435"/>
                </a:cubicBezTo>
                <a:cubicBezTo>
                  <a:pt x="7438" y="4553"/>
                  <a:pt x="7663" y="4665"/>
                  <a:pt x="7926" y="4669"/>
                </a:cubicBezTo>
                <a:cubicBezTo>
                  <a:pt x="7927" y="4669"/>
                  <a:pt x="7928" y="4669"/>
                  <a:pt x="7929" y="4669"/>
                </a:cubicBezTo>
                <a:cubicBezTo>
                  <a:pt x="8041" y="4669"/>
                  <a:pt x="8095" y="4615"/>
                  <a:pt x="8088" y="4520"/>
                </a:cubicBezTo>
                <a:cubicBezTo>
                  <a:pt x="8068" y="4288"/>
                  <a:pt x="8074" y="4042"/>
                  <a:pt x="7996" y="3829"/>
                </a:cubicBezTo>
                <a:cubicBezTo>
                  <a:pt x="7765" y="3196"/>
                  <a:pt x="7186" y="2824"/>
                  <a:pt x="6570" y="2824"/>
                </a:cubicBezTo>
                <a:cubicBezTo>
                  <a:pt x="6324" y="2824"/>
                  <a:pt x="6071" y="2884"/>
                  <a:pt x="5832" y="3010"/>
                </a:cubicBezTo>
                <a:cubicBezTo>
                  <a:pt x="5550" y="3159"/>
                  <a:pt x="5281" y="3335"/>
                  <a:pt x="5004" y="3495"/>
                </a:cubicBezTo>
                <a:cubicBezTo>
                  <a:pt x="4940" y="3532"/>
                  <a:pt x="4874" y="3560"/>
                  <a:pt x="4809" y="3560"/>
                </a:cubicBezTo>
                <a:cubicBezTo>
                  <a:pt x="4754" y="3560"/>
                  <a:pt x="4701" y="3540"/>
                  <a:pt x="4651" y="3487"/>
                </a:cubicBezTo>
                <a:cubicBezTo>
                  <a:pt x="4538" y="3367"/>
                  <a:pt x="4612" y="3245"/>
                  <a:pt x="4681" y="3136"/>
                </a:cubicBezTo>
                <a:cubicBezTo>
                  <a:pt x="4874" y="2832"/>
                  <a:pt x="5171" y="2667"/>
                  <a:pt x="5508" y="2605"/>
                </a:cubicBezTo>
                <a:cubicBezTo>
                  <a:pt x="5901" y="2534"/>
                  <a:pt x="6302" y="2514"/>
                  <a:pt x="6699" y="2462"/>
                </a:cubicBezTo>
                <a:cubicBezTo>
                  <a:pt x="6837" y="2444"/>
                  <a:pt x="7016" y="2452"/>
                  <a:pt x="7063" y="2284"/>
                </a:cubicBezTo>
                <a:cubicBezTo>
                  <a:pt x="7113" y="2103"/>
                  <a:pt x="6981" y="1976"/>
                  <a:pt x="6860" y="1860"/>
                </a:cubicBezTo>
                <a:cubicBezTo>
                  <a:pt x="6833" y="1834"/>
                  <a:pt x="6802" y="1811"/>
                  <a:pt x="6768" y="1797"/>
                </a:cubicBezTo>
                <a:cubicBezTo>
                  <a:pt x="6532" y="1698"/>
                  <a:pt x="6302" y="1579"/>
                  <a:pt x="6058" y="1511"/>
                </a:cubicBezTo>
                <a:cubicBezTo>
                  <a:pt x="5937" y="1477"/>
                  <a:pt x="5827" y="1460"/>
                  <a:pt x="5726" y="1460"/>
                </a:cubicBezTo>
                <a:cubicBezTo>
                  <a:pt x="5405" y="1460"/>
                  <a:pt x="5170" y="1628"/>
                  <a:pt x="4958" y="1958"/>
                </a:cubicBezTo>
                <a:cubicBezTo>
                  <a:pt x="4845" y="2132"/>
                  <a:pt x="4690" y="2288"/>
                  <a:pt x="4530" y="2421"/>
                </a:cubicBezTo>
                <a:cubicBezTo>
                  <a:pt x="4471" y="2471"/>
                  <a:pt x="4395" y="2493"/>
                  <a:pt x="4319" y="2493"/>
                </a:cubicBezTo>
                <a:cubicBezTo>
                  <a:pt x="4210" y="2493"/>
                  <a:pt x="4100" y="2448"/>
                  <a:pt x="4032" y="2375"/>
                </a:cubicBezTo>
                <a:cubicBezTo>
                  <a:pt x="3921" y="2256"/>
                  <a:pt x="3931" y="2130"/>
                  <a:pt x="4053" y="1938"/>
                </a:cubicBezTo>
                <a:cubicBezTo>
                  <a:pt x="4186" y="1731"/>
                  <a:pt x="4380" y="1601"/>
                  <a:pt x="4601" y="1515"/>
                </a:cubicBezTo>
                <a:cubicBezTo>
                  <a:pt x="4814" y="1431"/>
                  <a:pt x="5039" y="1376"/>
                  <a:pt x="5256" y="1302"/>
                </a:cubicBezTo>
                <a:cubicBezTo>
                  <a:pt x="5474" y="1227"/>
                  <a:pt x="5690" y="1143"/>
                  <a:pt x="5907" y="1063"/>
                </a:cubicBezTo>
                <a:cubicBezTo>
                  <a:pt x="5901" y="1044"/>
                  <a:pt x="5897" y="1026"/>
                  <a:pt x="5893" y="1007"/>
                </a:cubicBezTo>
                <a:cubicBezTo>
                  <a:pt x="5551" y="775"/>
                  <a:pt x="5189" y="655"/>
                  <a:pt x="4811" y="655"/>
                </a:cubicBezTo>
                <a:cubicBezTo>
                  <a:pt x="4613" y="655"/>
                  <a:pt x="4410" y="688"/>
                  <a:pt x="4204" y="754"/>
                </a:cubicBezTo>
                <a:cubicBezTo>
                  <a:pt x="3606" y="947"/>
                  <a:pt x="3192" y="1357"/>
                  <a:pt x="2957" y="1981"/>
                </a:cubicBezTo>
                <a:cubicBezTo>
                  <a:pt x="2824" y="1456"/>
                  <a:pt x="2638" y="1003"/>
                  <a:pt x="2380" y="581"/>
                </a:cubicBezTo>
                <a:cubicBezTo>
                  <a:pt x="2233" y="341"/>
                  <a:pt x="2074" y="104"/>
                  <a:pt x="1797" y="12"/>
                </a:cubicBezTo>
                <a:cubicBezTo>
                  <a:pt x="1772" y="4"/>
                  <a:pt x="1743" y="0"/>
                  <a:pt x="17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4"/>
          <p:cNvSpPr/>
          <p:nvPr/>
        </p:nvSpPr>
        <p:spPr>
          <a:xfrm>
            <a:off x="5925256" y="562735"/>
            <a:ext cx="952425" cy="826933"/>
          </a:xfrm>
          <a:custGeom>
            <a:avLst/>
            <a:gdLst/>
            <a:ahLst/>
            <a:cxnLst/>
            <a:rect l="l" t="t" r="r" b="b"/>
            <a:pathLst>
              <a:path w="10724" h="9311" extrusionOk="0">
                <a:moveTo>
                  <a:pt x="0" y="7667"/>
                </a:moveTo>
                <a:cubicBezTo>
                  <a:pt x="1167" y="7289"/>
                  <a:pt x="1478" y="5922"/>
                  <a:pt x="1446" y="4594"/>
                </a:cubicBezTo>
                <a:cubicBezTo>
                  <a:pt x="1435" y="4132"/>
                  <a:pt x="1439" y="2945"/>
                  <a:pt x="2017" y="2955"/>
                </a:cubicBezTo>
                <a:cubicBezTo>
                  <a:pt x="2244" y="2960"/>
                  <a:pt x="2282" y="3528"/>
                  <a:pt x="2281" y="3679"/>
                </a:cubicBezTo>
                <a:cubicBezTo>
                  <a:pt x="2276" y="4325"/>
                  <a:pt x="2007" y="4812"/>
                  <a:pt x="1915" y="5418"/>
                </a:cubicBezTo>
                <a:cubicBezTo>
                  <a:pt x="1882" y="5638"/>
                  <a:pt x="1808" y="6048"/>
                  <a:pt x="2126" y="5948"/>
                </a:cubicBezTo>
                <a:cubicBezTo>
                  <a:pt x="2463" y="5843"/>
                  <a:pt x="2604" y="5386"/>
                  <a:pt x="2722" y="5042"/>
                </a:cubicBezTo>
                <a:cubicBezTo>
                  <a:pt x="3012" y="4194"/>
                  <a:pt x="2992" y="3246"/>
                  <a:pt x="3405" y="2460"/>
                </a:cubicBezTo>
                <a:cubicBezTo>
                  <a:pt x="3546" y="2193"/>
                  <a:pt x="3709" y="1888"/>
                  <a:pt x="3942" y="1723"/>
                </a:cubicBezTo>
                <a:cubicBezTo>
                  <a:pt x="3982" y="1696"/>
                  <a:pt x="4159" y="1576"/>
                  <a:pt x="4209" y="1633"/>
                </a:cubicBezTo>
                <a:cubicBezTo>
                  <a:pt x="4388" y="1831"/>
                  <a:pt x="4340" y="2271"/>
                  <a:pt x="4305" y="2493"/>
                </a:cubicBezTo>
                <a:cubicBezTo>
                  <a:pt x="4192" y="3204"/>
                  <a:pt x="3839" y="3806"/>
                  <a:pt x="3515" y="4385"/>
                </a:cubicBezTo>
                <a:cubicBezTo>
                  <a:pt x="3438" y="4525"/>
                  <a:pt x="2972" y="5129"/>
                  <a:pt x="3306" y="5170"/>
                </a:cubicBezTo>
                <a:cubicBezTo>
                  <a:pt x="3784" y="5229"/>
                  <a:pt x="4145" y="4779"/>
                  <a:pt x="4395" y="4383"/>
                </a:cubicBezTo>
                <a:cubicBezTo>
                  <a:pt x="4973" y="3469"/>
                  <a:pt x="5210" y="2252"/>
                  <a:pt x="5697" y="1255"/>
                </a:cubicBezTo>
                <a:cubicBezTo>
                  <a:pt x="5879" y="884"/>
                  <a:pt x="6056" y="461"/>
                  <a:pt x="6348" y="198"/>
                </a:cubicBezTo>
                <a:cubicBezTo>
                  <a:pt x="6412" y="140"/>
                  <a:pt x="6615" y="1"/>
                  <a:pt x="6708" y="74"/>
                </a:cubicBezTo>
                <a:cubicBezTo>
                  <a:pt x="6913" y="238"/>
                  <a:pt x="6798" y="732"/>
                  <a:pt x="6753" y="924"/>
                </a:cubicBezTo>
                <a:cubicBezTo>
                  <a:pt x="6570" y="1697"/>
                  <a:pt x="6074" y="2260"/>
                  <a:pt x="5753" y="2935"/>
                </a:cubicBezTo>
                <a:cubicBezTo>
                  <a:pt x="5668" y="3114"/>
                  <a:pt x="5291" y="3694"/>
                  <a:pt x="5593" y="3870"/>
                </a:cubicBezTo>
                <a:cubicBezTo>
                  <a:pt x="5991" y="4102"/>
                  <a:pt x="6472" y="3741"/>
                  <a:pt x="6770" y="3520"/>
                </a:cubicBezTo>
                <a:cubicBezTo>
                  <a:pt x="7593" y="2909"/>
                  <a:pt x="8323" y="2088"/>
                  <a:pt x="9096" y="1393"/>
                </a:cubicBezTo>
                <a:cubicBezTo>
                  <a:pt x="9409" y="1111"/>
                  <a:pt x="10102" y="541"/>
                  <a:pt x="10562" y="966"/>
                </a:cubicBezTo>
                <a:cubicBezTo>
                  <a:pt x="10724" y="1114"/>
                  <a:pt x="10637" y="1412"/>
                  <a:pt x="10568" y="1568"/>
                </a:cubicBezTo>
                <a:cubicBezTo>
                  <a:pt x="10382" y="1997"/>
                  <a:pt x="9968" y="2298"/>
                  <a:pt x="9645" y="2566"/>
                </a:cubicBezTo>
                <a:cubicBezTo>
                  <a:pt x="8617" y="3419"/>
                  <a:pt x="7481" y="3871"/>
                  <a:pt x="6253" y="4242"/>
                </a:cubicBezTo>
                <a:cubicBezTo>
                  <a:pt x="5843" y="4366"/>
                  <a:pt x="5437" y="4496"/>
                  <a:pt x="5051" y="4690"/>
                </a:cubicBezTo>
                <a:cubicBezTo>
                  <a:pt x="4970" y="4731"/>
                  <a:pt x="4712" y="4803"/>
                  <a:pt x="4659" y="4915"/>
                </a:cubicBezTo>
                <a:cubicBezTo>
                  <a:pt x="4648" y="4939"/>
                  <a:pt x="4789" y="5071"/>
                  <a:pt x="4798" y="5079"/>
                </a:cubicBezTo>
                <a:cubicBezTo>
                  <a:pt x="4984" y="5250"/>
                  <a:pt x="5214" y="5304"/>
                  <a:pt x="5432" y="5329"/>
                </a:cubicBezTo>
                <a:cubicBezTo>
                  <a:pt x="6092" y="5405"/>
                  <a:pt x="6730" y="5193"/>
                  <a:pt x="7390" y="5247"/>
                </a:cubicBezTo>
                <a:cubicBezTo>
                  <a:pt x="7609" y="5265"/>
                  <a:pt x="8005" y="5360"/>
                  <a:pt x="8014" y="5715"/>
                </a:cubicBezTo>
                <a:cubicBezTo>
                  <a:pt x="8027" y="6231"/>
                  <a:pt x="7478" y="6529"/>
                  <a:pt x="7134" y="6640"/>
                </a:cubicBezTo>
                <a:cubicBezTo>
                  <a:pt x="6150" y="6954"/>
                  <a:pt x="5197" y="6300"/>
                  <a:pt x="4210" y="6103"/>
                </a:cubicBezTo>
                <a:cubicBezTo>
                  <a:pt x="3867" y="6035"/>
                  <a:pt x="3517" y="6029"/>
                  <a:pt x="3186" y="6099"/>
                </a:cubicBezTo>
                <a:cubicBezTo>
                  <a:pt x="3158" y="6105"/>
                  <a:pt x="2874" y="6157"/>
                  <a:pt x="2878" y="6218"/>
                </a:cubicBezTo>
                <a:cubicBezTo>
                  <a:pt x="2898" y="6452"/>
                  <a:pt x="3237" y="6637"/>
                  <a:pt x="3386" y="6715"/>
                </a:cubicBezTo>
                <a:cubicBezTo>
                  <a:pt x="3941" y="7004"/>
                  <a:pt x="4565" y="7022"/>
                  <a:pt x="5138" y="7216"/>
                </a:cubicBezTo>
                <a:cubicBezTo>
                  <a:pt x="5256" y="7256"/>
                  <a:pt x="5749" y="7362"/>
                  <a:pt x="5792" y="7575"/>
                </a:cubicBezTo>
                <a:cubicBezTo>
                  <a:pt x="5903" y="8110"/>
                  <a:pt x="5200" y="8189"/>
                  <a:pt x="4905" y="8173"/>
                </a:cubicBezTo>
                <a:cubicBezTo>
                  <a:pt x="4138" y="8133"/>
                  <a:pt x="3576" y="7731"/>
                  <a:pt x="2924" y="7224"/>
                </a:cubicBezTo>
                <a:cubicBezTo>
                  <a:pt x="2701" y="7051"/>
                  <a:pt x="2227" y="6622"/>
                  <a:pt x="1960" y="6831"/>
                </a:cubicBezTo>
                <a:cubicBezTo>
                  <a:pt x="1853" y="6916"/>
                  <a:pt x="2281" y="7361"/>
                  <a:pt x="2308" y="7388"/>
                </a:cubicBezTo>
                <a:cubicBezTo>
                  <a:pt x="2722" y="7786"/>
                  <a:pt x="3204" y="8063"/>
                  <a:pt x="3610" y="8476"/>
                </a:cubicBezTo>
                <a:cubicBezTo>
                  <a:pt x="3700" y="8568"/>
                  <a:pt x="3986" y="8820"/>
                  <a:pt x="3886" y="8991"/>
                </a:cubicBezTo>
                <a:cubicBezTo>
                  <a:pt x="3697" y="9310"/>
                  <a:pt x="3171" y="9002"/>
                  <a:pt x="2950" y="8841"/>
                </a:cubicBezTo>
                <a:cubicBezTo>
                  <a:pt x="2255" y="8334"/>
                  <a:pt x="1718" y="7441"/>
                  <a:pt x="865" y="756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9" name="Google Shape;589;p44"/>
          <p:cNvGrpSpPr/>
          <p:nvPr/>
        </p:nvGrpSpPr>
        <p:grpSpPr>
          <a:xfrm>
            <a:off x="7474510" y="174756"/>
            <a:ext cx="829033" cy="713361"/>
            <a:chOff x="1160070" y="3659001"/>
            <a:chExt cx="829033" cy="713361"/>
          </a:xfrm>
        </p:grpSpPr>
        <p:sp>
          <p:nvSpPr>
            <p:cNvPr id="590" name="Google Shape;590;p44"/>
            <p:cNvSpPr/>
            <p:nvPr/>
          </p:nvSpPr>
          <p:spPr>
            <a:xfrm rot="1067426">
              <a:off x="1186386" y="4085659"/>
              <a:ext cx="205599" cy="204439"/>
            </a:xfrm>
            <a:custGeom>
              <a:avLst/>
              <a:gdLst/>
              <a:ahLst/>
              <a:cxnLst/>
              <a:rect l="l" t="t" r="r" b="b"/>
              <a:pathLst>
                <a:path w="2126" h="2114" extrusionOk="0">
                  <a:moveTo>
                    <a:pt x="1099" y="0"/>
                  </a:moveTo>
                  <a:lnTo>
                    <a:pt x="915" y="184"/>
                  </a:lnTo>
                  <a:lnTo>
                    <a:pt x="18" y="2043"/>
                  </a:lnTo>
                  <a:cubicBezTo>
                    <a:pt x="0" y="2077"/>
                    <a:pt x="28" y="2113"/>
                    <a:pt x="62" y="2113"/>
                  </a:cubicBezTo>
                  <a:cubicBezTo>
                    <a:pt x="69" y="2113"/>
                    <a:pt x="76" y="2112"/>
                    <a:pt x="83" y="2108"/>
                  </a:cubicBezTo>
                  <a:lnTo>
                    <a:pt x="1941" y="1211"/>
                  </a:lnTo>
                  <a:lnTo>
                    <a:pt x="2125" y="1027"/>
                  </a:lnTo>
                  <a:lnTo>
                    <a:pt x="109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44"/>
            <p:cNvSpPr/>
            <p:nvPr/>
          </p:nvSpPr>
          <p:spPr>
            <a:xfrm rot="1067426">
              <a:off x="1168859" y="4197656"/>
              <a:ext cx="69339" cy="68372"/>
            </a:xfrm>
            <a:custGeom>
              <a:avLst/>
              <a:gdLst/>
              <a:ahLst/>
              <a:cxnLst/>
              <a:rect l="l" t="t" r="r" b="b"/>
              <a:pathLst>
                <a:path w="717" h="707" extrusionOk="0">
                  <a:moveTo>
                    <a:pt x="318" y="1"/>
                  </a:moveTo>
                  <a:lnTo>
                    <a:pt x="18" y="636"/>
                  </a:lnTo>
                  <a:cubicBezTo>
                    <a:pt x="0" y="670"/>
                    <a:pt x="28" y="706"/>
                    <a:pt x="62" y="706"/>
                  </a:cubicBezTo>
                  <a:cubicBezTo>
                    <a:pt x="69" y="706"/>
                    <a:pt x="76" y="705"/>
                    <a:pt x="83" y="701"/>
                  </a:cubicBezTo>
                  <a:lnTo>
                    <a:pt x="716" y="396"/>
                  </a:lnTo>
                  <a:lnTo>
                    <a:pt x="3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44"/>
            <p:cNvSpPr/>
            <p:nvPr/>
          </p:nvSpPr>
          <p:spPr>
            <a:xfrm rot="1067426">
              <a:off x="1344078" y="3732910"/>
              <a:ext cx="572312" cy="565542"/>
            </a:xfrm>
            <a:custGeom>
              <a:avLst/>
              <a:gdLst/>
              <a:ahLst/>
              <a:cxnLst/>
              <a:rect l="l" t="t" r="r" b="b"/>
              <a:pathLst>
                <a:path w="5918" h="5848" extrusionOk="0">
                  <a:moveTo>
                    <a:pt x="5121" y="1"/>
                  </a:moveTo>
                  <a:cubicBezTo>
                    <a:pt x="4935" y="1"/>
                    <a:pt x="4749" y="72"/>
                    <a:pt x="4607" y="214"/>
                  </a:cubicBezTo>
                  <a:lnTo>
                    <a:pt x="1" y="4820"/>
                  </a:lnTo>
                  <a:lnTo>
                    <a:pt x="1027" y="5847"/>
                  </a:lnTo>
                  <a:lnTo>
                    <a:pt x="5634" y="1240"/>
                  </a:lnTo>
                  <a:cubicBezTo>
                    <a:pt x="5918" y="957"/>
                    <a:pt x="5918" y="497"/>
                    <a:pt x="5634" y="214"/>
                  </a:cubicBezTo>
                  <a:cubicBezTo>
                    <a:pt x="5492" y="72"/>
                    <a:pt x="5307" y="1"/>
                    <a:pt x="5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44"/>
            <p:cNvSpPr/>
            <p:nvPr/>
          </p:nvSpPr>
          <p:spPr>
            <a:xfrm rot="1067426">
              <a:off x="1753553" y="3845677"/>
              <a:ext cx="137131" cy="137227"/>
            </a:xfrm>
            <a:custGeom>
              <a:avLst/>
              <a:gdLst/>
              <a:ahLst/>
              <a:cxnLst/>
              <a:rect l="l" t="t" r="r" b="b"/>
              <a:pathLst>
                <a:path w="1418" h="1419" extrusionOk="0">
                  <a:moveTo>
                    <a:pt x="391" y="1"/>
                  </a:moveTo>
                  <a:lnTo>
                    <a:pt x="1" y="391"/>
                  </a:lnTo>
                  <a:lnTo>
                    <a:pt x="1028" y="1418"/>
                  </a:lnTo>
                  <a:lnTo>
                    <a:pt x="1418" y="1027"/>
                  </a:lnTo>
                  <a:lnTo>
                    <a:pt x="39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44"/>
            <p:cNvSpPr/>
            <p:nvPr/>
          </p:nvSpPr>
          <p:spPr>
            <a:xfrm rot="1067426">
              <a:off x="1803689" y="3804840"/>
              <a:ext cx="165176" cy="158309"/>
            </a:xfrm>
            <a:custGeom>
              <a:avLst/>
              <a:gdLst/>
              <a:ahLst/>
              <a:cxnLst/>
              <a:rect l="l" t="t" r="r" b="b"/>
              <a:pathLst>
                <a:path w="1708" h="1637" extrusionOk="0">
                  <a:moveTo>
                    <a:pt x="911" y="1"/>
                  </a:moveTo>
                  <a:cubicBezTo>
                    <a:pt x="725" y="1"/>
                    <a:pt x="539" y="72"/>
                    <a:pt x="397" y="214"/>
                  </a:cubicBezTo>
                  <a:lnTo>
                    <a:pt x="0" y="611"/>
                  </a:lnTo>
                  <a:lnTo>
                    <a:pt x="1027" y="1637"/>
                  </a:lnTo>
                  <a:lnTo>
                    <a:pt x="1424" y="1240"/>
                  </a:lnTo>
                  <a:cubicBezTo>
                    <a:pt x="1708" y="957"/>
                    <a:pt x="1708" y="497"/>
                    <a:pt x="1424" y="214"/>
                  </a:cubicBezTo>
                  <a:cubicBezTo>
                    <a:pt x="1282" y="72"/>
                    <a:pt x="1097" y="1"/>
                    <a:pt x="9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4"/>
            <p:cNvSpPr/>
            <p:nvPr/>
          </p:nvSpPr>
          <p:spPr>
            <a:xfrm rot="1067426">
              <a:off x="1364856" y="3844652"/>
              <a:ext cx="402591" cy="402494"/>
            </a:xfrm>
            <a:custGeom>
              <a:avLst/>
              <a:gdLst/>
              <a:ahLst/>
              <a:cxnLst/>
              <a:rect l="l" t="t" r="r" b="b"/>
              <a:pathLst>
                <a:path w="4163" h="4162" extrusionOk="0">
                  <a:moveTo>
                    <a:pt x="3819" y="1"/>
                  </a:moveTo>
                  <a:lnTo>
                    <a:pt x="0" y="3820"/>
                  </a:lnTo>
                  <a:lnTo>
                    <a:pt x="343" y="4162"/>
                  </a:lnTo>
                  <a:lnTo>
                    <a:pt x="4162" y="343"/>
                  </a:lnTo>
                  <a:lnTo>
                    <a:pt x="38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Title 8">
            <a:hlinkClick r:id="" action="ppaction://noaction"/>
          </p:cNvPr>
          <p:cNvSpPr/>
          <p:nvPr/>
        </p:nvSpPr>
        <p:spPr>
          <a:xfrm>
            <a:off x="1160145" y="1932940"/>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a:t>- xe ben</a:t>
            </a:r>
          </a:p>
        </p:txBody>
      </p:sp>
      <p:sp>
        <p:nvSpPr>
          <p:cNvPr id="4" name="Title 8">
            <a:hlinkClick r:id="rId3" action="ppaction://hlinksldjump"/>
          </p:cNvPr>
          <p:cNvSpPr/>
          <p:nvPr/>
        </p:nvSpPr>
        <p:spPr>
          <a:xfrm>
            <a:off x="1160145" y="2792095"/>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dirty="0"/>
              <a:t>- sông Đà</a:t>
            </a:r>
          </a:p>
        </p:txBody>
      </p:sp>
      <p:sp>
        <p:nvSpPr>
          <p:cNvPr id="5" name="Title 8">
            <a:hlinkClick r:id="rId4" action="ppaction://hlinksldjump"/>
          </p:cNvPr>
          <p:cNvSpPr/>
          <p:nvPr/>
        </p:nvSpPr>
        <p:spPr>
          <a:xfrm>
            <a:off x="1160145" y="3651250"/>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dirty="0"/>
              <a:t>- ba-la-lai-ca</a:t>
            </a:r>
          </a:p>
        </p:txBody>
      </p:sp>
    </p:spTree>
    <p:extLst>
      <p:ext uri="{BB962C8B-B14F-4D97-AF65-F5344CB8AC3E}">
        <p14:creationId xmlns:p14="http://schemas.microsoft.com/office/powerpoint/2010/main" val="152148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Scale>
                                      <p:cBhvr>
                                        <p:cTn id="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
                                        </p:tgtEl>
                                        <p:attrNameLst>
                                          <p:attrName>ppt_x</p:attrName>
                                          <p:attrName>ppt_y</p:attrName>
                                        </p:attrNameLst>
                                      </p:cBhvr>
                                    </p:animMotion>
                                    <p:animEffect transition="in" filter="fade">
                                      <p:cBhvr>
                                        <p:cTn id="9" dur="1000"/>
                                        <p:tgtEl>
                                          <p:spTgt spid="18"/>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Scale>
                                      <p:cBhvr>
                                        <p:cTn id="1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
                                        </p:tgtEl>
                                        <p:attrNameLst>
                                          <p:attrName>ppt_x</p:attrName>
                                          <p:attrName>ppt_y</p:attrName>
                                        </p:attrNameLst>
                                      </p:cBhvr>
                                    </p:animMotion>
                                    <p:animEffect transition="in" filter="fade">
                                      <p:cBhvr>
                                        <p:cTn id="14" dur="1000"/>
                                        <p:tgtEl>
                                          <p:spTgt spid="4"/>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Scale>
                                      <p:cBhvr>
                                        <p:cTn id="1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
                                        </p:tgtEl>
                                        <p:attrNameLst>
                                          <p:attrName>ppt_x</p:attrName>
                                          <p:attrName>ppt_y</p:attrName>
                                        </p:attrNameLst>
                                      </p:cBhvr>
                                    </p:animMotion>
                                    <p:animEffect transition="in" filter="fade">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4" grpId="0"/>
      <p:bldP spid="4" grpId="1"/>
      <p:bldP spid="5" grpId="0"/>
      <p:bldP spid="5"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3" name="Text Box 5">
            <a:extLst>
              <a:ext uri="{FF2B5EF4-FFF2-40B4-BE49-F238E27FC236}">
                <a16:creationId xmlns:a16="http://schemas.microsoft.com/office/drawing/2014/main" id="{EDF5A3B8-95EB-223C-02C7-E91FB9CAC7D4}"/>
              </a:ext>
            </a:extLst>
          </p:cNvPr>
          <p:cNvSpPr txBox="1">
            <a:spLocks noChangeArrowheads="1"/>
          </p:cNvSpPr>
          <p:nvPr/>
        </p:nvSpPr>
        <p:spPr bwMode="auto">
          <a:xfrm>
            <a:off x="2819400" y="4411266"/>
            <a:ext cx="38100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sz="2100" b="1">
                <a:solidFill>
                  <a:schemeClr val="bg1"/>
                </a:solidFill>
                <a:latin typeface="Times New Roman" panose="02020603050405020304" pitchFamily="18" charset="0"/>
              </a:rPr>
              <a:t>Đàn ba-la-lai-ca (Nga)</a:t>
            </a:r>
          </a:p>
        </p:txBody>
      </p:sp>
      <p:pic>
        <p:nvPicPr>
          <p:cNvPr id="68614" name="Picture 6" descr="balalaika1">
            <a:hlinkClick r:id="rId2" action="ppaction://hlinksldjump"/>
            <a:extLst>
              <a:ext uri="{FF2B5EF4-FFF2-40B4-BE49-F238E27FC236}">
                <a16:creationId xmlns:a16="http://schemas.microsoft.com/office/drawing/2014/main" id="{8E141DB3-24E3-3EF1-9449-466213D63D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48006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Rectangle 5">
            <a:extLst>
              <a:ext uri="{FF2B5EF4-FFF2-40B4-BE49-F238E27FC236}">
                <a16:creationId xmlns:a16="http://schemas.microsoft.com/office/drawing/2014/main" id="{87879109-3B9E-EF76-0A65-2EEBF6FE28DD}"/>
              </a:ext>
            </a:extLst>
          </p:cNvPr>
          <p:cNvSpPr>
            <a:spLocks noChangeArrowheads="1"/>
          </p:cNvSpPr>
          <p:nvPr/>
        </p:nvSpPr>
        <p:spPr bwMode="auto">
          <a:xfrm>
            <a:off x="2914650" y="1930003"/>
            <a:ext cx="6167073" cy="900246"/>
          </a:xfrm>
          <a:prstGeom prst="rect">
            <a:avLst/>
          </a:prstGeom>
          <a:noFill/>
          <a:ln>
            <a:noFill/>
          </a:ln>
          <a:effectLst>
            <a:prstShdw prst="shdw17" dist="17961" dir="2700000">
              <a:schemeClr val="accent1">
                <a:gamma/>
                <a:shade val="60000"/>
                <a:invGamma/>
              </a:schemeClr>
            </a:prstShdw>
          </a:effectLst>
        </p:spPr>
        <p:txBody>
          <a:bodyPr wrap="none">
            <a:spAutoFit/>
          </a:bodyPr>
          <a:lstStyle/>
          <a:p>
            <a:pPr>
              <a:spcBef>
                <a:spcPct val="50000"/>
              </a:spcBef>
              <a:defRPr/>
            </a:pPr>
            <a:r>
              <a:rPr lang="en-US" altLang="en-US" sz="2100" b="1" dirty="0">
                <a:solidFill>
                  <a:srgbClr val="0000FF"/>
                </a:solidFill>
                <a:latin typeface="Times New Roman" pitchFamily="18" charset="0"/>
                <a:cs typeface="Times New Roman" pitchFamily="18" charset="0"/>
              </a:rPr>
              <a:t>* Ba-la-</a:t>
            </a:r>
            <a:r>
              <a:rPr lang="en-US" altLang="en-US" sz="2100" b="1" dirty="0" err="1">
                <a:solidFill>
                  <a:srgbClr val="0000FF"/>
                </a:solidFill>
                <a:latin typeface="Times New Roman" pitchFamily="18" charset="0"/>
                <a:cs typeface="Times New Roman" pitchFamily="18" charset="0"/>
              </a:rPr>
              <a:t>lai</a:t>
            </a:r>
            <a:r>
              <a:rPr lang="en-US" altLang="en-US" sz="2100" b="1" dirty="0">
                <a:solidFill>
                  <a:srgbClr val="0000FF"/>
                </a:solidFill>
                <a:latin typeface="Times New Roman" pitchFamily="18" charset="0"/>
                <a:cs typeface="Times New Roman" pitchFamily="18" charset="0"/>
              </a:rPr>
              <a:t>-ca:</a:t>
            </a:r>
            <a:r>
              <a:rPr lang="en-US" altLang="en-US" sz="2100" b="1" dirty="0">
                <a:solidFill>
                  <a:srgbClr val="008000"/>
                </a:solidFill>
                <a:latin typeface="Times New Roman" pitchFamily="18" charset="0"/>
                <a:cs typeface="Times New Roman" pitchFamily="18" charset="0"/>
              </a:rPr>
              <a:t> </a:t>
            </a:r>
            <a:r>
              <a:rPr lang="en-US" altLang="en-US" sz="2100" b="1" dirty="0" err="1">
                <a:solidFill>
                  <a:srgbClr val="008000"/>
                </a:solidFill>
                <a:latin typeface="Times New Roman" pitchFamily="18" charset="0"/>
                <a:cs typeface="Times New Roman" pitchFamily="18" charset="0"/>
              </a:rPr>
              <a:t>tên</a:t>
            </a:r>
            <a:r>
              <a:rPr lang="en-US" altLang="en-US" sz="2100" b="1" dirty="0">
                <a:solidFill>
                  <a:srgbClr val="008000"/>
                </a:solidFill>
                <a:latin typeface="Times New Roman" pitchFamily="18" charset="0"/>
                <a:cs typeface="Times New Roman" pitchFamily="18" charset="0"/>
              </a:rPr>
              <a:t> </a:t>
            </a:r>
            <a:r>
              <a:rPr lang="en-US" altLang="en-US" sz="2100" b="1" dirty="0" err="1">
                <a:solidFill>
                  <a:srgbClr val="008000"/>
                </a:solidFill>
                <a:latin typeface="Times New Roman" pitchFamily="18" charset="0"/>
                <a:cs typeface="Times New Roman" pitchFamily="18" charset="0"/>
              </a:rPr>
              <a:t>một</a:t>
            </a:r>
            <a:r>
              <a:rPr lang="en-US" altLang="en-US" sz="2100" b="1" dirty="0">
                <a:solidFill>
                  <a:srgbClr val="008000"/>
                </a:solidFill>
                <a:latin typeface="Times New Roman" pitchFamily="18" charset="0"/>
                <a:cs typeface="Times New Roman" pitchFamily="18" charset="0"/>
              </a:rPr>
              <a:t> </a:t>
            </a:r>
            <a:r>
              <a:rPr lang="en-US" altLang="en-US" sz="2100" b="1" dirty="0" err="1">
                <a:solidFill>
                  <a:srgbClr val="008000"/>
                </a:solidFill>
                <a:latin typeface="Times New Roman" pitchFamily="18" charset="0"/>
                <a:cs typeface="Times New Roman" pitchFamily="18" charset="0"/>
              </a:rPr>
              <a:t>loại</a:t>
            </a:r>
            <a:r>
              <a:rPr lang="en-US" altLang="en-US" sz="2100" b="1" dirty="0">
                <a:solidFill>
                  <a:srgbClr val="008000"/>
                </a:solidFill>
                <a:latin typeface="Times New Roman" pitchFamily="18" charset="0"/>
                <a:cs typeface="Times New Roman" pitchFamily="18" charset="0"/>
              </a:rPr>
              <a:t> </a:t>
            </a:r>
            <a:r>
              <a:rPr lang="en-US" altLang="en-US" sz="2100" b="1" dirty="0" err="1">
                <a:solidFill>
                  <a:srgbClr val="008000"/>
                </a:solidFill>
                <a:latin typeface="Times New Roman" pitchFamily="18" charset="0"/>
                <a:cs typeface="Times New Roman" pitchFamily="18" charset="0"/>
              </a:rPr>
              <a:t>đàn</a:t>
            </a:r>
            <a:r>
              <a:rPr lang="en-US" altLang="en-US" sz="2100" b="1" dirty="0">
                <a:solidFill>
                  <a:srgbClr val="008000"/>
                </a:solidFill>
                <a:latin typeface="Times New Roman" pitchFamily="18" charset="0"/>
                <a:cs typeface="Times New Roman" pitchFamily="18" charset="0"/>
              </a:rPr>
              <a:t> 3 </a:t>
            </a:r>
            <a:r>
              <a:rPr lang="en-US" altLang="en-US" sz="2100" b="1" dirty="0" err="1">
                <a:solidFill>
                  <a:srgbClr val="008000"/>
                </a:solidFill>
                <a:latin typeface="Times New Roman" pitchFamily="18" charset="0"/>
                <a:cs typeface="Times New Roman" pitchFamily="18" charset="0"/>
              </a:rPr>
              <a:t>dây</a:t>
            </a:r>
            <a:r>
              <a:rPr lang="en-US" altLang="en-US" sz="2100" b="1" dirty="0">
                <a:solidFill>
                  <a:srgbClr val="008000"/>
                </a:solidFill>
                <a:latin typeface="Times New Roman" pitchFamily="18" charset="0"/>
                <a:cs typeface="Times New Roman" pitchFamily="18" charset="0"/>
              </a:rPr>
              <a:t> </a:t>
            </a:r>
            <a:r>
              <a:rPr lang="en-US" altLang="en-US" sz="2100" b="1" dirty="0" err="1">
                <a:solidFill>
                  <a:srgbClr val="008000"/>
                </a:solidFill>
                <a:latin typeface="Times New Roman" pitchFamily="18" charset="0"/>
                <a:cs typeface="Times New Roman" pitchFamily="18" charset="0"/>
              </a:rPr>
              <a:t>của</a:t>
            </a:r>
            <a:r>
              <a:rPr lang="en-US" altLang="en-US" sz="2100" b="1" dirty="0">
                <a:solidFill>
                  <a:srgbClr val="008000"/>
                </a:solidFill>
                <a:latin typeface="Times New Roman" pitchFamily="18" charset="0"/>
                <a:cs typeface="Times New Roman" pitchFamily="18" charset="0"/>
              </a:rPr>
              <a:t> </a:t>
            </a:r>
            <a:r>
              <a:rPr lang="en-US" altLang="en-US" sz="2100" b="1" dirty="0" err="1">
                <a:solidFill>
                  <a:srgbClr val="008000"/>
                </a:solidFill>
                <a:latin typeface="Times New Roman" pitchFamily="18" charset="0"/>
                <a:cs typeface="Times New Roman" pitchFamily="18" charset="0"/>
              </a:rPr>
              <a:t>người</a:t>
            </a:r>
            <a:r>
              <a:rPr lang="en-US" altLang="en-US" sz="2100" b="1" dirty="0">
                <a:solidFill>
                  <a:srgbClr val="008000"/>
                </a:solidFill>
                <a:latin typeface="Times New Roman" pitchFamily="18" charset="0"/>
                <a:cs typeface="Times New Roman" pitchFamily="18" charset="0"/>
              </a:rPr>
              <a:t> Nga</a:t>
            </a:r>
          </a:p>
          <a:p>
            <a:pPr>
              <a:spcBef>
                <a:spcPct val="50000"/>
              </a:spcBef>
              <a:defRPr/>
            </a:pPr>
            <a:endParaRPr lang="en-US" altLang="en-US" sz="2100" b="1" dirty="0">
              <a:solidFill>
                <a:srgbClr val="008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nodeType="withEffect">
                                  <p:stCondLst>
                                    <p:cond delay="0"/>
                                  </p:stCondLst>
                                  <p:childTnLst>
                                    <p:set>
                                      <p:cBhvr>
                                        <p:cTn id="6" dur="1" fill="hold">
                                          <p:stCondLst>
                                            <p:cond delay="0"/>
                                          </p:stCondLst>
                                        </p:cTn>
                                        <p:tgtEl>
                                          <p:spTgt spid="68613"/>
                                        </p:tgtEl>
                                        <p:attrNameLst>
                                          <p:attrName>style.visibility</p:attrName>
                                        </p:attrNameLst>
                                      </p:cBhvr>
                                      <p:to>
                                        <p:strVal val="visible"/>
                                      </p:to>
                                    </p:set>
                                    <p:animEffect transition="in" filter="diamond(in)">
                                      <p:cBhvr>
                                        <p:cTn id="7" dur="1000"/>
                                        <p:tgtEl>
                                          <p:spTgt spid="68613"/>
                                        </p:tgtEl>
                                      </p:cBhvr>
                                    </p:animEffect>
                                  </p:childTnLst>
                                </p:cTn>
                              </p:par>
                              <p:par>
                                <p:cTn id="8" presetID="6" presetClass="entr" presetSubtype="16" fill="hold" nodeType="withEffect">
                                  <p:stCondLst>
                                    <p:cond delay="0"/>
                                  </p:stCondLst>
                                  <p:childTnLst>
                                    <p:set>
                                      <p:cBhvr>
                                        <p:cTn id="9" dur="1" fill="hold">
                                          <p:stCondLst>
                                            <p:cond delay="0"/>
                                          </p:stCondLst>
                                        </p:cTn>
                                        <p:tgtEl>
                                          <p:spTgt spid="68614"/>
                                        </p:tgtEl>
                                        <p:attrNameLst>
                                          <p:attrName>style.visibility</p:attrName>
                                        </p:attrNameLst>
                                      </p:cBhvr>
                                      <p:to>
                                        <p:strVal val="visible"/>
                                      </p:to>
                                    </p:set>
                                    <p:animEffect transition="in" filter="circle(in)">
                                      <p:cBhvr>
                                        <p:cTn id="10" dur="500"/>
                                        <p:tgtEl>
                                          <p:spTgt spid="68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44"/>
          <p:cNvSpPr txBox="1">
            <a:spLocks noGrp="1"/>
          </p:cNvSpPr>
          <p:nvPr>
            <p:ph type="title"/>
          </p:nvPr>
        </p:nvSpPr>
        <p:spPr>
          <a:xfrm>
            <a:off x="3431111" y="446290"/>
            <a:ext cx="3871500" cy="669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vi-VN" altLang="en-GB"/>
              <a:t>Giải nghĩa từ</a:t>
            </a:r>
          </a:p>
        </p:txBody>
      </p:sp>
      <p:sp>
        <p:nvSpPr>
          <p:cNvPr id="562" name="Google Shape;562;p44"/>
          <p:cNvSpPr/>
          <p:nvPr/>
        </p:nvSpPr>
        <p:spPr>
          <a:xfrm rot="5400000">
            <a:off x="3903980" y="-654050"/>
            <a:ext cx="1335405" cy="2870200"/>
          </a:xfrm>
          <a:custGeom>
            <a:avLst/>
            <a:gdLst/>
            <a:ahLst/>
            <a:cxnLst/>
            <a:rect l="l" t="t" r="r" b="b"/>
            <a:pathLst>
              <a:path w="14791" h="10793" extrusionOk="0">
                <a:moveTo>
                  <a:pt x="14791" y="5396"/>
                </a:moveTo>
                <a:cubicBezTo>
                  <a:pt x="14791" y="2418"/>
                  <a:pt x="12373" y="0"/>
                  <a:pt x="9395" y="0"/>
                </a:cubicBezTo>
                <a:lnTo>
                  <a:pt x="5397" y="0"/>
                </a:lnTo>
                <a:cubicBezTo>
                  <a:pt x="2419" y="0"/>
                  <a:pt x="1" y="2418"/>
                  <a:pt x="1" y="5396"/>
                </a:cubicBezTo>
                <a:cubicBezTo>
                  <a:pt x="1" y="8375"/>
                  <a:pt x="2419" y="10792"/>
                  <a:pt x="5397" y="10792"/>
                </a:cubicBezTo>
                <a:lnTo>
                  <a:pt x="9395" y="10792"/>
                </a:lnTo>
                <a:cubicBezTo>
                  <a:pt x="12373" y="10792"/>
                  <a:pt x="14791" y="8375"/>
                  <a:pt x="14791" y="5396"/>
                </a:cubicBezTo>
                <a:close/>
              </a:path>
            </a:pathLst>
          </a:custGeom>
          <a:solidFill>
            <a:srgbClr val="FFC864">
              <a:alpha val="28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4"/>
          <p:cNvSpPr/>
          <p:nvPr/>
        </p:nvSpPr>
        <p:spPr>
          <a:xfrm rot="-7200033">
            <a:off x="5872149" y="397144"/>
            <a:ext cx="726373" cy="903628"/>
          </a:xfrm>
          <a:custGeom>
            <a:avLst/>
            <a:gdLst/>
            <a:ahLst/>
            <a:cxnLst/>
            <a:rect l="l" t="t" r="r" b="b"/>
            <a:pathLst>
              <a:path w="8416" h="10470" extrusionOk="0">
                <a:moveTo>
                  <a:pt x="1713" y="0"/>
                </a:moveTo>
                <a:cubicBezTo>
                  <a:pt x="1628" y="0"/>
                  <a:pt x="1531" y="29"/>
                  <a:pt x="1481" y="77"/>
                </a:cubicBezTo>
                <a:cubicBezTo>
                  <a:pt x="1420" y="134"/>
                  <a:pt x="1405" y="288"/>
                  <a:pt x="1434" y="378"/>
                </a:cubicBezTo>
                <a:cubicBezTo>
                  <a:pt x="1476" y="505"/>
                  <a:pt x="1579" y="611"/>
                  <a:pt x="1656" y="726"/>
                </a:cubicBezTo>
                <a:cubicBezTo>
                  <a:pt x="1841" y="1000"/>
                  <a:pt x="2042" y="1265"/>
                  <a:pt x="2208" y="1550"/>
                </a:cubicBezTo>
                <a:cubicBezTo>
                  <a:pt x="2388" y="1858"/>
                  <a:pt x="2298" y="2052"/>
                  <a:pt x="1961" y="2159"/>
                </a:cubicBezTo>
                <a:cubicBezTo>
                  <a:pt x="1890" y="2182"/>
                  <a:pt x="1816" y="2195"/>
                  <a:pt x="1744" y="2216"/>
                </a:cubicBezTo>
                <a:cubicBezTo>
                  <a:pt x="1641" y="2245"/>
                  <a:pt x="1536" y="2269"/>
                  <a:pt x="1437" y="2309"/>
                </a:cubicBezTo>
                <a:cubicBezTo>
                  <a:pt x="526" y="2683"/>
                  <a:pt x="1" y="3907"/>
                  <a:pt x="46" y="4762"/>
                </a:cubicBezTo>
                <a:cubicBezTo>
                  <a:pt x="51" y="4844"/>
                  <a:pt x="115" y="4962"/>
                  <a:pt x="181" y="4989"/>
                </a:cubicBezTo>
                <a:cubicBezTo>
                  <a:pt x="195" y="4994"/>
                  <a:pt x="211" y="4997"/>
                  <a:pt x="228" y="4997"/>
                </a:cubicBezTo>
                <a:cubicBezTo>
                  <a:pt x="296" y="4997"/>
                  <a:pt x="385" y="4960"/>
                  <a:pt x="436" y="4917"/>
                </a:cubicBezTo>
                <a:cubicBezTo>
                  <a:pt x="534" y="4831"/>
                  <a:pt x="605" y="4712"/>
                  <a:pt x="685" y="4606"/>
                </a:cubicBezTo>
                <a:cubicBezTo>
                  <a:pt x="924" y="4289"/>
                  <a:pt x="1168" y="3978"/>
                  <a:pt x="1519" y="3775"/>
                </a:cubicBezTo>
                <a:cubicBezTo>
                  <a:pt x="1608" y="3723"/>
                  <a:pt x="1698" y="3695"/>
                  <a:pt x="1789" y="3695"/>
                </a:cubicBezTo>
                <a:cubicBezTo>
                  <a:pt x="1871" y="3695"/>
                  <a:pt x="1953" y="3718"/>
                  <a:pt x="2035" y="3770"/>
                </a:cubicBezTo>
                <a:cubicBezTo>
                  <a:pt x="2207" y="3879"/>
                  <a:pt x="2251" y="4052"/>
                  <a:pt x="2122" y="4206"/>
                </a:cubicBezTo>
                <a:cubicBezTo>
                  <a:pt x="2039" y="4304"/>
                  <a:pt x="1926" y="4387"/>
                  <a:pt x="1811" y="4447"/>
                </a:cubicBezTo>
                <a:cubicBezTo>
                  <a:pt x="1612" y="4550"/>
                  <a:pt x="1401" y="4629"/>
                  <a:pt x="1195" y="4718"/>
                </a:cubicBezTo>
                <a:cubicBezTo>
                  <a:pt x="866" y="4858"/>
                  <a:pt x="585" y="5060"/>
                  <a:pt x="520" y="5432"/>
                </a:cubicBezTo>
                <a:cubicBezTo>
                  <a:pt x="436" y="5917"/>
                  <a:pt x="464" y="6403"/>
                  <a:pt x="663" y="6863"/>
                </a:cubicBezTo>
                <a:cubicBezTo>
                  <a:pt x="707" y="6964"/>
                  <a:pt x="788" y="7050"/>
                  <a:pt x="870" y="7167"/>
                </a:cubicBezTo>
                <a:cubicBezTo>
                  <a:pt x="905" y="7089"/>
                  <a:pt x="924" y="7051"/>
                  <a:pt x="940" y="7014"/>
                </a:cubicBezTo>
                <a:cubicBezTo>
                  <a:pt x="1194" y="6431"/>
                  <a:pt x="1441" y="5844"/>
                  <a:pt x="1707" y="5267"/>
                </a:cubicBezTo>
                <a:cubicBezTo>
                  <a:pt x="1776" y="5117"/>
                  <a:pt x="1892" y="4979"/>
                  <a:pt x="2013" y="4863"/>
                </a:cubicBezTo>
                <a:cubicBezTo>
                  <a:pt x="2088" y="4793"/>
                  <a:pt x="2181" y="4745"/>
                  <a:pt x="2280" y="4745"/>
                </a:cubicBezTo>
                <a:cubicBezTo>
                  <a:pt x="2333" y="4745"/>
                  <a:pt x="2387" y="4758"/>
                  <a:pt x="2442" y="4789"/>
                </a:cubicBezTo>
                <a:cubicBezTo>
                  <a:pt x="2556" y="4853"/>
                  <a:pt x="2579" y="5018"/>
                  <a:pt x="2516" y="5214"/>
                </a:cubicBezTo>
                <a:cubicBezTo>
                  <a:pt x="2499" y="5269"/>
                  <a:pt x="2477" y="5327"/>
                  <a:pt x="2445" y="5374"/>
                </a:cubicBezTo>
                <a:cubicBezTo>
                  <a:pt x="2329" y="5542"/>
                  <a:pt x="2219" y="5712"/>
                  <a:pt x="2089" y="5867"/>
                </a:cubicBezTo>
                <a:cubicBezTo>
                  <a:pt x="1759" y="6265"/>
                  <a:pt x="1436" y="6664"/>
                  <a:pt x="1337" y="7189"/>
                </a:cubicBezTo>
                <a:cubicBezTo>
                  <a:pt x="1234" y="7731"/>
                  <a:pt x="1329" y="8222"/>
                  <a:pt x="1729" y="8626"/>
                </a:cubicBezTo>
                <a:cubicBezTo>
                  <a:pt x="1799" y="8696"/>
                  <a:pt x="1867" y="8731"/>
                  <a:pt x="1928" y="8731"/>
                </a:cubicBezTo>
                <a:cubicBezTo>
                  <a:pt x="2013" y="8731"/>
                  <a:pt x="2084" y="8664"/>
                  <a:pt x="2127" y="8533"/>
                </a:cubicBezTo>
                <a:cubicBezTo>
                  <a:pt x="2177" y="8377"/>
                  <a:pt x="2225" y="8213"/>
                  <a:pt x="2232" y="8050"/>
                </a:cubicBezTo>
                <a:cubicBezTo>
                  <a:pt x="2253" y="7635"/>
                  <a:pt x="2239" y="7217"/>
                  <a:pt x="2260" y="6802"/>
                </a:cubicBezTo>
                <a:cubicBezTo>
                  <a:pt x="2278" y="6451"/>
                  <a:pt x="2354" y="6110"/>
                  <a:pt x="2631" y="5857"/>
                </a:cubicBezTo>
                <a:cubicBezTo>
                  <a:pt x="2696" y="5798"/>
                  <a:pt x="2769" y="5751"/>
                  <a:pt x="2851" y="5751"/>
                </a:cubicBezTo>
                <a:cubicBezTo>
                  <a:pt x="2883" y="5751"/>
                  <a:pt x="2917" y="5759"/>
                  <a:pt x="2952" y="5775"/>
                </a:cubicBezTo>
                <a:cubicBezTo>
                  <a:pt x="3082" y="5836"/>
                  <a:pt x="3127" y="5964"/>
                  <a:pt x="3100" y="6085"/>
                </a:cubicBezTo>
                <a:cubicBezTo>
                  <a:pt x="3065" y="6248"/>
                  <a:pt x="3005" y="6412"/>
                  <a:pt x="2927" y="6561"/>
                </a:cubicBezTo>
                <a:cubicBezTo>
                  <a:pt x="2819" y="6762"/>
                  <a:pt x="2659" y="6939"/>
                  <a:pt x="2566" y="7147"/>
                </a:cubicBezTo>
                <a:cubicBezTo>
                  <a:pt x="2264" y="7826"/>
                  <a:pt x="2320" y="8515"/>
                  <a:pt x="2594" y="9186"/>
                </a:cubicBezTo>
                <a:cubicBezTo>
                  <a:pt x="2694" y="9433"/>
                  <a:pt x="2891" y="9618"/>
                  <a:pt x="3164" y="9689"/>
                </a:cubicBezTo>
                <a:cubicBezTo>
                  <a:pt x="3218" y="9703"/>
                  <a:pt x="3264" y="9711"/>
                  <a:pt x="3301" y="9711"/>
                </a:cubicBezTo>
                <a:cubicBezTo>
                  <a:pt x="3411" y="9711"/>
                  <a:pt x="3454" y="9645"/>
                  <a:pt x="3455" y="9484"/>
                </a:cubicBezTo>
                <a:cubicBezTo>
                  <a:pt x="3456" y="9202"/>
                  <a:pt x="3436" y="8918"/>
                  <a:pt x="3405" y="8638"/>
                </a:cubicBezTo>
                <a:cubicBezTo>
                  <a:pt x="3354" y="8152"/>
                  <a:pt x="3308" y="7668"/>
                  <a:pt x="3401" y="7185"/>
                </a:cubicBezTo>
                <a:cubicBezTo>
                  <a:pt x="3434" y="7016"/>
                  <a:pt x="3503" y="6848"/>
                  <a:pt x="3587" y="6697"/>
                </a:cubicBezTo>
                <a:cubicBezTo>
                  <a:pt x="3616" y="6643"/>
                  <a:pt x="3718" y="6596"/>
                  <a:pt x="3789" y="6596"/>
                </a:cubicBezTo>
                <a:cubicBezTo>
                  <a:pt x="3797" y="6596"/>
                  <a:pt x="3805" y="6597"/>
                  <a:pt x="3813" y="6598"/>
                </a:cubicBezTo>
                <a:cubicBezTo>
                  <a:pt x="3870" y="6609"/>
                  <a:pt x="3944" y="6719"/>
                  <a:pt x="3948" y="6788"/>
                </a:cubicBezTo>
                <a:cubicBezTo>
                  <a:pt x="3958" y="6972"/>
                  <a:pt x="3953" y="7162"/>
                  <a:pt x="3920" y="7344"/>
                </a:cubicBezTo>
                <a:cubicBezTo>
                  <a:pt x="3861" y="7664"/>
                  <a:pt x="3767" y="7977"/>
                  <a:pt x="3705" y="8297"/>
                </a:cubicBezTo>
                <a:cubicBezTo>
                  <a:pt x="3614" y="8758"/>
                  <a:pt x="3612" y="9216"/>
                  <a:pt x="3862" y="9635"/>
                </a:cubicBezTo>
                <a:cubicBezTo>
                  <a:pt x="3989" y="9848"/>
                  <a:pt x="4147" y="10045"/>
                  <a:pt x="4452" y="10059"/>
                </a:cubicBezTo>
                <a:cubicBezTo>
                  <a:pt x="4455" y="9939"/>
                  <a:pt x="4477" y="9830"/>
                  <a:pt x="4457" y="9728"/>
                </a:cubicBezTo>
                <a:cubicBezTo>
                  <a:pt x="4399" y="9425"/>
                  <a:pt x="4322" y="9124"/>
                  <a:pt x="4256" y="8822"/>
                </a:cubicBezTo>
                <a:cubicBezTo>
                  <a:pt x="4181" y="8483"/>
                  <a:pt x="4129" y="8145"/>
                  <a:pt x="4417" y="7824"/>
                </a:cubicBezTo>
                <a:cubicBezTo>
                  <a:pt x="4494" y="7913"/>
                  <a:pt x="4602" y="7985"/>
                  <a:pt x="4626" y="8078"/>
                </a:cubicBezTo>
                <a:cubicBezTo>
                  <a:pt x="4681" y="8291"/>
                  <a:pt x="4710" y="8515"/>
                  <a:pt x="4719" y="8735"/>
                </a:cubicBezTo>
                <a:cubicBezTo>
                  <a:pt x="4731" y="9038"/>
                  <a:pt x="4697" y="9343"/>
                  <a:pt x="4713" y="9645"/>
                </a:cubicBezTo>
                <a:cubicBezTo>
                  <a:pt x="4726" y="9900"/>
                  <a:pt x="4875" y="10087"/>
                  <a:pt x="5120" y="10169"/>
                </a:cubicBezTo>
                <a:cubicBezTo>
                  <a:pt x="5443" y="10277"/>
                  <a:pt x="5772" y="10366"/>
                  <a:pt x="6121" y="10470"/>
                </a:cubicBezTo>
                <a:cubicBezTo>
                  <a:pt x="6260" y="10138"/>
                  <a:pt x="6399" y="9821"/>
                  <a:pt x="6525" y="9499"/>
                </a:cubicBezTo>
                <a:cubicBezTo>
                  <a:pt x="6592" y="9325"/>
                  <a:pt x="6545" y="9159"/>
                  <a:pt x="6419" y="9024"/>
                </a:cubicBezTo>
                <a:cubicBezTo>
                  <a:pt x="6328" y="8926"/>
                  <a:pt x="6228" y="8838"/>
                  <a:pt x="6129" y="8748"/>
                </a:cubicBezTo>
                <a:cubicBezTo>
                  <a:pt x="6012" y="8640"/>
                  <a:pt x="5880" y="8544"/>
                  <a:pt x="5777" y="8422"/>
                </a:cubicBezTo>
                <a:cubicBezTo>
                  <a:pt x="5654" y="8277"/>
                  <a:pt x="5570" y="8109"/>
                  <a:pt x="5664" y="7892"/>
                </a:cubicBezTo>
                <a:cubicBezTo>
                  <a:pt x="5668" y="7892"/>
                  <a:pt x="5672" y="7892"/>
                  <a:pt x="5676" y="7892"/>
                </a:cubicBezTo>
                <a:cubicBezTo>
                  <a:pt x="5823" y="7892"/>
                  <a:pt x="5885" y="7999"/>
                  <a:pt x="5954" y="8096"/>
                </a:cubicBezTo>
                <a:cubicBezTo>
                  <a:pt x="6234" y="8490"/>
                  <a:pt x="6554" y="8846"/>
                  <a:pt x="6956" y="9123"/>
                </a:cubicBezTo>
                <a:cubicBezTo>
                  <a:pt x="7025" y="9170"/>
                  <a:pt x="7092" y="9222"/>
                  <a:pt x="7172" y="9222"/>
                </a:cubicBezTo>
                <a:cubicBezTo>
                  <a:pt x="7204" y="9222"/>
                  <a:pt x="7239" y="9213"/>
                  <a:pt x="7277" y="9192"/>
                </a:cubicBezTo>
                <a:cubicBezTo>
                  <a:pt x="7410" y="9116"/>
                  <a:pt x="7426" y="8992"/>
                  <a:pt x="7410" y="8858"/>
                </a:cubicBezTo>
                <a:cubicBezTo>
                  <a:pt x="7360" y="8435"/>
                  <a:pt x="7137" y="8098"/>
                  <a:pt x="6856" y="7797"/>
                </a:cubicBezTo>
                <a:cubicBezTo>
                  <a:pt x="6504" y="7421"/>
                  <a:pt x="6068" y="7180"/>
                  <a:pt x="5580" y="7027"/>
                </a:cubicBezTo>
                <a:cubicBezTo>
                  <a:pt x="5392" y="6968"/>
                  <a:pt x="5304" y="6848"/>
                  <a:pt x="5344" y="6721"/>
                </a:cubicBezTo>
                <a:cubicBezTo>
                  <a:pt x="5377" y="6618"/>
                  <a:pt x="5491" y="6549"/>
                  <a:pt x="5615" y="6549"/>
                </a:cubicBezTo>
                <a:cubicBezTo>
                  <a:pt x="5660" y="6549"/>
                  <a:pt x="5707" y="6558"/>
                  <a:pt x="5751" y="6577"/>
                </a:cubicBezTo>
                <a:cubicBezTo>
                  <a:pt x="5852" y="6621"/>
                  <a:pt x="5952" y="6681"/>
                  <a:pt x="6034" y="6755"/>
                </a:cubicBezTo>
                <a:cubicBezTo>
                  <a:pt x="6510" y="7175"/>
                  <a:pt x="6982" y="7601"/>
                  <a:pt x="7449" y="8030"/>
                </a:cubicBezTo>
                <a:cubicBezTo>
                  <a:pt x="7540" y="8113"/>
                  <a:pt x="7635" y="8155"/>
                  <a:pt x="7721" y="8155"/>
                </a:cubicBezTo>
                <a:cubicBezTo>
                  <a:pt x="7846" y="8155"/>
                  <a:pt x="7955" y="8069"/>
                  <a:pt x="8012" y="7899"/>
                </a:cubicBezTo>
                <a:cubicBezTo>
                  <a:pt x="8043" y="7806"/>
                  <a:pt x="8059" y="7699"/>
                  <a:pt x="8049" y="7602"/>
                </a:cubicBezTo>
                <a:cubicBezTo>
                  <a:pt x="8014" y="7229"/>
                  <a:pt x="7782" y="6980"/>
                  <a:pt x="7486" y="6789"/>
                </a:cubicBezTo>
                <a:cubicBezTo>
                  <a:pt x="6891" y="6404"/>
                  <a:pt x="6221" y="6198"/>
                  <a:pt x="5547" y="6005"/>
                </a:cubicBezTo>
                <a:cubicBezTo>
                  <a:pt x="5441" y="5976"/>
                  <a:pt x="5325" y="5931"/>
                  <a:pt x="5254" y="5856"/>
                </a:cubicBezTo>
                <a:cubicBezTo>
                  <a:pt x="5194" y="5794"/>
                  <a:pt x="5156" y="5667"/>
                  <a:pt x="5177" y="5586"/>
                </a:cubicBezTo>
                <a:cubicBezTo>
                  <a:pt x="5195" y="5516"/>
                  <a:pt x="5304" y="5434"/>
                  <a:pt x="5382" y="5425"/>
                </a:cubicBezTo>
                <a:cubicBezTo>
                  <a:pt x="5410" y="5421"/>
                  <a:pt x="5440" y="5420"/>
                  <a:pt x="5469" y="5420"/>
                </a:cubicBezTo>
                <a:cubicBezTo>
                  <a:pt x="5571" y="5420"/>
                  <a:pt x="5676" y="5439"/>
                  <a:pt x="5774" y="5468"/>
                </a:cubicBezTo>
                <a:cubicBezTo>
                  <a:pt x="6530" y="5685"/>
                  <a:pt x="7202" y="6058"/>
                  <a:pt x="7796" y="6576"/>
                </a:cubicBezTo>
                <a:cubicBezTo>
                  <a:pt x="7882" y="6650"/>
                  <a:pt x="7973" y="6740"/>
                  <a:pt x="8088" y="6740"/>
                </a:cubicBezTo>
                <a:cubicBezTo>
                  <a:pt x="8121" y="6740"/>
                  <a:pt x="8156" y="6733"/>
                  <a:pt x="8193" y="6716"/>
                </a:cubicBezTo>
                <a:cubicBezTo>
                  <a:pt x="8355" y="6642"/>
                  <a:pt x="8347" y="6474"/>
                  <a:pt x="8371" y="6329"/>
                </a:cubicBezTo>
                <a:cubicBezTo>
                  <a:pt x="8374" y="6318"/>
                  <a:pt x="8375" y="6308"/>
                  <a:pt x="8376" y="6297"/>
                </a:cubicBezTo>
                <a:cubicBezTo>
                  <a:pt x="8416" y="5697"/>
                  <a:pt x="8046" y="5114"/>
                  <a:pt x="7449" y="4830"/>
                </a:cubicBezTo>
                <a:cubicBezTo>
                  <a:pt x="7132" y="4680"/>
                  <a:pt x="6804" y="4633"/>
                  <a:pt x="6470" y="4633"/>
                </a:cubicBezTo>
                <a:cubicBezTo>
                  <a:pt x="6315" y="4633"/>
                  <a:pt x="6160" y="4643"/>
                  <a:pt x="6004" y="4657"/>
                </a:cubicBezTo>
                <a:cubicBezTo>
                  <a:pt x="5759" y="4680"/>
                  <a:pt x="5516" y="4728"/>
                  <a:pt x="5272" y="4743"/>
                </a:cubicBezTo>
                <a:cubicBezTo>
                  <a:pt x="5259" y="4744"/>
                  <a:pt x="5247" y="4744"/>
                  <a:pt x="5235" y="4744"/>
                </a:cubicBezTo>
                <a:cubicBezTo>
                  <a:pt x="5045" y="4744"/>
                  <a:pt x="4919" y="4643"/>
                  <a:pt x="4890" y="4497"/>
                </a:cubicBezTo>
                <a:cubicBezTo>
                  <a:pt x="4857" y="4331"/>
                  <a:pt x="4944" y="4159"/>
                  <a:pt x="5133" y="4094"/>
                </a:cubicBezTo>
                <a:cubicBezTo>
                  <a:pt x="5297" y="4039"/>
                  <a:pt x="5474" y="4006"/>
                  <a:pt x="5647" y="3999"/>
                </a:cubicBezTo>
                <a:cubicBezTo>
                  <a:pt x="5679" y="3998"/>
                  <a:pt x="5710" y="3997"/>
                  <a:pt x="5741" y="3997"/>
                </a:cubicBezTo>
                <a:cubicBezTo>
                  <a:pt x="6272" y="3997"/>
                  <a:pt x="6754" y="4185"/>
                  <a:pt x="7218" y="4435"/>
                </a:cubicBezTo>
                <a:cubicBezTo>
                  <a:pt x="7438" y="4553"/>
                  <a:pt x="7663" y="4665"/>
                  <a:pt x="7926" y="4669"/>
                </a:cubicBezTo>
                <a:cubicBezTo>
                  <a:pt x="7927" y="4669"/>
                  <a:pt x="7928" y="4669"/>
                  <a:pt x="7929" y="4669"/>
                </a:cubicBezTo>
                <a:cubicBezTo>
                  <a:pt x="8041" y="4669"/>
                  <a:pt x="8095" y="4615"/>
                  <a:pt x="8088" y="4520"/>
                </a:cubicBezTo>
                <a:cubicBezTo>
                  <a:pt x="8068" y="4288"/>
                  <a:pt x="8074" y="4042"/>
                  <a:pt x="7996" y="3829"/>
                </a:cubicBezTo>
                <a:cubicBezTo>
                  <a:pt x="7765" y="3196"/>
                  <a:pt x="7186" y="2824"/>
                  <a:pt x="6570" y="2824"/>
                </a:cubicBezTo>
                <a:cubicBezTo>
                  <a:pt x="6324" y="2824"/>
                  <a:pt x="6071" y="2884"/>
                  <a:pt x="5832" y="3010"/>
                </a:cubicBezTo>
                <a:cubicBezTo>
                  <a:pt x="5550" y="3159"/>
                  <a:pt x="5281" y="3335"/>
                  <a:pt x="5004" y="3495"/>
                </a:cubicBezTo>
                <a:cubicBezTo>
                  <a:pt x="4940" y="3532"/>
                  <a:pt x="4874" y="3560"/>
                  <a:pt x="4809" y="3560"/>
                </a:cubicBezTo>
                <a:cubicBezTo>
                  <a:pt x="4754" y="3560"/>
                  <a:pt x="4701" y="3540"/>
                  <a:pt x="4651" y="3487"/>
                </a:cubicBezTo>
                <a:cubicBezTo>
                  <a:pt x="4538" y="3367"/>
                  <a:pt x="4612" y="3245"/>
                  <a:pt x="4681" y="3136"/>
                </a:cubicBezTo>
                <a:cubicBezTo>
                  <a:pt x="4874" y="2832"/>
                  <a:pt x="5171" y="2667"/>
                  <a:pt x="5508" y="2605"/>
                </a:cubicBezTo>
                <a:cubicBezTo>
                  <a:pt x="5901" y="2534"/>
                  <a:pt x="6302" y="2514"/>
                  <a:pt x="6699" y="2462"/>
                </a:cubicBezTo>
                <a:cubicBezTo>
                  <a:pt x="6837" y="2444"/>
                  <a:pt x="7016" y="2452"/>
                  <a:pt x="7063" y="2284"/>
                </a:cubicBezTo>
                <a:cubicBezTo>
                  <a:pt x="7113" y="2103"/>
                  <a:pt x="6981" y="1976"/>
                  <a:pt x="6860" y="1860"/>
                </a:cubicBezTo>
                <a:cubicBezTo>
                  <a:pt x="6833" y="1834"/>
                  <a:pt x="6802" y="1811"/>
                  <a:pt x="6768" y="1797"/>
                </a:cubicBezTo>
                <a:cubicBezTo>
                  <a:pt x="6532" y="1698"/>
                  <a:pt x="6302" y="1579"/>
                  <a:pt x="6058" y="1511"/>
                </a:cubicBezTo>
                <a:cubicBezTo>
                  <a:pt x="5937" y="1477"/>
                  <a:pt x="5827" y="1460"/>
                  <a:pt x="5726" y="1460"/>
                </a:cubicBezTo>
                <a:cubicBezTo>
                  <a:pt x="5405" y="1460"/>
                  <a:pt x="5170" y="1628"/>
                  <a:pt x="4958" y="1958"/>
                </a:cubicBezTo>
                <a:cubicBezTo>
                  <a:pt x="4845" y="2132"/>
                  <a:pt x="4690" y="2288"/>
                  <a:pt x="4530" y="2421"/>
                </a:cubicBezTo>
                <a:cubicBezTo>
                  <a:pt x="4471" y="2471"/>
                  <a:pt x="4395" y="2493"/>
                  <a:pt x="4319" y="2493"/>
                </a:cubicBezTo>
                <a:cubicBezTo>
                  <a:pt x="4210" y="2493"/>
                  <a:pt x="4100" y="2448"/>
                  <a:pt x="4032" y="2375"/>
                </a:cubicBezTo>
                <a:cubicBezTo>
                  <a:pt x="3921" y="2256"/>
                  <a:pt x="3931" y="2130"/>
                  <a:pt x="4053" y="1938"/>
                </a:cubicBezTo>
                <a:cubicBezTo>
                  <a:pt x="4186" y="1731"/>
                  <a:pt x="4380" y="1601"/>
                  <a:pt x="4601" y="1515"/>
                </a:cubicBezTo>
                <a:cubicBezTo>
                  <a:pt x="4814" y="1431"/>
                  <a:pt x="5039" y="1376"/>
                  <a:pt x="5256" y="1302"/>
                </a:cubicBezTo>
                <a:cubicBezTo>
                  <a:pt x="5474" y="1227"/>
                  <a:pt x="5690" y="1143"/>
                  <a:pt x="5907" y="1063"/>
                </a:cubicBezTo>
                <a:cubicBezTo>
                  <a:pt x="5901" y="1044"/>
                  <a:pt x="5897" y="1026"/>
                  <a:pt x="5893" y="1007"/>
                </a:cubicBezTo>
                <a:cubicBezTo>
                  <a:pt x="5551" y="775"/>
                  <a:pt x="5189" y="655"/>
                  <a:pt x="4811" y="655"/>
                </a:cubicBezTo>
                <a:cubicBezTo>
                  <a:pt x="4613" y="655"/>
                  <a:pt x="4410" y="688"/>
                  <a:pt x="4204" y="754"/>
                </a:cubicBezTo>
                <a:cubicBezTo>
                  <a:pt x="3606" y="947"/>
                  <a:pt x="3192" y="1357"/>
                  <a:pt x="2957" y="1981"/>
                </a:cubicBezTo>
                <a:cubicBezTo>
                  <a:pt x="2824" y="1456"/>
                  <a:pt x="2638" y="1003"/>
                  <a:pt x="2380" y="581"/>
                </a:cubicBezTo>
                <a:cubicBezTo>
                  <a:pt x="2233" y="341"/>
                  <a:pt x="2074" y="104"/>
                  <a:pt x="1797" y="12"/>
                </a:cubicBezTo>
                <a:cubicBezTo>
                  <a:pt x="1772" y="4"/>
                  <a:pt x="1743" y="0"/>
                  <a:pt x="17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4"/>
          <p:cNvSpPr/>
          <p:nvPr/>
        </p:nvSpPr>
        <p:spPr>
          <a:xfrm>
            <a:off x="5925256" y="562735"/>
            <a:ext cx="952425" cy="826933"/>
          </a:xfrm>
          <a:custGeom>
            <a:avLst/>
            <a:gdLst/>
            <a:ahLst/>
            <a:cxnLst/>
            <a:rect l="l" t="t" r="r" b="b"/>
            <a:pathLst>
              <a:path w="10724" h="9311" extrusionOk="0">
                <a:moveTo>
                  <a:pt x="0" y="7667"/>
                </a:moveTo>
                <a:cubicBezTo>
                  <a:pt x="1167" y="7289"/>
                  <a:pt x="1478" y="5922"/>
                  <a:pt x="1446" y="4594"/>
                </a:cubicBezTo>
                <a:cubicBezTo>
                  <a:pt x="1435" y="4132"/>
                  <a:pt x="1439" y="2945"/>
                  <a:pt x="2017" y="2955"/>
                </a:cubicBezTo>
                <a:cubicBezTo>
                  <a:pt x="2244" y="2960"/>
                  <a:pt x="2282" y="3528"/>
                  <a:pt x="2281" y="3679"/>
                </a:cubicBezTo>
                <a:cubicBezTo>
                  <a:pt x="2276" y="4325"/>
                  <a:pt x="2007" y="4812"/>
                  <a:pt x="1915" y="5418"/>
                </a:cubicBezTo>
                <a:cubicBezTo>
                  <a:pt x="1882" y="5638"/>
                  <a:pt x="1808" y="6048"/>
                  <a:pt x="2126" y="5948"/>
                </a:cubicBezTo>
                <a:cubicBezTo>
                  <a:pt x="2463" y="5843"/>
                  <a:pt x="2604" y="5386"/>
                  <a:pt x="2722" y="5042"/>
                </a:cubicBezTo>
                <a:cubicBezTo>
                  <a:pt x="3012" y="4194"/>
                  <a:pt x="2992" y="3246"/>
                  <a:pt x="3405" y="2460"/>
                </a:cubicBezTo>
                <a:cubicBezTo>
                  <a:pt x="3546" y="2193"/>
                  <a:pt x="3709" y="1888"/>
                  <a:pt x="3942" y="1723"/>
                </a:cubicBezTo>
                <a:cubicBezTo>
                  <a:pt x="3982" y="1696"/>
                  <a:pt x="4159" y="1576"/>
                  <a:pt x="4209" y="1633"/>
                </a:cubicBezTo>
                <a:cubicBezTo>
                  <a:pt x="4388" y="1831"/>
                  <a:pt x="4340" y="2271"/>
                  <a:pt x="4305" y="2493"/>
                </a:cubicBezTo>
                <a:cubicBezTo>
                  <a:pt x="4192" y="3204"/>
                  <a:pt x="3839" y="3806"/>
                  <a:pt x="3515" y="4385"/>
                </a:cubicBezTo>
                <a:cubicBezTo>
                  <a:pt x="3438" y="4525"/>
                  <a:pt x="2972" y="5129"/>
                  <a:pt x="3306" y="5170"/>
                </a:cubicBezTo>
                <a:cubicBezTo>
                  <a:pt x="3784" y="5229"/>
                  <a:pt x="4145" y="4779"/>
                  <a:pt x="4395" y="4383"/>
                </a:cubicBezTo>
                <a:cubicBezTo>
                  <a:pt x="4973" y="3469"/>
                  <a:pt x="5210" y="2252"/>
                  <a:pt x="5697" y="1255"/>
                </a:cubicBezTo>
                <a:cubicBezTo>
                  <a:pt x="5879" y="884"/>
                  <a:pt x="6056" y="461"/>
                  <a:pt x="6348" y="198"/>
                </a:cubicBezTo>
                <a:cubicBezTo>
                  <a:pt x="6412" y="140"/>
                  <a:pt x="6615" y="1"/>
                  <a:pt x="6708" y="74"/>
                </a:cubicBezTo>
                <a:cubicBezTo>
                  <a:pt x="6913" y="238"/>
                  <a:pt x="6798" y="732"/>
                  <a:pt x="6753" y="924"/>
                </a:cubicBezTo>
                <a:cubicBezTo>
                  <a:pt x="6570" y="1697"/>
                  <a:pt x="6074" y="2260"/>
                  <a:pt x="5753" y="2935"/>
                </a:cubicBezTo>
                <a:cubicBezTo>
                  <a:pt x="5668" y="3114"/>
                  <a:pt x="5291" y="3694"/>
                  <a:pt x="5593" y="3870"/>
                </a:cubicBezTo>
                <a:cubicBezTo>
                  <a:pt x="5991" y="4102"/>
                  <a:pt x="6472" y="3741"/>
                  <a:pt x="6770" y="3520"/>
                </a:cubicBezTo>
                <a:cubicBezTo>
                  <a:pt x="7593" y="2909"/>
                  <a:pt x="8323" y="2088"/>
                  <a:pt x="9096" y="1393"/>
                </a:cubicBezTo>
                <a:cubicBezTo>
                  <a:pt x="9409" y="1111"/>
                  <a:pt x="10102" y="541"/>
                  <a:pt x="10562" y="966"/>
                </a:cubicBezTo>
                <a:cubicBezTo>
                  <a:pt x="10724" y="1114"/>
                  <a:pt x="10637" y="1412"/>
                  <a:pt x="10568" y="1568"/>
                </a:cubicBezTo>
                <a:cubicBezTo>
                  <a:pt x="10382" y="1997"/>
                  <a:pt x="9968" y="2298"/>
                  <a:pt x="9645" y="2566"/>
                </a:cubicBezTo>
                <a:cubicBezTo>
                  <a:pt x="8617" y="3419"/>
                  <a:pt x="7481" y="3871"/>
                  <a:pt x="6253" y="4242"/>
                </a:cubicBezTo>
                <a:cubicBezTo>
                  <a:pt x="5843" y="4366"/>
                  <a:pt x="5437" y="4496"/>
                  <a:pt x="5051" y="4690"/>
                </a:cubicBezTo>
                <a:cubicBezTo>
                  <a:pt x="4970" y="4731"/>
                  <a:pt x="4712" y="4803"/>
                  <a:pt x="4659" y="4915"/>
                </a:cubicBezTo>
                <a:cubicBezTo>
                  <a:pt x="4648" y="4939"/>
                  <a:pt x="4789" y="5071"/>
                  <a:pt x="4798" y="5079"/>
                </a:cubicBezTo>
                <a:cubicBezTo>
                  <a:pt x="4984" y="5250"/>
                  <a:pt x="5214" y="5304"/>
                  <a:pt x="5432" y="5329"/>
                </a:cubicBezTo>
                <a:cubicBezTo>
                  <a:pt x="6092" y="5405"/>
                  <a:pt x="6730" y="5193"/>
                  <a:pt x="7390" y="5247"/>
                </a:cubicBezTo>
                <a:cubicBezTo>
                  <a:pt x="7609" y="5265"/>
                  <a:pt x="8005" y="5360"/>
                  <a:pt x="8014" y="5715"/>
                </a:cubicBezTo>
                <a:cubicBezTo>
                  <a:pt x="8027" y="6231"/>
                  <a:pt x="7478" y="6529"/>
                  <a:pt x="7134" y="6640"/>
                </a:cubicBezTo>
                <a:cubicBezTo>
                  <a:pt x="6150" y="6954"/>
                  <a:pt x="5197" y="6300"/>
                  <a:pt x="4210" y="6103"/>
                </a:cubicBezTo>
                <a:cubicBezTo>
                  <a:pt x="3867" y="6035"/>
                  <a:pt x="3517" y="6029"/>
                  <a:pt x="3186" y="6099"/>
                </a:cubicBezTo>
                <a:cubicBezTo>
                  <a:pt x="3158" y="6105"/>
                  <a:pt x="2874" y="6157"/>
                  <a:pt x="2878" y="6218"/>
                </a:cubicBezTo>
                <a:cubicBezTo>
                  <a:pt x="2898" y="6452"/>
                  <a:pt x="3237" y="6637"/>
                  <a:pt x="3386" y="6715"/>
                </a:cubicBezTo>
                <a:cubicBezTo>
                  <a:pt x="3941" y="7004"/>
                  <a:pt x="4565" y="7022"/>
                  <a:pt x="5138" y="7216"/>
                </a:cubicBezTo>
                <a:cubicBezTo>
                  <a:pt x="5256" y="7256"/>
                  <a:pt x="5749" y="7362"/>
                  <a:pt x="5792" y="7575"/>
                </a:cubicBezTo>
                <a:cubicBezTo>
                  <a:pt x="5903" y="8110"/>
                  <a:pt x="5200" y="8189"/>
                  <a:pt x="4905" y="8173"/>
                </a:cubicBezTo>
                <a:cubicBezTo>
                  <a:pt x="4138" y="8133"/>
                  <a:pt x="3576" y="7731"/>
                  <a:pt x="2924" y="7224"/>
                </a:cubicBezTo>
                <a:cubicBezTo>
                  <a:pt x="2701" y="7051"/>
                  <a:pt x="2227" y="6622"/>
                  <a:pt x="1960" y="6831"/>
                </a:cubicBezTo>
                <a:cubicBezTo>
                  <a:pt x="1853" y="6916"/>
                  <a:pt x="2281" y="7361"/>
                  <a:pt x="2308" y="7388"/>
                </a:cubicBezTo>
                <a:cubicBezTo>
                  <a:pt x="2722" y="7786"/>
                  <a:pt x="3204" y="8063"/>
                  <a:pt x="3610" y="8476"/>
                </a:cubicBezTo>
                <a:cubicBezTo>
                  <a:pt x="3700" y="8568"/>
                  <a:pt x="3986" y="8820"/>
                  <a:pt x="3886" y="8991"/>
                </a:cubicBezTo>
                <a:cubicBezTo>
                  <a:pt x="3697" y="9310"/>
                  <a:pt x="3171" y="9002"/>
                  <a:pt x="2950" y="8841"/>
                </a:cubicBezTo>
                <a:cubicBezTo>
                  <a:pt x="2255" y="8334"/>
                  <a:pt x="1718" y="7441"/>
                  <a:pt x="865" y="756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9" name="Google Shape;589;p44"/>
          <p:cNvGrpSpPr/>
          <p:nvPr/>
        </p:nvGrpSpPr>
        <p:grpSpPr>
          <a:xfrm>
            <a:off x="7474510" y="174756"/>
            <a:ext cx="829033" cy="713361"/>
            <a:chOff x="1160070" y="3659001"/>
            <a:chExt cx="829033" cy="713361"/>
          </a:xfrm>
        </p:grpSpPr>
        <p:sp>
          <p:nvSpPr>
            <p:cNvPr id="590" name="Google Shape;590;p44"/>
            <p:cNvSpPr/>
            <p:nvPr/>
          </p:nvSpPr>
          <p:spPr>
            <a:xfrm rot="1067426">
              <a:off x="1186386" y="4085659"/>
              <a:ext cx="205599" cy="204439"/>
            </a:xfrm>
            <a:custGeom>
              <a:avLst/>
              <a:gdLst/>
              <a:ahLst/>
              <a:cxnLst/>
              <a:rect l="l" t="t" r="r" b="b"/>
              <a:pathLst>
                <a:path w="2126" h="2114" extrusionOk="0">
                  <a:moveTo>
                    <a:pt x="1099" y="0"/>
                  </a:moveTo>
                  <a:lnTo>
                    <a:pt x="915" y="184"/>
                  </a:lnTo>
                  <a:lnTo>
                    <a:pt x="18" y="2043"/>
                  </a:lnTo>
                  <a:cubicBezTo>
                    <a:pt x="0" y="2077"/>
                    <a:pt x="28" y="2113"/>
                    <a:pt x="62" y="2113"/>
                  </a:cubicBezTo>
                  <a:cubicBezTo>
                    <a:pt x="69" y="2113"/>
                    <a:pt x="76" y="2112"/>
                    <a:pt x="83" y="2108"/>
                  </a:cubicBezTo>
                  <a:lnTo>
                    <a:pt x="1941" y="1211"/>
                  </a:lnTo>
                  <a:lnTo>
                    <a:pt x="2125" y="1027"/>
                  </a:lnTo>
                  <a:lnTo>
                    <a:pt x="109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44"/>
            <p:cNvSpPr/>
            <p:nvPr/>
          </p:nvSpPr>
          <p:spPr>
            <a:xfrm rot="1067426">
              <a:off x="1168859" y="4197656"/>
              <a:ext cx="69339" cy="68372"/>
            </a:xfrm>
            <a:custGeom>
              <a:avLst/>
              <a:gdLst/>
              <a:ahLst/>
              <a:cxnLst/>
              <a:rect l="l" t="t" r="r" b="b"/>
              <a:pathLst>
                <a:path w="717" h="707" extrusionOk="0">
                  <a:moveTo>
                    <a:pt x="318" y="1"/>
                  </a:moveTo>
                  <a:lnTo>
                    <a:pt x="18" y="636"/>
                  </a:lnTo>
                  <a:cubicBezTo>
                    <a:pt x="0" y="670"/>
                    <a:pt x="28" y="706"/>
                    <a:pt x="62" y="706"/>
                  </a:cubicBezTo>
                  <a:cubicBezTo>
                    <a:pt x="69" y="706"/>
                    <a:pt x="76" y="705"/>
                    <a:pt x="83" y="701"/>
                  </a:cubicBezTo>
                  <a:lnTo>
                    <a:pt x="716" y="396"/>
                  </a:lnTo>
                  <a:lnTo>
                    <a:pt x="3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44"/>
            <p:cNvSpPr/>
            <p:nvPr/>
          </p:nvSpPr>
          <p:spPr>
            <a:xfrm rot="1067426">
              <a:off x="1344078" y="3732910"/>
              <a:ext cx="572312" cy="565542"/>
            </a:xfrm>
            <a:custGeom>
              <a:avLst/>
              <a:gdLst/>
              <a:ahLst/>
              <a:cxnLst/>
              <a:rect l="l" t="t" r="r" b="b"/>
              <a:pathLst>
                <a:path w="5918" h="5848" extrusionOk="0">
                  <a:moveTo>
                    <a:pt x="5121" y="1"/>
                  </a:moveTo>
                  <a:cubicBezTo>
                    <a:pt x="4935" y="1"/>
                    <a:pt x="4749" y="72"/>
                    <a:pt x="4607" y="214"/>
                  </a:cubicBezTo>
                  <a:lnTo>
                    <a:pt x="1" y="4820"/>
                  </a:lnTo>
                  <a:lnTo>
                    <a:pt x="1027" y="5847"/>
                  </a:lnTo>
                  <a:lnTo>
                    <a:pt x="5634" y="1240"/>
                  </a:lnTo>
                  <a:cubicBezTo>
                    <a:pt x="5918" y="957"/>
                    <a:pt x="5918" y="497"/>
                    <a:pt x="5634" y="214"/>
                  </a:cubicBezTo>
                  <a:cubicBezTo>
                    <a:pt x="5492" y="72"/>
                    <a:pt x="5307" y="1"/>
                    <a:pt x="5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44"/>
            <p:cNvSpPr/>
            <p:nvPr/>
          </p:nvSpPr>
          <p:spPr>
            <a:xfrm rot="1067426">
              <a:off x="1753553" y="3845677"/>
              <a:ext cx="137131" cy="137227"/>
            </a:xfrm>
            <a:custGeom>
              <a:avLst/>
              <a:gdLst/>
              <a:ahLst/>
              <a:cxnLst/>
              <a:rect l="l" t="t" r="r" b="b"/>
              <a:pathLst>
                <a:path w="1418" h="1419" extrusionOk="0">
                  <a:moveTo>
                    <a:pt x="391" y="1"/>
                  </a:moveTo>
                  <a:lnTo>
                    <a:pt x="1" y="391"/>
                  </a:lnTo>
                  <a:lnTo>
                    <a:pt x="1028" y="1418"/>
                  </a:lnTo>
                  <a:lnTo>
                    <a:pt x="1418" y="1027"/>
                  </a:lnTo>
                  <a:lnTo>
                    <a:pt x="39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44"/>
            <p:cNvSpPr/>
            <p:nvPr/>
          </p:nvSpPr>
          <p:spPr>
            <a:xfrm rot="1067426">
              <a:off x="1803689" y="3804840"/>
              <a:ext cx="165176" cy="158309"/>
            </a:xfrm>
            <a:custGeom>
              <a:avLst/>
              <a:gdLst/>
              <a:ahLst/>
              <a:cxnLst/>
              <a:rect l="l" t="t" r="r" b="b"/>
              <a:pathLst>
                <a:path w="1708" h="1637" extrusionOk="0">
                  <a:moveTo>
                    <a:pt x="911" y="1"/>
                  </a:moveTo>
                  <a:cubicBezTo>
                    <a:pt x="725" y="1"/>
                    <a:pt x="539" y="72"/>
                    <a:pt x="397" y="214"/>
                  </a:cubicBezTo>
                  <a:lnTo>
                    <a:pt x="0" y="611"/>
                  </a:lnTo>
                  <a:lnTo>
                    <a:pt x="1027" y="1637"/>
                  </a:lnTo>
                  <a:lnTo>
                    <a:pt x="1424" y="1240"/>
                  </a:lnTo>
                  <a:cubicBezTo>
                    <a:pt x="1708" y="957"/>
                    <a:pt x="1708" y="497"/>
                    <a:pt x="1424" y="214"/>
                  </a:cubicBezTo>
                  <a:cubicBezTo>
                    <a:pt x="1282" y="72"/>
                    <a:pt x="1097" y="1"/>
                    <a:pt x="9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4"/>
            <p:cNvSpPr/>
            <p:nvPr/>
          </p:nvSpPr>
          <p:spPr>
            <a:xfrm rot="1067426">
              <a:off x="1364856" y="3844652"/>
              <a:ext cx="402591" cy="402494"/>
            </a:xfrm>
            <a:custGeom>
              <a:avLst/>
              <a:gdLst/>
              <a:ahLst/>
              <a:cxnLst/>
              <a:rect l="l" t="t" r="r" b="b"/>
              <a:pathLst>
                <a:path w="4163" h="4162" extrusionOk="0">
                  <a:moveTo>
                    <a:pt x="3819" y="1"/>
                  </a:moveTo>
                  <a:lnTo>
                    <a:pt x="0" y="3820"/>
                  </a:lnTo>
                  <a:lnTo>
                    <a:pt x="343" y="4162"/>
                  </a:lnTo>
                  <a:lnTo>
                    <a:pt x="4162" y="343"/>
                  </a:lnTo>
                  <a:lnTo>
                    <a:pt x="38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Title 8">
            <a:hlinkClick r:id="" action="ppaction://noaction"/>
          </p:cNvPr>
          <p:cNvSpPr/>
          <p:nvPr/>
        </p:nvSpPr>
        <p:spPr>
          <a:xfrm>
            <a:off x="1160145" y="1932940"/>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a:t>- xe ben</a:t>
            </a:r>
          </a:p>
        </p:txBody>
      </p:sp>
      <p:sp>
        <p:nvSpPr>
          <p:cNvPr id="4" name="Title 8">
            <a:hlinkClick r:id="rId3" action="ppaction://hlinksldjump"/>
          </p:cNvPr>
          <p:cNvSpPr/>
          <p:nvPr/>
        </p:nvSpPr>
        <p:spPr>
          <a:xfrm>
            <a:off x="1160145" y="2792095"/>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dirty="0"/>
              <a:t>- sông Đà</a:t>
            </a:r>
          </a:p>
        </p:txBody>
      </p:sp>
      <p:sp>
        <p:nvSpPr>
          <p:cNvPr id="5" name="Title 8">
            <a:hlinkClick r:id="rId4" action="ppaction://hlinksldjump"/>
          </p:cNvPr>
          <p:cNvSpPr/>
          <p:nvPr/>
        </p:nvSpPr>
        <p:spPr>
          <a:xfrm>
            <a:off x="1160145" y="3651250"/>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dirty="0"/>
              <a:t>- ba-la-lai-ca</a:t>
            </a:r>
          </a:p>
        </p:txBody>
      </p:sp>
      <p:sp>
        <p:nvSpPr>
          <p:cNvPr id="7" name="Title 8">
            <a:hlinkClick r:id="" action="ppaction://noaction"/>
          </p:cNvPr>
          <p:cNvSpPr/>
          <p:nvPr/>
        </p:nvSpPr>
        <p:spPr>
          <a:xfrm>
            <a:off x="4815840" y="1932940"/>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dirty="0"/>
              <a:t>- chơi vơi</a:t>
            </a:r>
          </a:p>
        </p:txBody>
      </p:sp>
    </p:spTree>
    <p:extLst>
      <p:ext uri="{BB962C8B-B14F-4D97-AF65-F5344CB8AC3E}">
        <p14:creationId xmlns:p14="http://schemas.microsoft.com/office/powerpoint/2010/main" val="404685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Scale>
                                      <p:cBhvr>
                                        <p:cTn id="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
                                        </p:tgtEl>
                                        <p:attrNameLst>
                                          <p:attrName>ppt_x</p:attrName>
                                          <p:attrName>ppt_y</p:attrName>
                                        </p:attrNameLst>
                                      </p:cBhvr>
                                    </p:animMotion>
                                    <p:animEffect transition="in" filter="fade">
                                      <p:cBhvr>
                                        <p:cTn id="9" dur="1000"/>
                                        <p:tgtEl>
                                          <p:spTgt spid="18"/>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Scale>
                                      <p:cBhvr>
                                        <p:cTn id="1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
                                        </p:tgtEl>
                                        <p:attrNameLst>
                                          <p:attrName>ppt_x</p:attrName>
                                          <p:attrName>ppt_y</p:attrName>
                                        </p:attrNameLst>
                                      </p:cBhvr>
                                    </p:animMotion>
                                    <p:animEffect transition="in" filter="fade">
                                      <p:cBhvr>
                                        <p:cTn id="14" dur="1000"/>
                                        <p:tgtEl>
                                          <p:spTgt spid="4"/>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Scale>
                                      <p:cBhvr>
                                        <p:cTn id="1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
                                        </p:tgtEl>
                                        <p:attrNameLst>
                                          <p:attrName>ppt_x</p:attrName>
                                          <p:attrName>ppt_y</p:attrName>
                                        </p:attrNameLst>
                                      </p:cBhvr>
                                    </p:animMotion>
                                    <p:animEffect transition="in" filter="fade">
                                      <p:cBhvr>
                                        <p:cTn id="19" dur="1000"/>
                                        <p:tgtEl>
                                          <p:spTgt spid="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4" grpId="0"/>
      <p:bldP spid="4" grpId="1"/>
      <p:bldP spid="5" grpId="0"/>
      <p:bldP spid="5" grpId="1"/>
      <p:bldP spid="7" grpId="0"/>
      <p:bldP spid="7"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1">
            <a:extLst>
              <a:ext uri="{FF2B5EF4-FFF2-40B4-BE49-F238E27FC236}">
                <a16:creationId xmlns:a16="http://schemas.microsoft.com/office/drawing/2014/main" id="{60B64EF5-1329-A0E4-DB65-2D93E64B7786}"/>
              </a:ext>
            </a:extLst>
          </p:cNvPr>
          <p:cNvSpPr txBox="1">
            <a:spLocks noChangeArrowheads="1"/>
          </p:cNvSpPr>
          <p:nvPr/>
        </p:nvSpPr>
        <p:spPr bwMode="auto">
          <a:xfrm>
            <a:off x="242888" y="53579"/>
            <a:ext cx="806053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700" b="1" dirty="0">
                <a:latin typeface="Times New Roman" panose="02020603050405020304" pitchFamily="18" charset="0"/>
                <a:cs typeface="Times New Roman" panose="02020603050405020304" pitchFamily="18" charset="0"/>
              </a:rPr>
              <a:t>Theo </a:t>
            </a:r>
            <a:r>
              <a:rPr lang="en-US" altLang="en-US" sz="2700" b="1" dirty="0" err="1">
                <a:latin typeface="Times New Roman" panose="02020603050405020304" pitchFamily="18" charset="0"/>
                <a:cs typeface="Times New Roman" panose="02020603050405020304" pitchFamily="18" charset="0"/>
              </a:rPr>
              <a:t>em</a:t>
            </a:r>
            <a:r>
              <a:rPr lang="en-US" altLang="en-US" sz="2700" b="1" dirty="0">
                <a:latin typeface="Times New Roman" panose="02020603050405020304" pitchFamily="18" charset="0"/>
                <a:cs typeface="Times New Roman" panose="02020603050405020304" pitchFamily="18" charset="0"/>
              </a:rPr>
              <a:t> </a:t>
            </a:r>
            <a:r>
              <a:rPr lang="en-US" altLang="en-US" sz="2700" b="1" dirty="0" err="1">
                <a:latin typeface="Times New Roman" panose="02020603050405020304" pitchFamily="18" charset="0"/>
                <a:cs typeface="Times New Roman" panose="02020603050405020304" pitchFamily="18" charset="0"/>
              </a:rPr>
              <a:t>như</a:t>
            </a:r>
            <a:r>
              <a:rPr lang="en-US" altLang="en-US" sz="2700" b="1" dirty="0">
                <a:latin typeface="Times New Roman" panose="02020603050405020304" pitchFamily="18" charset="0"/>
                <a:cs typeface="Times New Roman" panose="02020603050405020304" pitchFamily="18" charset="0"/>
              </a:rPr>
              <a:t> thế </a:t>
            </a:r>
            <a:r>
              <a:rPr lang="en-US" altLang="en-US" sz="2700" b="1" dirty="0" err="1">
                <a:latin typeface="Times New Roman" panose="02020603050405020304" pitchFamily="18" charset="0"/>
                <a:cs typeface="Times New Roman" panose="02020603050405020304" pitchFamily="18" charset="0"/>
              </a:rPr>
              <a:t>nào</a:t>
            </a:r>
            <a:r>
              <a:rPr lang="en-US" altLang="en-US" sz="2700" b="1" dirty="0">
                <a:latin typeface="Times New Roman" panose="02020603050405020304" pitchFamily="18" charset="0"/>
                <a:cs typeface="Times New Roman" panose="02020603050405020304" pitchFamily="18" charset="0"/>
              </a:rPr>
              <a:t> </a:t>
            </a:r>
            <a:r>
              <a:rPr lang="en-US" altLang="en-US" sz="2700" b="1" dirty="0" err="1">
                <a:latin typeface="Times New Roman" panose="02020603050405020304" pitchFamily="18" charset="0"/>
                <a:cs typeface="Times New Roman" panose="02020603050405020304" pitchFamily="18" charset="0"/>
              </a:rPr>
              <a:t>là</a:t>
            </a:r>
            <a:r>
              <a:rPr lang="en-US" altLang="en-US" sz="2700" b="1" dirty="0">
                <a:latin typeface="Times New Roman" panose="02020603050405020304" pitchFamily="18" charset="0"/>
                <a:cs typeface="Times New Roman" panose="02020603050405020304" pitchFamily="18" charset="0"/>
              </a:rPr>
              <a:t> </a:t>
            </a:r>
            <a:r>
              <a:rPr lang="en-US" altLang="en-US" sz="2700" b="1" dirty="0" err="1">
                <a:latin typeface="Times New Roman" panose="02020603050405020304" pitchFamily="18" charset="0"/>
                <a:cs typeface="Times New Roman" panose="02020603050405020304" pitchFamily="18" charset="0"/>
              </a:rPr>
              <a:t>một</a:t>
            </a:r>
            <a:r>
              <a:rPr lang="en-US" altLang="en-US" sz="2700" b="1" dirty="0">
                <a:latin typeface="Times New Roman" panose="02020603050405020304" pitchFamily="18" charset="0"/>
                <a:cs typeface="Times New Roman" panose="02020603050405020304" pitchFamily="18" charset="0"/>
              </a:rPr>
              <a:t> </a:t>
            </a:r>
            <a:r>
              <a:rPr lang="en-US" altLang="en-US" sz="2700" b="1" dirty="0" err="1">
                <a:latin typeface="Times New Roman" panose="02020603050405020304" pitchFamily="18" charset="0"/>
                <a:cs typeface="Times New Roman" panose="02020603050405020304" pitchFamily="18" charset="0"/>
              </a:rPr>
              <a:t>đêm</a:t>
            </a:r>
            <a:r>
              <a:rPr lang="en-US" altLang="en-US" sz="2700" b="1" dirty="0">
                <a:latin typeface="Times New Roman" panose="02020603050405020304" pitchFamily="18" charset="0"/>
                <a:cs typeface="Times New Roman" panose="02020603050405020304" pitchFamily="18" charset="0"/>
              </a:rPr>
              <a:t> </a:t>
            </a:r>
            <a:r>
              <a:rPr lang="en-US" altLang="en-US" sz="2700" b="1" dirty="0" err="1">
                <a:latin typeface="Times New Roman" panose="02020603050405020304" pitchFamily="18" charset="0"/>
                <a:cs typeface="Times New Roman" panose="02020603050405020304" pitchFamily="18" charset="0"/>
              </a:rPr>
              <a:t>trăng</a:t>
            </a:r>
            <a:r>
              <a:rPr lang="en-US" altLang="en-US" sz="2700" b="1" dirty="0">
                <a:latin typeface="Times New Roman" panose="02020603050405020304" pitchFamily="18" charset="0"/>
                <a:cs typeface="Times New Roman" panose="02020603050405020304" pitchFamily="18" charset="0"/>
              </a:rPr>
              <a:t> </a:t>
            </a:r>
            <a:r>
              <a:rPr lang="en-US" altLang="en-US" sz="2700" b="1" dirty="0" err="1">
                <a:latin typeface="Times New Roman" panose="02020603050405020304" pitchFamily="18" charset="0"/>
                <a:cs typeface="Times New Roman" panose="02020603050405020304" pitchFamily="18" charset="0"/>
              </a:rPr>
              <a:t>chơi</a:t>
            </a:r>
            <a:r>
              <a:rPr lang="en-US" altLang="en-US" sz="2700" b="1" dirty="0">
                <a:latin typeface="Times New Roman" panose="02020603050405020304" pitchFamily="18" charset="0"/>
                <a:cs typeface="Times New Roman" panose="02020603050405020304" pitchFamily="18" charset="0"/>
              </a:rPr>
              <a:t> </a:t>
            </a:r>
            <a:r>
              <a:rPr lang="en-US" altLang="en-US" sz="2700" b="1" dirty="0" err="1">
                <a:latin typeface="Times New Roman" panose="02020603050405020304" pitchFamily="18" charset="0"/>
                <a:cs typeface="Times New Roman" panose="02020603050405020304" pitchFamily="18" charset="0"/>
              </a:rPr>
              <a:t>vơi</a:t>
            </a:r>
            <a:r>
              <a:rPr lang="en-US" altLang="en-US" sz="2700" b="1" dirty="0">
                <a:latin typeface="Times New Roman" panose="02020603050405020304" pitchFamily="18" charset="0"/>
                <a:cs typeface="Times New Roman" panose="02020603050405020304" pitchFamily="18" charset="0"/>
              </a:rPr>
              <a:t>?</a:t>
            </a:r>
          </a:p>
        </p:txBody>
      </p:sp>
      <p:sp>
        <p:nvSpPr>
          <p:cNvPr id="4" name="TextBox 3">
            <a:extLst>
              <a:ext uri="{FF2B5EF4-FFF2-40B4-BE49-F238E27FC236}">
                <a16:creationId xmlns:a16="http://schemas.microsoft.com/office/drawing/2014/main" id="{5C3BDC48-DE6A-CCCB-9B3F-FD8E9597E513}"/>
              </a:ext>
            </a:extLst>
          </p:cNvPr>
          <p:cNvSpPr txBox="1">
            <a:spLocks noChangeArrowheads="1"/>
          </p:cNvSpPr>
          <p:nvPr/>
        </p:nvSpPr>
        <p:spPr bwMode="auto">
          <a:xfrm>
            <a:off x="421482" y="909638"/>
            <a:ext cx="773668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Trăng</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một</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mình</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tỏa</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sáng</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giữa</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cảnh</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đêm</a:t>
            </a:r>
            <a:r>
              <a:rPr lang="en-US" altLang="en-US" sz="2700" b="1" dirty="0">
                <a:solidFill>
                  <a:srgbClr val="7030A0"/>
                </a:solidFill>
                <a:latin typeface="Times New Roman" panose="02020603050405020304" pitchFamily="18" charset="0"/>
                <a:cs typeface="Times New Roman" panose="02020603050405020304" pitchFamily="18" charset="0"/>
              </a:rPr>
              <a:t> bao la.</a:t>
            </a:r>
          </a:p>
        </p:txBody>
      </p:sp>
      <p:pic>
        <p:nvPicPr>
          <p:cNvPr id="6" name="Picture 5">
            <a:extLst>
              <a:ext uri="{FF2B5EF4-FFF2-40B4-BE49-F238E27FC236}">
                <a16:creationId xmlns:a16="http://schemas.microsoft.com/office/drawing/2014/main" id="{539A6308-B292-ABD4-4B9A-10D26E570A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98998" y="1796654"/>
            <a:ext cx="6178153" cy="333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Moon 6">
            <a:hlinkClick r:id="rId3" action="ppaction://hlinksldjump"/>
            <a:extLst>
              <a:ext uri="{FF2B5EF4-FFF2-40B4-BE49-F238E27FC236}">
                <a16:creationId xmlns:a16="http://schemas.microsoft.com/office/drawing/2014/main" id="{243B186C-E767-1966-3798-9FB5DA4F4480}"/>
              </a:ext>
            </a:extLst>
          </p:cNvPr>
          <p:cNvSpPr/>
          <p:nvPr/>
        </p:nvSpPr>
        <p:spPr>
          <a:xfrm>
            <a:off x="8527256" y="311944"/>
            <a:ext cx="248841" cy="379810"/>
          </a:xfrm>
          <a:prstGeom prst="moon">
            <a:avLst/>
          </a:prstGeom>
          <a:solidFill>
            <a:srgbClr val="154D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44"/>
          <p:cNvSpPr txBox="1">
            <a:spLocks noGrp="1"/>
          </p:cNvSpPr>
          <p:nvPr>
            <p:ph type="title"/>
          </p:nvPr>
        </p:nvSpPr>
        <p:spPr>
          <a:xfrm>
            <a:off x="3431111" y="446290"/>
            <a:ext cx="3871500" cy="669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vi-VN" altLang="en-GB"/>
              <a:t>Giải nghĩa từ</a:t>
            </a:r>
          </a:p>
        </p:txBody>
      </p:sp>
      <p:sp>
        <p:nvSpPr>
          <p:cNvPr id="562" name="Google Shape;562;p44"/>
          <p:cNvSpPr/>
          <p:nvPr/>
        </p:nvSpPr>
        <p:spPr>
          <a:xfrm rot="5400000">
            <a:off x="3903980" y="-654050"/>
            <a:ext cx="1335405" cy="2870200"/>
          </a:xfrm>
          <a:custGeom>
            <a:avLst/>
            <a:gdLst/>
            <a:ahLst/>
            <a:cxnLst/>
            <a:rect l="l" t="t" r="r" b="b"/>
            <a:pathLst>
              <a:path w="14791" h="10793" extrusionOk="0">
                <a:moveTo>
                  <a:pt x="14791" y="5396"/>
                </a:moveTo>
                <a:cubicBezTo>
                  <a:pt x="14791" y="2418"/>
                  <a:pt x="12373" y="0"/>
                  <a:pt x="9395" y="0"/>
                </a:cubicBezTo>
                <a:lnTo>
                  <a:pt x="5397" y="0"/>
                </a:lnTo>
                <a:cubicBezTo>
                  <a:pt x="2419" y="0"/>
                  <a:pt x="1" y="2418"/>
                  <a:pt x="1" y="5396"/>
                </a:cubicBezTo>
                <a:cubicBezTo>
                  <a:pt x="1" y="8375"/>
                  <a:pt x="2419" y="10792"/>
                  <a:pt x="5397" y="10792"/>
                </a:cubicBezTo>
                <a:lnTo>
                  <a:pt x="9395" y="10792"/>
                </a:lnTo>
                <a:cubicBezTo>
                  <a:pt x="12373" y="10792"/>
                  <a:pt x="14791" y="8375"/>
                  <a:pt x="14791" y="5396"/>
                </a:cubicBezTo>
                <a:close/>
              </a:path>
            </a:pathLst>
          </a:custGeom>
          <a:solidFill>
            <a:srgbClr val="FFC864">
              <a:alpha val="28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4"/>
          <p:cNvSpPr/>
          <p:nvPr/>
        </p:nvSpPr>
        <p:spPr>
          <a:xfrm rot="-7200033">
            <a:off x="5872149" y="397144"/>
            <a:ext cx="726373" cy="903628"/>
          </a:xfrm>
          <a:custGeom>
            <a:avLst/>
            <a:gdLst/>
            <a:ahLst/>
            <a:cxnLst/>
            <a:rect l="l" t="t" r="r" b="b"/>
            <a:pathLst>
              <a:path w="8416" h="10470" extrusionOk="0">
                <a:moveTo>
                  <a:pt x="1713" y="0"/>
                </a:moveTo>
                <a:cubicBezTo>
                  <a:pt x="1628" y="0"/>
                  <a:pt x="1531" y="29"/>
                  <a:pt x="1481" y="77"/>
                </a:cubicBezTo>
                <a:cubicBezTo>
                  <a:pt x="1420" y="134"/>
                  <a:pt x="1405" y="288"/>
                  <a:pt x="1434" y="378"/>
                </a:cubicBezTo>
                <a:cubicBezTo>
                  <a:pt x="1476" y="505"/>
                  <a:pt x="1579" y="611"/>
                  <a:pt x="1656" y="726"/>
                </a:cubicBezTo>
                <a:cubicBezTo>
                  <a:pt x="1841" y="1000"/>
                  <a:pt x="2042" y="1265"/>
                  <a:pt x="2208" y="1550"/>
                </a:cubicBezTo>
                <a:cubicBezTo>
                  <a:pt x="2388" y="1858"/>
                  <a:pt x="2298" y="2052"/>
                  <a:pt x="1961" y="2159"/>
                </a:cubicBezTo>
                <a:cubicBezTo>
                  <a:pt x="1890" y="2182"/>
                  <a:pt x="1816" y="2195"/>
                  <a:pt x="1744" y="2216"/>
                </a:cubicBezTo>
                <a:cubicBezTo>
                  <a:pt x="1641" y="2245"/>
                  <a:pt x="1536" y="2269"/>
                  <a:pt x="1437" y="2309"/>
                </a:cubicBezTo>
                <a:cubicBezTo>
                  <a:pt x="526" y="2683"/>
                  <a:pt x="1" y="3907"/>
                  <a:pt x="46" y="4762"/>
                </a:cubicBezTo>
                <a:cubicBezTo>
                  <a:pt x="51" y="4844"/>
                  <a:pt x="115" y="4962"/>
                  <a:pt x="181" y="4989"/>
                </a:cubicBezTo>
                <a:cubicBezTo>
                  <a:pt x="195" y="4994"/>
                  <a:pt x="211" y="4997"/>
                  <a:pt x="228" y="4997"/>
                </a:cubicBezTo>
                <a:cubicBezTo>
                  <a:pt x="296" y="4997"/>
                  <a:pt x="385" y="4960"/>
                  <a:pt x="436" y="4917"/>
                </a:cubicBezTo>
                <a:cubicBezTo>
                  <a:pt x="534" y="4831"/>
                  <a:pt x="605" y="4712"/>
                  <a:pt x="685" y="4606"/>
                </a:cubicBezTo>
                <a:cubicBezTo>
                  <a:pt x="924" y="4289"/>
                  <a:pt x="1168" y="3978"/>
                  <a:pt x="1519" y="3775"/>
                </a:cubicBezTo>
                <a:cubicBezTo>
                  <a:pt x="1608" y="3723"/>
                  <a:pt x="1698" y="3695"/>
                  <a:pt x="1789" y="3695"/>
                </a:cubicBezTo>
                <a:cubicBezTo>
                  <a:pt x="1871" y="3695"/>
                  <a:pt x="1953" y="3718"/>
                  <a:pt x="2035" y="3770"/>
                </a:cubicBezTo>
                <a:cubicBezTo>
                  <a:pt x="2207" y="3879"/>
                  <a:pt x="2251" y="4052"/>
                  <a:pt x="2122" y="4206"/>
                </a:cubicBezTo>
                <a:cubicBezTo>
                  <a:pt x="2039" y="4304"/>
                  <a:pt x="1926" y="4387"/>
                  <a:pt x="1811" y="4447"/>
                </a:cubicBezTo>
                <a:cubicBezTo>
                  <a:pt x="1612" y="4550"/>
                  <a:pt x="1401" y="4629"/>
                  <a:pt x="1195" y="4718"/>
                </a:cubicBezTo>
                <a:cubicBezTo>
                  <a:pt x="866" y="4858"/>
                  <a:pt x="585" y="5060"/>
                  <a:pt x="520" y="5432"/>
                </a:cubicBezTo>
                <a:cubicBezTo>
                  <a:pt x="436" y="5917"/>
                  <a:pt x="464" y="6403"/>
                  <a:pt x="663" y="6863"/>
                </a:cubicBezTo>
                <a:cubicBezTo>
                  <a:pt x="707" y="6964"/>
                  <a:pt x="788" y="7050"/>
                  <a:pt x="870" y="7167"/>
                </a:cubicBezTo>
                <a:cubicBezTo>
                  <a:pt x="905" y="7089"/>
                  <a:pt x="924" y="7051"/>
                  <a:pt x="940" y="7014"/>
                </a:cubicBezTo>
                <a:cubicBezTo>
                  <a:pt x="1194" y="6431"/>
                  <a:pt x="1441" y="5844"/>
                  <a:pt x="1707" y="5267"/>
                </a:cubicBezTo>
                <a:cubicBezTo>
                  <a:pt x="1776" y="5117"/>
                  <a:pt x="1892" y="4979"/>
                  <a:pt x="2013" y="4863"/>
                </a:cubicBezTo>
                <a:cubicBezTo>
                  <a:pt x="2088" y="4793"/>
                  <a:pt x="2181" y="4745"/>
                  <a:pt x="2280" y="4745"/>
                </a:cubicBezTo>
                <a:cubicBezTo>
                  <a:pt x="2333" y="4745"/>
                  <a:pt x="2387" y="4758"/>
                  <a:pt x="2442" y="4789"/>
                </a:cubicBezTo>
                <a:cubicBezTo>
                  <a:pt x="2556" y="4853"/>
                  <a:pt x="2579" y="5018"/>
                  <a:pt x="2516" y="5214"/>
                </a:cubicBezTo>
                <a:cubicBezTo>
                  <a:pt x="2499" y="5269"/>
                  <a:pt x="2477" y="5327"/>
                  <a:pt x="2445" y="5374"/>
                </a:cubicBezTo>
                <a:cubicBezTo>
                  <a:pt x="2329" y="5542"/>
                  <a:pt x="2219" y="5712"/>
                  <a:pt x="2089" y="5867"/>
                </a:cubicBezTo>
                <a:cubicBezTo>
                  <a:pt x="1759" y="6265"/>
                  <a:pt x="1436" y="6664"/>
                  <a:pt x="1337" y="7189"/>
                </a:cubicBezTo>
                <a:cubicBezTo>
                  <a:pt x="1234" y="7731"/>
                  <a:pt x="1329" y="8222"/>
                  <a:pt x="1729" y="8626"/>
                </a:cubicBezTo>
                <a:cubicBezTo>
                  <a:pt x="1799" y="8696"/>
                  <a:pt x="1867" y="8731"/>
                  <a:pt x="1928" y="8731"/>
                </a:cubicBezTo>
                <a:cubicBezTo>
                  <a:pt x="2013" y="8731"/>
                  <a:pt x="2084" y="8664"/>
                  <a:pt x="2127" y="8533"/>
                </a:cubicBezTo>
                <a:cubicBezTo>
                  <a:pt x="2177" y="8377"/>
                  <a:pt x="2225" y="8213"/>
                  <a:pt x="2232" y="8050"/>
                </a:cubicBezTo>
                <a:cubicBezTo>
                  <a:pt x="2253" y="7635"/>
                  <a:pt x="2239" y="7217"/>
                  <a:pt x="2260" y="6802"/>
                </a:cubicBezTo>
                <a:cubicBezTo>
                  <a:pt x="2278" y="6451"/>
                  <a:pt x="2354" y="6110"/>
                  <a:pt x="2631" y="5857"/>
                </a:cubicBezTo>
                <a:cubicBezTo>
                  <a:pt x="2696" y="5798"/>
                  <a:pt x="2769" y="5751"/>
                  <a:pt x="2851" y="5751"/>
                </a:cubicBezTo>
                <a:cubicBezTo>
                  <a:pt x="2883" y="5751"/>
                  <a:pt x="2917" y="5759"/>
                  <a:pt x="2952" y="5775"/>
                </a:cubicBezTo>
                <a:cubicBezTo>
                  <a:pt x="3082" y="5836"/>
                  <a:pt x="3127" y="5964"/>
                  <a:pt x="3100" y="6085"/>
                </a:cubicBezTo>
                <a:cubicBezTo>
                  <a:pt x="3065" y="6248"/>
                  <a:pt x="3005" y="6412"/>
                  <a:pt x="2927" y="6561"/>
                </a:cubicBezTo>
                <a:cubicBezTo>
                  <a:pt x="2819" y="6762"/>
                  <a:pt x="2659" y="6939"/>
                  <a:pt x="2566" y="7147"/>
                </a:cubicBezTo>
                <a:cubicBezTo>
                  <a:pt x="2264" y="7826"/>
                  <a:pt x="2320" y="8515"/>
                  <a:pt x="2594" y="9186"/>
                </a:cubicBezTo>
                <a:cubicBezTo>
                  <a:pt x="2694" y="9433"/>
                  <a:pt x="2891" y="9618"/>
                  <a:pt x="3164" y="9689"/>
                </a:cubicBezTo>
                <a:cubicBezTo>
                  <a:pt x="3218" y="9703"/>
                  <a:pt x="3264" y="9711"/>
                  <a:pt x="3301" y="9711"/>
                </a:cubicBezTo>
                <a:cubicBezTo>
                  <a:pt x="3411" y="9711"/>
                  <a:pt x="3454" y="9645"/>
                  <a:pt x="3455" y="9484"/>
                </a:cubicBezTo>
                <a:cubicBezTo>
                  <a:pt x="3456" y="9202"/>
                  <a:pt x="3436" y="8918"/>
                  <a:pt x="3405" y="8638"/>
                </a:cubicBezTo>
                <a:cubicBezTo>
                  <a:pt x="3354" y="8152"/>
                  <a:pt x="3308" y="7668"/>
                  <a:pt x="3401" y="7185"/>
                </a:cubicBezTo>
                <a:cubicBezTo>
                  <a:pt x="3434" y="7016"/>
                  <a:pt x="3503" y="6848"/>
                  <a:pt x="3587" y="6697"/>
                </a:cubicBezTo>
                <a:cubicBezTo>
                  <a:pt x="3616" y="6643"/>
                  <a:pt x="3718" y="6596"/>
                  <a:pt x="3789" y="6596"/>
                </a:cubicBezTo>
                <a:cubicBezTo>
                  <a:pt x="3797" y="6596"/>
                  <a:pt x="3805" y="6597"/>
                  <a:pt x="3813" y="6598"/>
                </a:cubicBezTo>
                <a:cubicBezTo>
                  <a:pt x="3870" y="6609"/>
                  <a:pt x="3944" y="6719"/>
                  <a:pt x="3948" y="6788"/>
                </a:cubicBezTo>
                <a:cubicBezTo>
                  <a:pt x="3958" y="6972"/>
                  <a:pt x="3953" y="7162"/>
                  <a:pt x="3920" y="7344"/>
                </a:cubicBezTo>
                <a:cubicBezTo>
                  <a:pt x="3861" y="7664"/>
                  <a:pt x="3767" y="7977"/>
                  <a:pt x="3705" y="8297"/>
                </a:cubicBezTo>
                <a:cubicBezTo>
                  <a:pt x="3614" y="8758"/>
                  <a:pt x="3612" y="9216"/>
                  <a:pt x="3862" y="9635"/>
                </a:cubicBezTo>
                <a:cubicBezTo>
                  <a:pt x="3989" y="9848"/>
                  <a:pt x="4147" y="10045"/>
                  <a:pt x="4452" y="10059"/>
                </a:cubicBezTo>
                <a:cubicBezTo>
                  <a:pt x="4455" y="9939"/>
                  <a:pt x="4477" y="9830"/>
                  <a:pt x="4457" y="9728"/>
                </a:cubicBezTo>
                <a:cubicBezTo>
                  <a:pt x="4399" y="9425"/>
                  <a:pt x="4322" y="9124"/>
                  <a:pt x="4256" y="8822"/>
                </a:cubicBezTo>
                <a:cubicBezTo>
                  <a:pt x="4181" y="8483"/>
                  <a:pt x="4129" y="8145"/>
                  <a:pt x="4417" y="7824"/>
                </a:cubicBezTo>
                <a:cubicBezTo>
                  <a:pt x="4494" y="7913"/>
                  <a:pt x="4602" y="7985"/>
                  <a:pt x="4626" y="8078"/>
                </a:cubicBezTo>
                <a:cubicBezTo>
                  <a:pt x="4681" y="8291"/>
                  <a:pt x="4710" y="8515"/>
                  <a:pt x="4719" y="8735"/>
                </a:cubicBezTo>
                <a:cubicBezTo>
                  <a:pt x="4731" y="9038"/>
                  <a:pt x="4697" y="9343"/>
                  <a:pt x="4713" y="9645"/>
                </a:cubicBezTo>
                <a:cubicBezTo>
                  <a:pt x="4726" y="9900"/>
                  <a:pt x="4875" y="10087"/>
                  <a:pt x="5120" y="10169"/>
                </a:cubicBezTo>
                <a:cubicBezTo>
                  <a:pt x="5443" y="10277"/>
                  <a:pt x="5772" y="10366"/>
                  <a:pt x="6121" y="10470"/>
                </a:cubicBezTo>
                <a:cubicBezTo>
                  <a:pt x="6260" y="10138"/>
                  <a:pt x="6399" y="9821"/>
                  <a:pt x="6525" y="9499"/>
                </a:cubicBezTo>
                <a:cubicBezTo>
                  <a:pt x="6592" y="9325"/>
                  <a:pt x="6545" y="9159"/>
                  <a:pt x="6419" y="9024"/>
                </a:cubicBezTo>
                <a:cubicBezTo>
                  <a:pt x="6328" y="8926"/>
                  <a:pt x="6228" y="8838"/>
                  <a:pt x="6129" y="8748"/>
                </a:cubicBezTo>
                <a:cubicBezTo>
                  <a:pt x="6012" y="8640"/>
                  <a:pt x="5880" y="8544"/>
                  <a:pt x="5777" y="8422"/>
                </a:cubicBezTo>
                <a:cubicBezTo>
                  <a:pt x="5654" y="8277"/>
                  <a:pt x="5570" y="8109"/>
                  <a:pt x="5664" y="7892"/>
                </a:cubicBezTo>
                <a:cubicBezTo>
                  <a:pt x="5668" y="7892"/>
                  <a:pt x="5672" y="7892"/>
                  <a:pt x="5676" y="7892"/>
                </a:cubicBezTo>
                <a:cubicBezTo>
                  <a:pt x="5823" y="7892"/>
                  <a:pt x="5885" y="7999"/>
                  <a:pt x="5954" y="8096"/>
                </a:cubicBezTo>
                <a:cubicBezTo>
                  <a:pt x="6234" y="8490"/>
                  <a:pt x="6554" y="8846"/>
                  <a:pt x="6956" y="9123"/>
                </a:cubicBezTo>
                <a:cubicBezTo>
                  <a:pt x="7025" y="9170"/>
                  <a:pt x="7092" y="9222"/>
                  <a:pt x="7172" y="9222"/>
                </a:cubicBezTo>
                <a:cubicBezTo>
                  <a:pt x="7204" y="9222"/>
                  <a:pt x="7239" y="9213"/>
                  <a:pt x="7277" y="9192"/>
                </a:cubicBezTo>
                <a:cubicBezTo>
                  <a:pt x="7410" y="9116"/>
                  <a:pt x="7426" y="8992"/>
                  <a:pt x="7410" y="8858"/>
                </a:cubicBezTo>
                <a:cubicBezTo>
                  <a:pt x="7360" y="8435"/>
                  <a:pt x="7137" y="8098"/>
                  <a:pt x="6856" y="7797"/>
                </a:cubicBezTo>
                <a:cubicBezTo>
                  <a:pt x="6504" y="7421"/>
                  <a:pt x="6068" y="7180"/>
                  <a:pt x="5580" y="7027"/>
                </a:cubicBezTo>
                <a:cubicBezTo>
                  <a:pt x="5392" y="6968"/>
                  <a:pt x="5304" y="6848"/>
                  <a:pt x="5344" y="6721"/>
                </a:cubicBezTo>
                <a:cubicBezTo>
                  <a:pt x="5377" y="6618"/>
                  <a:pt x="5491" y="6549"/>
                  <a:pt x="5615" y="6549"/>
                </a:cubicBezTo>
                <a:cubicBezTo>
                  <a:pt x="5660" y="6549"/>
                  <a:pt x="5707" y="6558"/>
                  <a:pt x="5751" y="6577"/>
                </a:cubicBezTo>
                <a:cubicBezTo>
                  <a:pt x="5852" y="6621"/>
                  <a:pt x="5952" y="6681"/>
                  <a:pt x="6034" y="6755"/>
                </a:cubicBezTo>
                <a:cubicBezTo>
                  <a:pt x="6510" y="7175"/>
                  <a:pt x="6982" y="7601"/>
                  <a:pt x="7449" y="8030"/>
                </a:cubicBezTo>
                <a:cubicBezTo>
                  <a:pt x="7540" y="8113"/>
                  <a:pt x="7635" y="8155"/>
                  <a:pt x="7721" y="8155"/>
                </a:cubicBezTo>
                <a:cubicBezTo>
                  <a:pt x="7846" y="8155"/>
                  <a:pt x="7955" y="8069"/>
                  <a:pt x="8012" y="7899"/>
                </a:cubicBezTo>
                <a:cubicBezTo>
                  <a:pt x="8043" y="7806"/>
                  <a:pt x="8059" y="7699"/>
                  <a:pt x="8049" y="7602"/>
                </a:cubicBezTo>
                <a:cubicBezTo>
                  <a:pt x="8014" y="7229"/>
                  <a:pt x="7782" y="6980"/>
                  <a:pt x="7486" y="6789"/>
                </a:cubicBezTo>
                <a:cubicBezTo>
                  <a:pt x="6891" y="6404"/>
                  <a:pt x="6221" y="6198"/>
                  <a:pt x="5547" y="6005"/>
                </a:cubicBezTo>
                <a:cubicBezTo>
                  <a:pt x="5441" y="5976"/>
                  <a:pt x="5325" y="5931"/>
                  <a:pt x="5254" y="5856"/>
                </a:cubicBezTo>
                <a:cubicBezTo>
                  <a:pt x="5194" y="5794"/>
                  <a:pt x="5156" y="5667"/>
                  <a:pt x="5177" y="5586"/>
                </a:cubicBezTo>
                <a:cubicBezTo>
                  <a:pt x="5195" y="5516"/>
                  <a:pt x="5304" y="5434"/>
                  <a:pt x="5382" y="5425"/>
                </a:cubicBezTo>
                <a:cubicBezTo>
                  <a:pt x="5410" y="5421"/>
                  <a:pt x="5440" y="5420"/>
                  <a:pt x="5469" y="5420"/>
                </a:cubicBezTo>
                <a:cubicBezTo>
                  <a:pt x="5571" y="5420"/>
                  <a:pt x="5676" y="5439"/>
                  <a:pt x="5774" y="5468"/>
                </a:cubicBezTo>
                <a:cubicBezTo>
                  <a:pt x="6530" y="5685"/>
                  <a:pt x="7202" y="6058"/>
                  <a:pt x="7796" y="6576"/>
                </a:cubicBezTo>
                <a:cubicBezTo>
                  <a:pt x="7882" y="6650"/>
                  <a:pt x="7973" y="6740"/>
                  <a:pt x="8088" y="6740"/>
                </a:cubicBezTo>
                <a:cubicBezTo>
                  <a:pt x="8121" y="6740"/>
                  <a:pt x="8156" y="6733"/>
                  <a:pt x="8193" y="6716"/>
                </a:cubicBezTo>
                <a:cubicBezTo>
                  <a:pt x="8355" y="6642"/>
                  <a:pt x="8347" y="6474"/>
                  <a:pt x="8371" y="6329"/>
                </a:cubicBezTo>
                <a:cubicBezTo>
                  <a:pt x="8374" y="6318"/>
                  <a:pt x="8375" y="6308"/>
                  <a:pt x="8376" y="6297"/>
                </a:cubicBezTo>
                <a:cubicBezTo>
                  <a:pt x="8416" y="5697"/>
                  <a:pt x="8046" y="5114"/>
                  <a:pt x="7449" y="4830"/>
                </a:cubicBezTo>
                <a:cubicBezTo>
                  <a:pt x="7132" y="4680"/>
                  <a:pt x="6804" y="4633"/>
                  <a:pt x="6470" y="4633"/>
                </a:cubicBezTo>
                <a:cubicBezTo>
                  <a:pt x="6315" y="4633"/>
                  <a:pt x="6160" y="4643"/>
                  <a:pt x="6004" y="4657"/>
                </a:cubicBezTo>
                <a:cubicBezTo>
                  <a:pt x="5759" y="4680"/>
                  <a:pt x="5516" y="4728"/>
                  <a:pt x="5272" y="4743"/>
                </a:cubicBezTo>
                <a:cubicBezTo>
                  <a:pt x="5259" y="4744"/>
                  <a:pt x="5247" y="4744"/>
                  <a:pt x="5235" y="4744"/>
                </a:cubicBezTo>
                <a:cubicBezTo>
                  <a:pt x="5045" y="4744"/>
                  <a:pt x="4919" y="4643"/>
                  <a:pt x="4890" y="4497"/>
                </a:cubicBezTo>
                <a:cubicBezTo>
                  <a:pt x="4857" y="4331"/>
                  <a:pt x="4944" y="4159"/>
                  <a:pt x="5133" y="4094"/>
                </a:cubicBezTo>
                <a:cubicBezTo>
                  <a:pt x="5297" y="4039"/>
                  <a:pt x="5474" y="4006"/>
                  <a:pt x="5647" y="3999"/>
                </a:cubicBezTo>
                <a:cubicBezTo>
                  <a:pt x="5679" y="3998"/>
                  <a:pt x="5710" y="3997"/>
                  <a:pt x="5741" y="3997"/>
                </a:cubicBezTo>
                <a:cubicBezTo>
                  <a:pt x="6272" y="3997"/>
                  <a:pt x="6754" y="4185"/>
                  <a:pt x="7218" y="4435"/>
                </a:cubicBezTo>
                <a:cubicBezTo>
                  <a:pt x="7438" y="4553"/>
                  <a:pt x="7663" y="4665"/>
                  <a:pt x="7926" y="4669"/>
                </a:cubicBezTo>
                <a:cubicBezTo>
                  <a:pt x="7927" y="4669"/>
                  <a:pt x="7928" y="4669"/>
                  <a:pt x="7929" y="4669"/>
                </a:cubicBezTo>
                <a:cubicBezTo>
                  <a:pt x="8041" y="4669"/>
                  <a:pt x="8095" y="4615"/>
                  <a:pt x="8088" y="4520"/>
                </a:cubicBezTo>
                <a:cubicBezTo>
                  <a:pt x="8068" y="4288"/>
                  <a:pt x="8074" y="4042"/>
                  <a:pt x="7996" y="3829"/>
                </a:cubicBezTo>
                <a:cubicBezTo>
                  <a:pt x="7765" y="3196"/>
                  <a:pt x="7186" y="2824"/>
                  <a:pt x="6570" y="2824"/>
                </a:cubicBezTo>
                <a:cubicBezTo>
                  <a:pt x="6324" y="2824"/>
                  <a:pt x="6071" y="2884"/>
                  <a:pt x="5832" y="3010"/>
                </a:cubicBezTo>
                <a:cubicBezTo>
                  <a:pt x="5550" y="3159"/>
                  <a:pt x="5281" y="3335"/>
                  <a:pt x="5004" y="3495"/>
                </a:cubicBezTo>
                <a:cubicBezTo>
                  <a:pt x="4940" y="3532"/>
                  <a:pt x="4874" y="3560"/>
                  <a:pt x="4809" y="3560"/>
                </a:cubicBezTo>
                <a:cubicBezTo>
                  <a:pt x="4754" y="3560"/>
                  <a:pt x="4701" y="3540"/>
                  <a:pt x="4651" y="3487"/>
                </a:cubicBezTo>
                <a:cubicBezTo>
                  <a:pt x="4538" y="3367"/>
                  <a:pt x="4612" y="3245"/>
                  <a:pt x="4681" y="3136"/>
                </a:cubicBezTo>
                <a:cubicBezTo>
                  <a:pt x="4874" y="2832"/>
                  <a:pt x="5171" y="2667"/>
                  <a:pt x="5508" y="2605"/>
                </a:cubicBezTo>
                <a:cubicBezTo>
                  <a:pt x="5901" y="2534"/>
                  <a:pt x="6302" y="2514"/>
                  <a:pt x="6699" y="2462"/>
                </a:cubicBezTo>
                <a:cubicBezTo>
                  <a:pt x="6837" y="2444"/>
                  <a:pt x="7016" y="2452"/>
                  <a:pt x="7063" y="2284"/>
                </a:cubicBezTo>
                <a:cubicBezTo>
                  <a:pt x="7113" y="2103"/>
                  <a:pt x="6981" y="1976"/>
                  <a:pt x="6860" y="1860"/>
                </a:cubicBezTo>
                <a:cubicBezTo>
                  <a:pt x="6833" y="1834"/>
                  <a:pt x="6802" y="1811"/>
                  <a:pt x="6768" y="1797"/>
                </a:cubicBezTo>
                <a:cubicBezTo>
                  <a:pt x="6532" y="1698"/>
                  <a:pt x="6302" y="1579"/>
                  <a:pt x="6058" y="1511"/>
                </a:cubicBezTo>
                <a:cubicBezTo>
                  <a:pt x="5937" y="1477"/>
                  <a:pt x="5827" y="1460"/>
                  <a:pt x="5726" y="1460"/>
                </a:cubicBezTo>
                <a:cubicBezTo>
                  <a:pt x="5405" y="1460"/>
                  <a:pt x="5170" y="1628"/>
                  <a:pt x="4958" y="1958"/>
                </a:cubicBezTo>
                <a:cubicBezTo>
                  <a:pt x="4845" y="2132"/>
                  <a:pt x="4690" y="2288"/>
                  <a:pt x="4530" y="2421"/>
                </a:cubicBezTo>
                <a:cubicBezTo>
                  <a:pt x="4471" y="2471"/>
                  <a:pt x="4395" y="2493"/>
                  <a:pt x="4319" y="2493"/>
                </a:cubicBezTo>
                <a:cubicBezTo>
                  <a:pt x="4210" y="2493"/>
                  <a:pt x="4100" y="2448"/>
                  <a:pt x="4032" y="2375"/>
                </a:cubicBezTo>
                <a:cubicBezTo>
                  <a:pt x="3921" y="2256"/>
                  <a:pt x="3931" y="2130"/>
                  <a:pt x="4053" y="1938"/>
                </a:cubicBezTo>
                <a:cubicBezTo>
                  <a:pt x="4186" y="1731"/>
                  <a:pt x="4380" y="1601"/>
                  <a:pt x="4601" y="1515"/>
                </a:cubicBezTo>
                <a:cubicBezTo>
                  <a:pt x="4814" y="1431"/>
                  <a:pt x="5039" y="1376"/>
                  <a:pt x="5256" y="1302"/>
                </a:cubicBezTo>
                <a:cubicBezTo>
                  <a:pt x="5474" y="1227"/>
                  <a:pt x="5690" y="1143"/>
                  <a:pt x="5907" y="1063"/>
                </a:cubicBezTo>
                <a:cubicBezTo>
                  <a:pt x="5901" y="1044"/>
                  <a:pt x="5897" y="1026"/>
                  <a:pt x="5893" y="1007"/>
                </a:cubicBezTo>
                <a:cubicBezTo>
                  <a:pt x="5551" y="775"/>
                  <a:pt x="5189" y="655"/>
                  <a:pt x="4811" y="655"/>
                </a:cubicBezTo>
                <a:cubicBezTo>
                  <a:pt x="4613" y="655"/>
                  <a:pt x="4410" y="688"/>
                  <a:pt x="4204" y="754"/>
                </a:cubicBezTo>
                <a:cubicBezTo>
                  <a:pt x="3606" y="947"/>
                  <a:pt x="3192" y="1357"/>
                  <a:pt x="2957" y="1981"/>
                </a:cubicBezTo>
                <a:cubicBezTo>
                  <a:pt x="2824" y="1456"/>
                  <a:pt x="2638" y="1003"/>
                  <a:pt x="2380" y="581"/>
                </a:cubicBezTo>
                <a:cubicBezTo>
                  <a:pt x="2233" y="341"/>
                  <a:pt x="2074" y="104"/>
                  <a:pt x="1797" y="12"/>
                </a:cubicBezTo>
                <a:cubicBezTo>
                  <a:pt x="1772" y="4"/>
                  <a:pt x="1743" y="0"/>
                  <a:pt x="17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4"/>
          <p:cNvSpPr/>
          <p:nvPr/>
        </p:nvSpPr>
        <p:spPr>
          <a:xfrm>
            <a:off x="5925256" y="562735"/>
            <a:ext cx="952425" cy="826933"/>
          </a:xfrm>
          <a:custGeom>
            <a:avLst/>
            <a:gdLst/>
            <a:ahLst/>
            <a:cxnLst/>
            <a:rect l="l" t="t" r="r" b="b"/>
            <a:pathLst>
              <a:path w="10724" h="9311" extrusionOk="0">
                <a:moveTo>
                  <a:pt x="0" y="7667"/>
                </a:moveTo>
                <a:cubicBezTo>
                  <a:pt x="1167" y="7289"/>
                  <a:pt x="1478" y="5922"/>
                  <a:pt x="1446" y="4594"/>
                </a:cubicBezTo>
                <a:cubicBezTo>
                  <a:pt x="1435" y="4132"/>
                  <a:pt x="1439" y="2945"/>
                  <a:pt x="2017" y="2955"/>
                </a:cubicBezTo>
                <a:cubicBezTo>
                  <a:pt x="2244" y="2960"/>
                  <a:pt x="2282" y="3528"/>
                  <a:pt x="2281" y="3679"/>
                </a:cubicBezTo>
                <a:cubicBezTo>
                  <a:pt x="2276" y="4325"/>
                  <a:pt x="2007" y="4812"/>
                  <a:pt x="1915" y="5418"/>
                </a:cubicBezTo>
                <a:cubicBezTo>
                  <a:pt x="1882" y="5638"/>
                  <a:pt x="1808" y="6048"/>
                  <a:pt x="2126" y="5948"/>
                </a:cubicBezTo>
                <a:cubicBezTo>
                  <a:pt x="2463" y="5843"/>
                  <a:pt x="2604" y="5386"/>
                  <a:pt x="2722" y="5042"/>
                </a:cubicBezTo>
                <a:cubicBezTo>
                  <a:pt x="3012" y="4194"/>
                  <a:pt x="2992" y="3246"/>
                  <a:pt x="3405" y="2460"/>
                </a:cubicBezTo>
                <a:cubicBezTo>
                  <a:pt x="3546" y="2193"/>
                  <a:pt x="3709" y="1888"/>
                  <a:pt x="3942" y="1723"/>
                </a:cubicBezTo>
                <a:cubicBezTo>
                  <a:pt x="3982" y="1696"/>
                  <a:pt x="4159" y="1576"/>
                  <a:pt x="4209" y="1633"/>
                </a:cubicBezTo>
                <a:cubicBezTo>
                  <a:pt x="4388" y="1831"/>
                  <a:pt x="4340" y="2271"/>
                  <a:pt x="4305" y="2493"/>
                </a:cubicBezTo>
                <a:cubicBezTo>
                  <a:pt x="4192" y="3204"/>
                  <a:pt x="3839" y="3806"/>
                  <a:pt x="3515" y="4385"/>
                </a:cubicBezTo>
                <a:cubicBezTo>
                  <a:pt x="3438" y="4525"/>
                  <a:pt x="2972" y="5129"/>
                  <a:pt x="3306" y="5170"/>
                </a:cubicBezTo>
                <a:cubicBezTo>
                  <a:pt x="3784" y="5229"/>
                  <a:pt x="4145" y="4779"/>
                  <a:pt x="4395" y="4383"/>
                </a:cubicBezTo>
                <a:cubicBezTo>
                  <a:pt x="4973" y="3469"/>
                  <a:pt x="5210" y="2252"/>
                  <a:pt x="5697" y="1255"/>
                </a:cubicBezTo>
                <a:cubicBezTo>
                  <a:pt x="5879" y="884"/>
                  <a:pt x="6056" y="461"/>
                  <a:pt x="6348" y="198"/>
                </a:cubicBezTo>
                <a:cubicBezTo>
                  <a:pt x="6412" y="140"/>
                  <a:pt x="6615" y="1"/>
                  <a:pt x="6708" y="74"/>
                </a:cubicBezTo>
                <a:cubicBezTo>
                  <a:pt x="6913" y="238"/>
                  <a:pt x="6798" y="732"/>
                  <a:pt x="6753" y="924"/>
                </a:cubicBezTo>
                <a:cubicBezTo>
                  <a:pt x="6570" y="1697"/>
                  <a:pt x="6074" y="2260"/>
                  <a:pt x="5753" y="2935"/>
                </a:cubicBezTo>
                <a:cubicBezTo>
                  <a:pt x="5668" y="3114"/>
                  <a:pt x="5291" y="3694"/>
                  <a:pt x="5593" y="3870"/>
                </a:cubicBezTo>
                <a:cubicBezTo>
                  <a:pt x="5991" y="4102"/>
                  <a:pt x="6472" y="3741"/>
                  <a:pt x="6770" y="3520"/>
                </a:cubicBezTo>
                <a:cubicBezTo>
                  <a:pt x="7593" y="2909"/>
                  <a:pt x="8323" y="2088"/>
                  <a:pt x="9096" y="1393"/>
                </a:cubicBezTo>
                <a:cubicBezTo>
                  <a:pt x="9409" y="1111"/>
                  <a:pt x="10102" y="541"/>
                  <a:pt x="10562" y="966"/>
                </a:cubicBezTo>
                <a:cubicBezTo>
                  <a:pt x="10724" y="1114"/>
                  <a:pt x="10637" y="1412"/>
                  <a:pt x="10568" y="1568"/>
                </a:cubicBezTo>
                <a:cubicBezTo>
                  <a:pt x="10382" y="1997"/>
                  <a:pt x="9968" y="2298"/>
                  <a:pt x="9645" y="2566"/>
                </a:cubicBezTo>
                <a:cubicBezTo>
                  <a:pt x="8617" y="3419"/>
                  <a:pt x="7481" y="3871"/>
                  <a:pt x="6253" y="4242"/>
                </a:cubicBezTo>
                <a:cubicBezTo>
                  <a:pt x="5843" y="4366"/>
                  <a:pt x="5437" y="4496"/>
                  <a:pt x="5051" y="4690"/>
                </a:cubicBezTo>
                <a:cubicBezTo>
                  <a:pt x="4970" y="4731"/>
                  <a:pt x="4712" y="4803"/>
                  <a:pt x="4659" y="4915"/>
                </a:cubicBezTo>
                <a:cubicBezTo>
                  <a:pt x="4648" y="4939"/>
                  <a:pt x="4789" y="5071"/>
                  <a:pt x="4798" y="5079"/>
                </a:cubicBezTo>
                <a:cubicBezTo>
                  <a:pt x="4984" y="5250"/>
                  <a:pt x="5214" y="5304"/>
                  <a:pt x="5432" y="5329"/>
                </a:cubicBezTo>
                <a:cubicBezTo>
                  <a:pt x="6092" y="5405"/>
                  <a:pt x="6730" y="5193"/>
                  <a:pt x="7390" y="5247"/>
                </a:cubicBezTo>
                <a:cubicBezTo>
                  <a:pt x="7609" y="5265"/>
                  <a:pt x="8005" y="5360"/>
                  <a:pt x="8014" y="5715"/>
                </a:cubicBezTo>
                <a:cubicBezTo>
                  <a:pt x="8027" y="6231"/>
                  <a:pt x="7478" y="6529"/>
                  <a:pt x="7134" y="6640"/>
                </a:cubicBezTo>
                <a:cubicBezTo>
                  <a:pt x="6150" y="6954"/>
                  <a:pt x="5197" y="6300"/>
                  <a:pt x="4210" y="6103"/>
                </a:cubicBezTo>
                <a:cubicBezTo>
                  <a:pt x="3867" y="6035"/>
                  <a:pt x="3517" y="6029"/>
                  <a:pt x="3186" y="6099"/>
                </a:cubicBezTo>
                <a:cubicBezTo>
                  <a:pt x="3158" y="6105"/>
                  <a:pt x="2874" y="6157"/>
                  <a:pt x="2878" y="6218"/>
                </a:cubicBezTo>
                <a:cubicBezTo>
                  <a:pt x="2898" y="6452"/>
                  <a:pt x="3237" y="6637"/>
                  <a:pt x="3386" y="6715"/>
                </a:cubicBezTo>
                <a:cubicBezTo>
                  <a:pt x="3941" y="7004"/>
                  <a:pt x="4565" y="7022"/>
                  <a:pt x="5138" y="7216"/>
                </a:cubicBezTo>
                <a:cubicBezTo>
                  <a:pt x="5256" y="7256"/>
                  <a:pt x="5749" y="7362"/>
                  <a:pt x="5792" y="7575"/>
                </a:cubicBezTo>
                <a:cubicBezTo>
                  <a:pt x="5903" y="8110"/>
                  <a:pt x="5200" y="8189"/>
                  <a:pt x="4905" y="8173"/>
                </a:cubicBezTo>
                <a:cubicBezTo>
                  <a:pt x="4138" y="8133"/>
                  <a:pt x="3576" y="7731"/>
                  <a:pt x="2924" y="7224"/>
                </a:cubicBezTo>
                <a:cubicBezTo>
                  <a:pt x="2701" y="7051"/>
                  <a:pt x="2227" y="6622"/>
                  <a:pt x="1960" y="6831"/>
                </a:cubicBezTo>
                <a:cubicBezTo>
                  <a:pt x="1853" y="6916"/>
                  <a:pt x="2281" y="7361"/>
                  <a:pt x="2308" y="7388"/>
                </a:cubicBezTo>
                <a:cubicBezTo>
                  <a:pt x="2722" y="7786"/>
                  <a:pt x="3204" y="8063"/>
                  <a:pt x="3610" y="8476"/>
                </a:cubicBezTo>
                <a:cubicBezTo>
                  <a:pt x="3700" y="8568"/>
                  <a:pt x="3986" y="8820"/>
                  <a:pt x="3886" y="8991"/>
                </a:cubicBezTo>
                <a:cubicBezTo>
                  <a:pt x="3697" y="9310"/>
                  <a:pt x="3171" y="9002"/>
                  <a:pt x="2950" y="8841"/>
                </a:cubicBezTo>
                <a:cubicBezTo>
                  <a:pt x="2255" y="8334"/>
                  <a:pt x="1718" y="7441"/>
                  <a:pt x="865" y="756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9" name="Google Shape;589;p44"/>
          <p:cNvGrpSpPr/>
          <p:nvPr/>
        </p:nvGrpSpPr>
        <p:grpSpPr>
          <a:xfrm>
            <a:off x="7474510" y="174756"/>
            <a:ext cx="829033" cy="713361"/>
            <a:chOff x="1160070" y="3659001"/>
            <a:chExt cx="829033" cy="713361"/>
          </a:xfrm>
        </p:grpSpPr>
        <p:sp>
          <p:nvSpPr>
            <p:cNvPr id="590" name="Google Shape;590;p44"/>
            <p:cNvSpPr/>
            <p:nvPr/>
          </p:nvSpPr>
          <p:spPr>
            <a:xfrm rot="1067426">
              <a:off x="1186386" y="4085659"/>
              <a:ext cx="205599" cy="204439"/>
            </a:xfrm>
            <a:custGeom>
              <a:avLst/>
              <a:gdLst/>
              <a:ahLst/>
              <a:cxnLst/>
              <a:rect l="l" t="t" r="r" b="b"/>
              <a:pathLst>
                <a:path w="2126" h="2114" extrusionOk="0">
                  <a:moveTo>
                    <a:pt x="1099" y="0"/>
                  </a:moveTo>
                  <a:lnTo>
                    <a:pt x="915" y="184"/>
                  </a:lnTo>
                  <a:lnTo>
                    <a:pt x="18" y="2043"/>
                  </a:lnTo>
                  <a:cubicBezTo>
                    <a:pt x="0" y="2077"/>
                    <a:pt x="28" y="2113"/>
                    <a:pt x="62" y="2113"/>
                  </a:cubicBezTo>
                  <a:cubicBezTo>
                    <a:pt x="69" y="2113"/>
                    <a:pt x="76" y="2112"/>
                    <a:pt x="83" y="2108"/>
                  </a:cubicBezTo>
                  <a:lnTo>
                    <a:pt x="1941" y="1211"/>
                  </a:lnTo>
                  <a:lnTo>
                    <a:pt x="2125" y="1027"/>
                  </a:lnTo>
                  <a:lnTo>
                    <a:pt x="109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44"/>
            <p:cNvSpPr/>
            <p:nvPr/>
          </p:nvSpPr>
          <p:spPr>
            <a:xfrm rot="1067426">
              <a:off x="1168859" y="4197656"/>
              <a:ext cx="69339" cy="68372"/>
            </a:xfrm>
            <a:custGeom>
              <a:avLst/>
              <a:gdLst/>
              <a:ahLst/>
              <a:cxnLst/>
              <a:rect l="l" t="t" r="r" b="b"/>
              <a:pathLst>
                <a:path w="717" h="707" extrusionOk="0">
                  <a:moveTo>
                    <a:pt x="318" y="1"/>
                  </a:moveTo>
                  <a:lnTo>
                    <a:pt x="18" y="636"/>
                  </a:lnTo>
                  <a:cubicBezTo>
                    <a:pt x="0" y="670"/>
                    <a:pt x="28" y="706"/>
                    <a:pt x="62" y="706"/>
                  </a:cubicBezTo>
                  <a:cubicBezTo>
                    <a:pt x="69" y="706"/>
                    <a:pt x="76" y="705"/>
                    <a:pt x="83" y="701"/>
                  </a:cubicBezTo>
                  <a:lnTo>
                    <a:pt x="716" y="396"/>
                  </a:lnTo>
                  <a:lnTo>
                    <a:pt x="3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44"/>
            <p:cNvSpPr/>
            <p:nvPr/>
          </p:nvSpPr>
          <p:spPr>
            <a:xfrm rot="1067426">
              <a:off x="1344078" y="3732910"/>
              <a:ext cx="572312" cy="565542"/>
            </a:xfrm>
            <a:custGeom>
              <a:avLst/>
              <a:gdLst/>
              <a:ahLst/>
              <a:cxnLst/>
              <a:rect l="l" t="t" r="r" b="b"/>
              <a:pathLst>
                <a:path w="5918" h="5848" extrusionOk="0">
                  <a:moveTo>
                    <a:pt x="5121" y="1"/>
                  </a:moveTo>
                  <a:cubicBezTo>
                    <a:pt x="4935" y="1"/>
                    <a:pt x="4749" y="72"/>
                    <a:pt x="4607" y="214"/>
                  </a:cubicBezTo>
                  <a:lnTo>
                    <a:pt x="1" y="4820"/>
                  </a:lnTo>
                  <a:lnTo>
                    <a:pt x="1027" y="5847"/>
                  </a:lnTo>
                  <a:lnTo>
                    <a:pt x="5634" y="1240"/>
                  </a:lnTo>
                  <a:cubicBezTo>
                    <a:pt x="5918" y="957"/>
                    <a:pt x="5918" y="497"/>
                    <a:pt x="5634" y="214"/>
                  </a:cubicBezTo>
                  <a:cubicBezTo>
                    <a:pt x="5492" y="72"/>
                    <a:pt x="5307" y="1"/>
                    <a:pt x="5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44"/>
            <p:cNvSpPr/>
            <p:nvPr/>
          </p:nvSpPr>
          <p:spPr>
            <a:xfrm rot="1067426">
              <a:off x="1753553" y="3845677"/>
              <a:ext cx="137131" cy="137227"/>
            </a:xfrm>
            <a:custGeom>
              <a:avLst/>
              <a:gdLst/>
              <a:ahLst/>
              <a:cxnLst/>
              <a:rect l="l" t="t" r="r" b="b"/>
              <a:pathLst>
                <a:path w="1418" h="1419" extrusionOk="0">
                  <a:moveTo>
                    <a:pt x="391" y="1"/>
                  </a:moveTo>
                  <a:lnTo>
                    <a:pt x="1" y="391"/>
                  </a:lnTo>
                  <a:lnTo>
                    <a:pt x="1028" y="1418"/>
                  </a:lnTo>
                  <a:lnTo>
                    <a:pt x="1418" y="1027"/>
                  </a:lnTo>
                  <a:lnTo>
                    <a:pt x="39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44"/>
            <p:cNvSpPr/>
            <p:nvPr/>
          </p:nvSpPr>
          <p:spPr>
            <a:xfrm rot="1067426">
              <a:off x="1803689" y="3804840"/>
              <a:ext cx="165176" cy="158309"/>
            </a:xfrm>
            <a:custGeom>
              <a:avLst/>
              <a:gdLst/>
              <a:ahLst/>
              <a:cxnLst/>
              <a:rect l="l" t="t" r="r" b="b"/>
              <a:pathLst>
                <a:path w="1708" h="1637" extrusionOk="0">
                  <a:moveTo>
                    <a:pt x="911" y="1"/>
                  </a:moveTo>
                  <a:cubicBezTo>
                    <a:pt x="725" y="1"/>
                    <a:pt x="539" y="72"/>
                    <a:pt x="397" y="214"/>
                  </a:cubicBezTo>
                  <a:lnTo>
                    <a:pt x="0" y="611"/>
                  </a:lnTo>
                  <a:lnTo>
                    <a:pt x="1027" y="1637"/>
                  </a:lnTo>
                  <a:lnTo>
                    <a:pt x="1424" y="1240"/>
                  </a:lnTo>
                  <a:cubicBezTo>
                    <a:pt x="1708" y="957"/>
                    <a:pt x="1708" y="497"/>
                    <a:pt x="1424" y="214"/>
                  </a:cubicBezTo>
                  <a:cubicBezTo>
                    <a:pt x="1282" y="72"/>
                    <a:pt x="1097" y="1"/>
                    <a:pt x="9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4"/>
            <p:cNvSpPr/>
            <p:nvPr/>
          </p:nvSpPr>
          <p:spPr>
            <a:xfrm rot="1067426">
              <a:off x="1364856" y="3844652"/>
              <a:ext cx="402591" cy="402494"/>
            </a:xfrm>
            <a:custGeom>
              <a:avLst/>
              <a:gdLst/>
              <a:ahLst/>
              <a:cxnLst/>
              <a:rect l="l" t="t" r="r" b="b"/>
              <a:pathLst>
                <a:path w="4163" h="4162" extrusionOk="0">
                  <a:moveTo>
                    <a:pt x="3819" y="1"/>
                  </a:moveTo>
                  <a:lnTo>
                    <a:pt x="0" y="3820"/>
                  </a:lnTo>
                  <a:lnTo>
                    <a:pt x="343" y="4162"/>
                  </a:lnTo>
                  <a:lnTo>
                    <a:pt x="4162" y="343"/>
                  </a:lnTo>
                  <a:lnTo>
                    <a:pt x="38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Title 8">
            <a:hlinkClick r:id="" action="ppaction://noaction"/>
          </p:cNvPr>
          <p:cNvSpPr/>
          <p:nvPr/>
        </p:nvSpPr>
        <p:spPr>
          <a:xfrm>
            <a:off x="1160145" y="1932940"/>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a:t>- xe ben</a:t>
            </a:r>
          </a:p>
        </p:txBody>
      </p:sp>
      <p:sp>
        <p:nvSpPr>
          <p:cNvPr id="4" name="Title 8">
            <a:hlinkClick r:id="rId3" action="ppaction://hlinksldjump"/>
          </p:cNvPr>
          <p:cNvSpPr/>
          <p:nvPr/>
        </p:nvSpPr>
        <p:spPr>
          <a:xfrm>
            <a:off x="1160145" y="2792095"/>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dirty="0"/>
              <a:t>- sông Đà</a:t>
            </a:r>
          </a:p>
        </p:txBody>
      </p:sp>
      <p:sp>
        <p:nvSpPr>
          <p:cNvPr id="5" name="Title 8">
            <a:hlinkClick r:id="rId4" action="ppaction://hlinksldjump"/>
          </p:cNvPr>
          <p:cNvSpPr/>
          <p:nvPr/>
        </p:nvSpPr>
        <p:spPr>
          <a:xfrm>
            <a:off x="1160145" y="3651250"/>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dirty="0"/>
              <a:t>- ba-la-lai-ca</a:t>
            </a:r>
          </a:p>
        </p:txBody>
      </p:sp>
      <p:sp>
        <p:nvSpPr>
          <p:cNvPr id="7" name="Title 8">
            <a:hlinkClick r:id="" action="ppaction://noaction"/>
          </p:cNvPr>
          <p:cNvSpPr/>
          <p:nvPr/>
        </p:nvSpPr>
        <p:spPr>
          <a:xfrm>
            <a:off x="4815840" y="1932940"/>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dirty="0"/>
              <a:t>- chơi vơi</a:t>
            </a:r>
          </a:p>
        </p:txBody>
      </p:sp>
      <p:sp>
        <p:nvSpPr>
          <p:cNvPr id="9" name="Title 8">
            <a:hlinkClick r:id="" action="ppaction://noaction"/>
          </p:cNvPr>
          <p:cNvSpPr/>
          <p:nvPr/>
        </p:nvSpPr>
        <p:spPr>
          <a:xfrm>
            <a:off x="4650057" y="2792095"/>
            <a:ext cx="3170555" cy="64262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400"/>
              <a:buFont typeface="Josefin Sans"/>
              <a:buNone/>
              <a:defRPr sz="2600" b="0"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Bellota Text" panose="00000500000000000000"/>
                <a:ea typeface="Bellota Text" panose="00000500000000000000"/>
                <a:cs typeface="Bellota Text" panose="00000500000000000000"/>
                <a:sym typeface="Bellota Text" panose="00000500000000000000"/>
              </a:defRPr>
            </a:lvl9pPr>
          </a:lstStyle>
          <a:p>
            <a:pPr algn="just"/>
            <a:r>
              <a:rPr lang="vi-VN" altLang="en-US" sz="4000" dirty="0"/>
              <a:t>- </a:t>
            </a:r>
            <a:r>
              <a:rPr lang="en-US" altLang="en-US" sz="4000" dirty="0" err="1"/>
              <a:t>cao</a:t>
            </a:r>
            <a:r>
              <a:rPr lang="en-US" altLang="en-US" sz="4000" dirty="0"/>
              <a:t> </a:t>
            </a:r>
            <a:r>
              <a:rPr lang="en-US" altLang="en-US" sz="4000" dirty="0" err="1"/>
              <a:t>nguyên</a:t>
            </a:r>
            <a:endParaRPr lang="vi-VN" altLang="en-US" sz="4000" dirty="0"/>
          </a:p>
        </p:txBody>
      </p:sp>
    </p:spTree>
    <p:extLst>
      <p:ext uri="{BB962C8B-B14F-4D97-AF65-F5344CB8AC3E}">
        <p14:creationId xmlns:p14="http://schemas.microsoft.com/office/powerpoint/2010/main" val="175082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Scale>
                                      <p:cBhvr>
                                        <p:cTn id="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
                                        </p:tgtEl>
                                        <p:attrNameLst>
                                          <p:attrName>ppt_x</p:attrName>
                                          <p:attrName>ppt_y</p:attrName>
                                        </p:attrNameLst>
                                      </p:cBhvr>
                                    </p:animMotion>
                                    <p:animEffect transition="in" filter="fade">
                                      <p:cBhvr>
                                        <p:cTn id="9" dur="1000"/>
                                        <p:tgtEl>
                                          <p:spTgt spid="18"/>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Scale>
                                      <p:cBhvr>
                                        <p:cTn id="1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
                                        </p:tgtEl>
                                        <p:attrNameLst>
                                          <p:attrName>ppt_x</p:attrName>
                                          <p:attrName>ppt_y</p:attrName>
                                        </p:attrNameLst>
                                      </p:cBhvr>
                                    </p:animMotion>
                                    <p:animEffect transition="in" filter="fade">
                                      <p:cBhvr>
                                        <p:cTn id="14" dur="1000"/>
                                        <p:tgtEl>
                                          <p:spTgt spid="4"/>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Scale>
                                      <p:cBhvr>
                                        <p:cTn id="1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
                                        </p:tgtEl>
                                        <p:attrNameLst>
                                          <p:attrName>ppt_x</p:attrName>
                                          <p:attrName>ppt_y</p:attrName>
                                        </p:attrNameLst>
                                      </p:cBhvr>
                                    </p:animMotion>
                                    <p:animEffect transition="in" filter="fade">
                                      <p:cBhvr>
                                        <p:cTn id="19" dur="1000"/>
                                        <p:tgtEl>
                                          <p:spTgt spid="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circle(in)">
                                      <p:cBhvr>
                                        <p:cTn id="2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4" grpId="0"/>
      <p:bldP spid="4" grpId="1"/>
      <p:bldP spid="5" grpId="0"/>
      <p:bldP spid="5" grpId="1"/>
      <p:bldP spid="7" grpId="0"/>
      <p:bldP spid="7" grpId="1"/>
      <p:bldP spid="9" grpId="0"/>
      <p:bldP spid="9"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a:extLst>
              <a:ext uri="{FF2B5EF4-FFF2-40B4-BE49-F238E27FC236}">
                <a16:creationId xmlns:a16="http://schemas.microsoft.com/office/drawing/2014/main" id="{E26C9300-0B79-A5DD-45CC-12C2130B55D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3603" y="991792"/>
            <a:ext cx="8176022" cy="407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2EFDE24-1BE9-04ED-035A-2FEB66D45278}"/>
              </a:ext>
            </a:extLst>
          </p:cNvPr>
          <p:cNvSpPr txBox="1">
            <a:spLocks noChangeArrowheads="1"/>
          </p:cNvSpPr>
          <p:nvPr/>
        </p:nvSpPr>
        <p:spPr bwMode="auto">
          <a:xfrm>
            <a:off x="253603" y="174540"/>
            <a:ext cx="77366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Vùng</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đất</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rộng</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và</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cao</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xung</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quanh</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có</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sườn</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dốc</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bề</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mặt</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bằng</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phẳng</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hoặc</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lượn</a:t>
            </a:r>
            <a:r>
              <a:rPr lang="en-US" altLang="en-US" sz="2700" b="1" dirty="0">
                <a:solidFill>
                  <a:srgbClr val="7030A0"/>
                </a:solidFill>
                <a:latin typeface="Times New Roman" panose="02020603050405020304" pitchFamily="18" charset="0"/>
                <a:cs typeface="Times New Roman" panose="02020603050405020304" pitchFamily="18" charset="0"/>
              </a:rPr>
              <a:t> </a:t>
            </a:r>
            <a:r>
              <a:rPr lang="en-US" altLang="en-US" sz="2700" b="1" dirty="0" err="1">
                <a:solidFill>
                  <a:srgbClr val="7030A0"/>
                </a:solidFill>
                <a:latin typeface="Times New Roman" panose="02020603050405020304" pitchFamily="18" charset="0"/>
                <a:cs typeface="Times New Roman" panose="02020603050405020304" pitchFamily="18" charset="0"/>
              </a:rPr>
              <a:t>sóng</a:t>
            </a:r>
            <a:r>
              <a:rPr lang="en-US" altLang="en-US" sz="2700" b="1" dirty="0">
                <a:solidFill>
                  <a:srgbClr val="7030A0"/>
                </a:solidFill>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xEl>
                                              <p:pRg st="0" end="0"/>
                                            </p:txEl>
                                          </p:spTgt>
                                        </p:tgtEl>
                                        <p:attrNameLst>
                                          <p:attrName>r</p:attrName>
                                        </p:attrNameLst>
                                      </p:cBhvr>
                                    </p:animRot>
                                    <p:animRot by="-240000">
                                      <p:cBhvr>
                                        <p:cTn id="7" dur="200" fill="hold">
                                          <p:stCondLst>
                                            <p:cond delay="200"/>
                                          </p:stCondLst>
                                        </p:cTn>
                                        <p:tgtEl>
                                          <p:spTgt spid="2">
                                            <p:txEl>
                                              <p:pRg st="0" end="0"/>
                                            </p:txEl>
                                          </p:spTgt>
                                        </p:tgtEl>
                                        <p:attrNameLst>
                                          <p:attrName>r</p:attrName>
                                        </p:attrNameLst>
                                      </p:cBhvr>
                                    </p:animRot>
                                    <p:animRot by="240000">
                                      <p:cBhvr>
                                        <p:cTn id="8" dur="200" fill="hold">
                                          <p:stCondLst>
                                            <p:cond delay="400"/>
                                          </p:stCondLst>
                                        </p:cTn>
                                        <p:tgtEl>
                                          <p:spTgt spid="2">
                                            <p:txEl>
                                              <p:pRg st="0" end="0"/>
                                            </p:txEl>
                                          </p:spTgt>
                                        </p:tgtEl>
                                        <p:attrNameLst>
                                          <p:attrName>r</p:attrName>
                                        </p:attrNameLst>
                                      </p:cBhvr>
                                    </p:animRot>
                                    <p:animRot by="-240000">
                                      <p:cBhvr>
                                        <p:cTn id="9" dur="200" fill="hold">
                                          <p:stCondLst>
                                            <p:cond delay="600"/>
                                          </p:stCondLst>
                                        </p:cTn>
                                        <p:tgtEl>
                                          <p:spTgt spid="2">
                                            <p:txEl>
                                              <p:pRg st="0" end="0"/>
                                            </p:txEl>
                                          </p:spTgt>
                                        </p:tgtEl>
                                        <p:attrNameLst>
                                          <p:attrName>r</p:attrName>
                                        </p:attrNameLst>
                                      </p:cBhvr>
                                    </p:animRot>
                                    <p:animRot by="120000">
                                      <p:cBhvr>
                                        <p:cTn id="10" dur="200" fill="hold">
                                          <p:stCondLst>
                                            <p:cond delay="800"/>
                                          </p:stCondLst>
                                        </p:cTn>
                                        <p:tgtEl>
                                          <p:spTgt spid="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5" name="WordArt 5">
            <a:extLst>
              <a:ext uri="{FF2B5EF4-FFF2-40B4-BE49-F238E27FC236}">
                <a16:creationId xmlns:a16="http://schemas.microsoft.com/office/drawing/2014/main" id="{6FDAE68A-EEEF-A6E6-047D-D45E154B8004}"/>
              </a:ext>
            </a:extLst>
          </p:cNvPr>
          <p:cNvSpPr>
            <a:spLocks noChangeArrowheads="1" noChangeShapeType="1" noTextEdit="1"/>
          </p:cNvSpPr>
          <p:nvPr/>
        </p:nvSpPr>
        <p:spPr bwMode="auto">
          <a:xfrm>
            <a:off x="2571750" y="1314450"/>
            <a:ext cx="4857750" cy="2228850"/>
          </a:xfrm>
          <a:prstGeom prst="rect">
            <a:avLst/>
          </a:prstGeom>
        </p:spPr>
        <p:txBody>
          <a:bodyPr wrap="none" fromWordArt="1">
            <a:prstTxWarp prst="textCascadeUp">
              <a:avLst>
                <a:gd name="adj" fmla="val 44444"/>
              </a:avLst>
            </a:prstTxWarp>
            <a:scene3d>
              <a:camera prst="legacyPerspectiveFront">
                <a:rot lat="20519958" lon="1080000" rev="0"/>
              </a:camera>
              <a:lightRig rig="legacyHarsh2" dir="b"/>
            </a:scene3d>
            <a:sp3d extrusionH="430200" prstMaterial="legacyMatte">
              <a:extrusionClr>
                <a:srgbClr val="FF6600"/>
              </a:extrusionClr>
              <a:contourClr>
                <a:srgbClr val="00FF00"/>
              </a:contourClr>
            </a:sp3d>
          </a:bodyPr>
          <a:lstStyle/>
          <a:p>
            <a:pPr algn="ctr"/>
            <a:r>
              <a:rPr lang="vi-VN" sz="2700" b="1" kern="10">
                <a:ln w="9525">
                  <a:round/>
                  <a:headEnd/>
                  <a:tailEnd/>
                </a:ln>
                <a:solidFill>
                  <a:srgbClr val="00FF00"/>
                </a:solidFill>
                <a:latin typeface="Times New Roman" panose="02020603050405020304" pitchFamily="18" charset="0"/>
                <a:cs typeface="Times New Roman" panose="02020603050405020304" pitchFamily="18" charset="0"/>
              </a:rPr>
              <a:t>Luyện đọc theo cặp</a:t>
            </a:r>
            <a:endParaRPr lang="en-UG" sz="2700" b="1" kern="10">
              <a:ln w="9525">
                <a:round/>
                <a:headEnd/>
                <a:tailEnd/>
              </a:ln>
              <a:solidFill>
                <a:srgbClr val="00FF00"/>
              </a:solidFill>
              <a:latin typeface="Times New Roman" panose="02020603050405020304" pitchFamily="18" charset="0"/>
              <a:cs typeface="Times New Roman" panose="02020603050405020304" pitchFamily="18" charset="0"/>
            </a:endParaRPr>
          </a:p>
        </p:txBody>
      </p:sp>
      <p:sp>
        <p:nvSpPr>
          <p:cNvPr id="37891" name="Text Box 11">
            <a:extLst>
              <a:ext uri="{FF2B5EF4-FFF2-40B4-BE49-F238E27FC236}">
                <a16:creationId xmlns:a16="http://schemas.microsoft.com/office/drawing/2014/main" id="{D9F1DD43-E299-26CD-9349-34231B3EB913}"/>
              </a:ext>
            </a:extLst>
          </p:cNvPr>
          <p:cNvSpPr txBox="1">
            <a:spLocks noChangeArrowheads="1"/>
          </p:cNvSpPr>
          <p:nvPr/>
        </p:nvSpPr>
        <p:spPr bwMode="auto">
          <a:xfrm>
            <a:off x="1143000" y="819150"/>
            <a:ext cx="6858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en-US" altLang="en-US" sz="2400" b="1">
                <a:solidFill>
                  <a:srgbClr val="FF0000"/>
                </a:solidFill>
                <a:latin typeface="Times New Roman" panose="02020603050405020304" pitchFamily="18" charset="0"/>
                <a:cs typeface="Times New Roman" panose="02020603050405020304" pitchFamily="18" charset="0"/>
              </a:rPr>
              <a:t>Tiếng đàn ba-la-lai-ca trên sông Đà.</a:t>
            </a:r>
          </a:p>
        </p:txBody>
      </p:sp>
      <p:pic>
        <p:nvPicPr>
          <p:cNvPr id="12" name="Picture 21" descr="j0232133">
            <a:extLst>
              <a:ext uri="{FF2B5EF4-FFF2-40B4-BE49-F238E27FC236}">
                <a16:creationId xmlns:a16="http://schemas.microsoft.com/office/drawing/2014/main" id="{009FA9E3-6914-2DE2-D8A4-D518F20E8B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58481">
            <a:off x="2400300" y="2743200"/>
            <a:ext cx="1543050" cy="1472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1" descr="j0232133">
            <a:extLst>
              <a:ext uri="{FF2B5EF4-FFF2-40B4-BE49-F238E27FC236}">
                <a16:creationId xmlns:a16="http://schemas.microsoft.com/office/drawing/2014/main" id="{B62F12B7-832C-7261-A2AB-990BED874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58481">
            <a:off x="3829050" y="2857500"/>
            <a:ext cx="1543050" cy="1472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6565"/>
                                        </p:tgtEl>
                                        <p:attrNameLst>
                                          <p:attrName>style.visibility</p:attrName>
                                        </p:attrNameLst>
                                      </p:cBhvr>
                                      <p:to>
                                        <p:strVal val="visible"/>
                                      </p:to>
                                    </p:set>
                                    <p:anim calcmode="lin" valueType="num">
                                      <p:cBhvr additive="base">
                                        <p:cTn id="7" dur="500" fill="hold"/>
                                        <p:tgtEl>
                                          <p:spTgt spid="66565"/>
                                        </p:tgtEl>
                                        <p:attrNameLst>
                                          <p:attrName>ppt_x</p:attrName>
                                        </p:attrNameLst>
                                      </p:cBhvr>
                                      <p:tavLst>
                                        <p:tav tm="0">
                                          <p:val>
                                            <p:strVal val="#ppt_x"/>
                                          </p:val>
                                        </p:tav>
                                        <p:tav tm="100000">
                                          <p:val>
                                            <p:strVal val="#ppt_x"/>
                                          </p:val>
                                        </p:tav>
                                      </p:tavLst>
                                    </p:anim>
                                    <p:anim calcmode="lin" valueType="num">
                                      <p:cBhvr additive="base">
                                        <p:cTn id="8" dur="500" fill="hold"/>
                                        <p:tgtEl>
                                          <p:spTgt spid="6656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xit" presetSubtype="4" fill="hold" nodeType="clickEffect">
                                  <p:stCondLst>
                                    <p:cond delay="0"/>
                                  </p:stCondLst>
                                  <p:childTnLst>
                                    <p:anim calcmode="lin" valueType="num">
                                      <p:cBhvr additive="base">
                                        <p:cTn id="12" dur="500"/>
                                        <p:tgtEl>
                                          <p:spTgt spid="66565"/>
                                        </p:tgtEl>
                                        <p:attrNameLst>
                                          <p:attrName>ppt_x</p:attrName>
                                        </p:attrNameLst>
                                      </p:cBhvr>
                                      <p:tavLst>
                                        <p:tav tm="0">
                                          <p:val>
                                            <p:strVal val="ppt_x"/>
                                          </p:val>
                                        </p:tav>
                                        <p:tav tm="100000">
                                          <p:val>
                                            <p:strVal val="ppt_x"/>
                                          </p:val>
                                        </p:tav>
                                      </p:tavLst>
                                    </p:anim>
                                    <p:anim calcmode="lin" valueType="num">
                                      <p:cBhvr additive="base">
                                        <p:cTn id="13" dur="500"/>
                                        <p:tgtEl>
                                          <p:spTgt spid="66565"/>
                                        </p:tgtEl>
                                        <p:attrNameLst>
                                          <p:attrName>ppt_y</p:attrName>
                                        </p:attrNameLst>
                                      </p:cBhvr>
                                      <p:tavLst>
                                        <p:tav tm="0">
                                          <p:val>
                                            <p:strVal val="ppt_y"/>
                                          </p:val>
                                        </p:tav>
                                        <p:tav tm="100000">
                                          <p:val>
                                            <p:strVal val="1+ppt_h/2"/>
                                          </p:val>
                                        </p:tav>
                                      </p:tavLst>
                                    </p:anim>
                                    <p:set>
                                      <p:cBhvr>
                                        <p:cTn id="14" dur="1" fill="hold">
                                          <p:stCondLst>
                                            <p:cond delay="499"/>
                                          </p:stCondLst>
                                        </p:cTn>
                                        <p:tgtEl>
                                          <p:spTgt spid="66565"/>
                                        </p:tgtEl>
                                        <p:attrNameLst>
                                          <p:attrName>style.visibility</p:attrName>
                                        </p:attrNameLst>
                                      </p:cBhvr>
                                      <p:to>
                                        <p:strVal val="hidden"/>
                                      </p:to>
                                    </p:set>
                                  </p:childTnLst>
                                </p:cTn>
                              </p:par>
                              <p:par>
                                <p:cTn id="15" presetID="34"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from="(-#ppt_w/2)" to="(#ppt_x)" calcmode="lin" valueType="num">
                                      <p:cBhvr>
                                        <p:cTn id="17" dur="600" fill="hold">
                                          <p:stCondLst>
                                            <p:cond delay="0"/>
                                          </p:stCondLst>
                                        </p:cTn>
                                        <p:tgtEl>
                                          <p:spTgt spid="12"/>
                                        </p:tgtEl>
                                        <p:attrNameLst>
                                          <p:attrName>ppt_x</p:attrName>
                                        </p:attrNameLst>
                                      </p:cBhvr>
                                    </p:anim>
                                    <p:anim from="0" to="-1.0" calcmode="lin" valueType="num">
                                      <p:cBhvr>
                                        <p:cTn id="18" dur="200" decel="50000" autoRev="1" fill="hold">
                                          <p:stCondLst>
                                            <p:cond delay="600"/>
                                          </p:stCondLst>
                                        </p:cTn>
                                        <p:tgtEl>
                                          <p:spTgt spid="12"/>
                                        </p:tgtEl>
                                        <p:attrNameLst>
                                          <p:attrName>xshear</p:attrName>
                                        </p:attrNameLst>
                                      </p:cBhvr>
                                    </p:anim>
                                    <p:animScale>
                                      <p:cBhvr>
                                        <p:cTn id="19" dur="200" decel="100000" autoRev="1" fill="hold">
                                          <p:stCondLst>
                                            <p:cond delay="600"/>
                                          </p:stCondLst>
                                        </p:cTn>
                                        <p:tgtEl>
                                          <p:spTgt spid="12"/>
                                        </p:tgtEl>
                                      </p:cBhvr>
                                      <p:from x="100000" y="100000"/>
                                      <p:to x="80000" y="100000"/>
                                    </p:animScale>
                                    <p:anim by="(#ppt_h/3+#ppt_w*0.1)" calcmode="lin" valueType="num">
                                      <p:cBhvr additive="sum">
                                        <p:cTn id="20" dur="200" decel="100000" autoRev="1" fill="hold">
                                          <p:stCondLst>
                                            <p:cond delay="600"/>
                                          </p:stCondLst>
                                        </p:cTn>
                                        <p:tgtEl>
                                          <p:spTgt spid="12"/>
                                        </p:tgtEl>
                                        <p:attrNameLst>
                                          <p:attrName>ppt_x</p:attrName>
                                        </p:attrNameLst>
                                      </p:cBhvr>
                                    </p:anim>
                                  </p:childTnLst>
                                </p:cTn>
                              </p:par>
                              <p:par>
                                <p:cTn id="21" presetID="34"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from="(-#ppt_w/2)" to="(#ppt_x)" calcmode="lin" valueType="num">
                                      <p:cBhvr>
                                        <p:cTn id="23" dur="600" fill="hold">
                                          <p:stCondLst>
                                            <p:cond delay="0"/>
                                          </p:stCondLst>
                                        </p:cTn>
                                        <p:tgtEl>
                                          <p:spTgt spid="2"/>
                                        </p:tgtEl>
                                        <p:attrNameLst>
                                          <p:attrName>ppt_x</p:attrName>
                                        </p:attrNameLst>
                                      </p:cBhvr>
                                    </p:anim>
                                    <p:anim from="0" to="-1.0" calcmode="lin" valueType="num">
                                      <p:cBhvr>
                                        <p:cTn id="24" dur="200" decel="50000" autoRev="1" fill="hold">
                                          <p:stCondLst>
                                            <p:cond delay="600"/>
                                          </p:stCondLst>
                                        </p:cTn>
                                        <p:tgtEl>
                                          <p:spTgt spid="2"/>
                                        </p:tgtEl>
                                        <p:attrNameLst>
                                          <p:attrName>xshear</p:attrName>
                                        </p:attrNameLst>
                                      </p:cBhvr>
                                    </p:anim>
                                    <p:animScale>
                                      <p:cBhvr>
                                        <p:cTn id="25" dur="200" decel="100000" autoRev="1" fill="hold">
                                          <p:stCondLst>
                                            <p:cond delay="600"/>
                                          </p:stCondLst>
                                        </p:cTn>
                                        <p:tgtEl>
                                          <p:spTgt spid="2"/>
                                        </p:tgtEl>
                                      </p:cBhvr>
                                      <p:from x="100000" y="100000"/>
                                      <p:to x="80000" y="100000"/>
                                    </p:animScale>
                                    <p:anim by="(#ppt_h/3+#ppt_w*0.1)" calcmode="lin" valueType="num">
                                      <p:cBhvr additive="sum">
                                        <p:cTn id="26" dur="200" decel="100000" autoRev="1" fill="hold">
                                          <p:stCondLst>
                                            <p:cond delay="600"/>
                                          </p:stCondLst>
                                        </p:cTn>
                                        <p:tgtEl>
                                          <p:spTgt spid="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2" name="Google Shape;894;p55"/>
          <p:cNvSpPr txBox="1"/>
          <p:nvPr/>
        </p:nvSpPr>
        <p:spPr>
          <a:xfrm>
            <a:off x="3049905" y="1186180"/>
            <a:ext cx="3473450" cy="560705"/>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2800"/>
              <a:buFont typeface="Calistoga" panose="00000500000000000000"/>
              <a:buNone/>
              <a:defRPr sz="3000" b="0" i="0" u="none" strike="noStrike" cap="none">
                <a:solidFill>
                  <a:schemeClr val="lt2"/>
                </a:solidFill>
                <a:latin typeface="Calistoga" panose="00000500000000000000"/>
                <a:ea typeface="Calistoga" panose="00000500000000000000"/>
                <a:cs typeface="Calistoga" panose="00000500000000000000"/>
                <a:sym typeface="Calistoga" panose="00000500000000000000"/>
              </a:defRPr>
            </a:lvl1pPr>
            <a:lvl2pPr marR="0" lvl="1"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9pPr>
          </a:lstStyle>
          <a:p>
            <a:pPr marL="0" lvl="0" indent="0" algn="ctr" rtl="0">
              <a:spcBef>
                <a:spcPts val="0"/>
              </a:spcBef>
              <a:spcAft>
                <a:spcPts val="0"/>
              </a:spcAft>
              <a:buNone/>
            </a:pPr>
            <a:r>
              <a:rPr lang="vi-VN" altLang="en-GB">
                <a:solidFill>
                  <a:srgbClr val="FF0000"/>
                </a:solidFill>
              </a:rPr>
              <a:t>Giọng đọc</a:t>
            </a:r>
          </a:p>
        </p:txBody>
      </p:sp>
      <p:sp>
        <p:nvSpPr>
          <p:cNvPr id="750" name="Google Shape;750;p50"/>
          <p:cNvSpPr/>
          <p:nvPr/>
        </p:nvSpPr>
        <p:spPr>
          <a:xfrm rot="2760000">
            <a:off x="-75565" y="404495"/>
            <a:ext cx="1397000" cy="642620"/>
          </a:xfrm>
          <a:custGeom>
            <a:avLst/>
            <a:gdLst/>
            <a:ahLst/>
            <a:cxnLst/>
            <a:rect l="l" t="t" r="r" b="b"/>
            <a:pathLst>
              <a:path w="13533" h="5989" extrusionOk="0">
                <a:moveTo>
                  <a:pt x="13532" y="2823"/>
                </a:moveTo>
                <a:cubicBezTo>
                  <a:pt x="12128" y="3102"/>
                  <a:pt x="11498" y="2236"/>
                  <a:pt x="11269" y="1231"/>
                </a:cubicBezTo>
                <a:cubicBezTo>
                  <a:pt x="11190" y="882"/>
                  <a:pt x="10947" y="0"/>
                  <a:pt x="10291" y="286"/>
                </a:cubicBezTo>
                <a:cubicBezTo>
                  <a:pt x="10034" y="398"/>
                  <a:pt x="10104" y="839"/>
                  <a:pt x="10135" y="951"/>
                </a:cubicBezTo>
                <a:cubicBezTo>
                  <a:pt x="10269" y="1430"/>
                  <a:pt x="10673" y="1663"/>
                  <a:pt x="10899" y="2070"/>
                </a:cubicBezTo>
                <a:cubicBezTo>
                  <a:pt x="10981" y="2216"/>
                  <a:pt x="11147" y="2487"/>
                  <a:pt x="10765" y="2566"/>
                </a:cubicBezTo>
                <a:cubicBezTo>
                  <a:pt x="10359" y="2649"/>
                  <a:pt x="10109" y="2376"/>
                  <a:pt x="9905" y="2177"/>
                </a:cubicBezTo>
                <a:cubicBezTo>
                  <a:pt x="9405" y="1686"/>
                  <a:pt x="9237" y="971"/>
                  <a:pt x="8610" y="584"/>
                </a:cubicBezTo>
                <a:cubicBezTo>
                  <a:pt x="8397" y="453"/>
                  <a:pt x="8149" y="304"/>
                  <a:pt x="7851" y="295"/>
                </a:cubicBezTo>
                <a:cubicBezTo>
                  <a:pt x="7799" y="293"/>
                  <a:pt x="7575" y="288"/>
                  <a:pt x="7528" y="355"/>
                </a:cubicBezTo>
                <a:cubicBezTo>
                  <a:pt x="7364" y="588"/>
                  <a:pt x="7507" y="893"/>
                  <a:pt x="7592" y="1040"/>
                </a:cubicBezTo>
                <a:cubicBezTo>
                  <a:pt x="7861" y="1516"/>
                  <a:pt x="8384" y="1794"/>
                  <a:pt x="8869" y="2069"/>
                </a:cubicBezTo>
                <a:cubicBezTo>
                  <a:pt x="8986" y="2135"/>
                  <a:pt x="9636" y="2362"/>
                  <a:pt x="9265" y="2553"/>
                </a:cubicBezTo>
                <a:cubicBezTo>
                  <a:pt x="8732" y="2827"/>
                  <a:pt x="8231" y="2665"/>
                  <a:pt x="7866" y="2491"/>
                </a:cubicBezTo>
                <a:cubicBezTo>
                  <a:pt x="7025" y="2088"/>
                  <a:pt x="6512" y="1296"/>
                  <a:pt x="5756" y="789"/>
                </a:cubicBezTo>
                <a:cubicBezTo>
                  <a:pt x="5476" y="600"/>
                  <a:pt x="5190" y="370"/>
                  <a:pt x="4805" y="315"/>
                </a:cubicBezTo>
                <a:cubicBezTo>
                  <a:pt x="4721" y="302"/>
                  <a:pt x="4461" y="296"/>
                  <a:pt x="4370" y="395"/>
                </a:cubicBezTo>
                <a:cubicBezTo>
                  <a:pt x="4169" y="615"/>
                  <a:pt x="4398" y="928"/>
                  <a:pt x="4488" y="1049"/>
                </a:cubicBezTo>
                <a:cubicBezTo>
                  <a:pt x="4852" y="1536"/>
                  <a:pt x="5529" y="1717"/>
                  <a:pt x="6030" y="2065"/>
                </a:cubicBezTo>
                <a:cubicBezTo>
                  <a:pt x="6162" y="2157"/>
                  <a:pt x="6707" y="2408"/>
                  <a:pt x="6399" y="2683"/>
                </a:cubicBezTo>
                <a:cubicBezTo>
                  <a:pt x="5991" y="3048"/>
                  <a:pt x="5371" y="3011"/>
                  <a:pt x="4987" y="2989"/>
                </a:cubicBezTo>
                <a:cubicBezTo>
                  <a:pt x="3928" y="2930"/>
                  <a:pt x="2932" y="2669"/>
                  <a:pt x="1911" y="2524"/>
                </a:cubicBezTo>
                <a:cubicBezTo>
                  <a:pt x="1498" y="2464"/>
                  <a:pt x="594" y="2374"/>
                  <a:pt x="154" y="2910"/>
                </a:cubicBezTo>
                <a:cubicBezTo>
                  <a:pt x="1" y="3098"/>
                  <a:pt x="159" y="3277"/>
                  <a:pt x="268" y="3361"/>
                </a:cubicBezTo>
                <a:cubicBezTo>
                  <a:pt x="566" y="3591"/>
                  <a:pt x="1099" y="3616"/>
                  <a:pt x="1521" y="3661"/>
                </a:cubicBezTo>
                <a:cubicBezTo>
                  <a:pt x="2862" y="3801"/>
                  <a:pt x="4247" y="3592"/>
                  <a:pt x="5720" y="3279"/>
                </a:cubicBezTo>
                <a:cubicBezTo>
                  <a:pt x="6212" y="3174"/>
                  <a:pt x="6701" y="3075"/>
                  <a:pt x="7179" y="3034"/>
                </a:cubicBezTo>
                <a:cubicBezTo>
                  <a:pt x="7281" y="3026"/>
                  <a:pt x="7589" y="2955"/>
                  <a:pt x="7672" y="3014"/>
                </a:cubicBezTo>
                <a:cubicBezTo>
                  <a:pt x="7689" y="3026"/>
                  <a:pt x="7555" y="3192"/>
                  <a:pt x="7546" y="3202"/>
                </a:cubicBezTo>
                <a:cubicBezTo>
                  <a:pt x="7369" y="3419"/>
                  <a:pt x="7117" y="3569"/>
                  <a:pt x="6874" y="3692"/>
                </a:cubicBezTo>
                <a:cubicBezTo>
                  <a:pt x="6137" y="4066"/>
                  <a:pt x="5367" y="4215"/>
                  <a:pt x="4626" y="4572"/>
                </a:cubicBezTo>
                <a:cubicBezTo>
                  <a:pt x="4380" y="4690"/>
                  <a:pt x="3947" y="4952"/>
                  <a:pt x="4008" y="5220"/>
                </a:cubicBezTo>
                <a:cubicBezTo>
                  <a:pt x="4096" y="5610"/>
                  <a:pt x="4782" y="5569"/>
                  <a:pt x="5197" y="5485"/>
                </a:cubicBezTo>
                <a:cubicBezTo>
                  <a:pt x="6381" y="5247"/>
                  <a:pt x="7336" y="4302"/>
                  <a:pt x="8421" y="3681"/>
                </a:cubicBezTo>
                <a:cubicBezTo>
                  <a:pt x="8797" y="3466"/>
                  <a:pt x="9196" y="3294"/>
                  <a:pt x="9587" y="3186"/>
                </a:cubicBezTo>
                <a:cubicBezTo>
                  <a:pt x="9620" y="3178"/>
                  <a:pt x="9955" y="3080"/>
                  <a:pt x="9962" y="3128"/>
                </a:cubicBezTo>
                <a:cubicBezTo>
                  <a:pt x="9987" y="3310"/>
                  <a:pt x="9637" y="3612"/>
                  <a:pt x="9482" y="3742"/>
                </a:cubicBezTo>
                <a:cubicBezTo>
                  <a:pt x="8907" y="4223"/>
                  <a:pt x="8201" y="4535"/>
                  <a:pt x="7585" y="4955"/>
                </a:cubicBezTo>
                <a:cubicBezTo>
                  <a:pt x="7459" y="5042"/>
                  <a:pt x="6919" y="5358"/>
                  <a:pt x="6911" y="5537"/>
                </a:cubicBezTo>
                <a:cubicBezTo>
                  <a:pt x="6893" y="5988"/>
                  <a:pt x="7710" y="5709"/>
                  <a:pt x="8042" y="5556"/>
                </a:cubicBezTo>
                <a:cubicBezTo>
                  <a:pt x="8909" y="5157"/>
                  <a:pt x="9469" y="4588"/>
                  <a:pt x="10111" y="3898"/>
                </a:cubicBezTo>
                <a:cubicBezTo>
                  <a:pt x="10331" y="3662"/>
                  <a:pt x="10785" y="3115"/>
                  <a:pt x="11130" y="3143"/>
                </a:cubicBezTo>
                <a:cubicBezTo>
                  <a:pt x="11270" y="3154"/>
                  <a:pt x="10871" y="3691"/>
                  <a:pt x="10846" y="3724"/>
                </a:cubicBezTo>
                <a:cubicBezTo>
                  <a:pt x="10454" y="4218"/>
                  <a:pt x="9960" y="4657"/>
                  <a:pt x="9580" y="5159"/>
                </a:cubicBezTo>
                <a:cubicBezTo>
                  <a:pt x="9495" y="5271"/>
                  <a:pt x="9220" y="5596"/>
                  <a:pt x="9368" y="5675"/>
                </a:cubicBezTo>
                <a:cubicBezTo>
                  <a:pt x="9647" y="5822"/>
                  <a:pt x="10185" y="5340"/>
                  <a:pt x="10405" y="5113"/>
                </a:cubicBezTo>
                <a:cubicBezTo>
                  <a:pt x="11096" y="4403"/>
                  <a:pt x="11529" y="3480"/>
                  <a:pt x="12525" y="316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894;p55"/>
          <p:cNvSpPr txBox="1"/>
          <p:nvPr/>
        </p:nvSpPr>
        <p:spPr>
          <a:xfrm>
            <a:off x="817880" y="2241550"/>
            <a:ext cx="7589520" cy="560705"/>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2800"/>
              <a:buFont typeface="Calistoga" panose="00000500000000000000"/>
              <a:buNone/>
              <a:defRPr sz="3000" b="0" i="0" u="none" strike="noStrike" cap="none">
                <a:solidFill>
                  <a:schemeClr val="lt2"/>
                </a:solidFill>
                <a:latin typeface="Calistoga" panose="00000500000000000000"/>
                <a:ea typeface="Calistoga" panose="00000500000000000000"/>
                <a:cs typeface="Calistoga" panose="00000500000000000000"/>
                <a:sym typeface="Calistoga" panose="00000500000000000000"/>
              </a:defRPr>
            </a:lvl1pPr>
            <a:lvl2pPr marR="0" lvl="1"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9pPr>
          </a:lstStyle>
          <a:p>
            <a:pPr marL="0" lvl="0" indent="0" algn="ctr" rtl="0">
              <a:spcBef>
                <a:spcPts val="0"/>
              </a:spcBef>
              <a:spcAft>
                <a:spcPts val="0"/>
              </a:spcAft>
              <a:buNone/>
            </a:pPr>
            <a:r>
              <a:rPr lang="vi-VN" altLang="en-GB" sz="3200">
                <a:solidFill>
                  <a:srgbClr val="0070C0"/>
                </a:solidFill>
                <a:latin typeface="Times New Roman" panose="02020603050405020304" charset="0"/>
                <a:cs typeface="Times New Roman" panose="02020603050405020304" charset="0"/>
              </a:rPr>
              <a:t>Toàn bài đọc với giọng chậm rãi, ngân nga, thể hiện niềm xúc động của tác giả.</a:t>
            </a:r>
          </a:p>
        </p:txBody>
      </p:sp>
      <p:sp>
        <p:nvSpPr>
          <p:cNvPr id="4" name="Google Shape;894;p55"/>
          <p:cNvSpPr txBox="1"/>
          <p:nvPr/>
        </p:nvSpPr>
        <p:spPr>
          <a:xfrm>
            <a:off x="917575" y="3567430"/>
            <a:ext cx="7589520" cy="560705"/>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2800"/>
              <a:buFont typeface="Calistoga" panose="00000500000000000000"/>
              <a:buNone/>
              <a:defRPr sz="3000" b="0" i="0" u="none" strike="noStrike" cap="none">
                <a:solidFill>
                  <a:schemeClr val="lt2"/>
                </a:solidFill>
                <a:latin typeface="Calistoga" panose="00000500000000000000"/>
                <a:ea typeface="Calistoga" panose="00000500000000000000"/>
                <a:cs typeface="Calistoga" panose="00000500000000000000"/>
                <a:sym typeface="Calistoga" panose="00000500000000000000"/>
              </a:defRPr>
            </a:lvl1pPr>
            <a:lvl2pPr marR="0" lvl="1"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9pPr>
          </a:lstStyle>
          <a:p>
            <a:pPr marL="0" lvl="0" indent="0" algn="ctr" rtl="0">
              <a:spcBef>
                <a:spcPts val="0"/>
              </a:spcBef>
              <a:spcAft>
                <a:spcPts val="0"/>
              </a:spcAft>
              <a:buNone/>
            </a:pPr>
            <a:r>
              <a:rPr lang="vi-VN" altLang="en-GB" sz="3200" dirty="0">
                <a:solidFill>
                  <a:srgbClr val="0070C0"/>
                </a:solidFill>
                <a:latin typeface="Times New Roman" panose="02020603050405020304" charset="0"/>
                <a:cs typeface="Times New Roman" panose="02020603050405020304" charset="0"/>
              </a:rPr>
              <a:t>Nhấn giọng ở một số từ ngữ gợi tả, gợi cảm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16" presetClass="entr" presetSubtype="21" fill="hold" grpId="2"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1"/>
      <p:bldP spid="4" grpId="2"/>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1"/>
        <p:cNvGrpSpPr/>
        <p:nvPr/>
      </p:nvGrpSpPr>
      <p:grpSpPr>
        <a:xfrm>
          <a:off x="0" y="0"/>
          <a:ext cx="0" cy="0"/>
          <a:chOff x="0" y="0"/>
          <a:chExt cx="0" cy="0"/>
        </a:xfrm>
      </p:grpSpPr>
      <p:sp>
        <p:nvSpPr>
          <p:cNvPr id="542" name="Google Shape;542;p42"/>
          <p:cNvSpPr txBox="1">
            <a:spLocks noGrp="1"/>
          </p:cNvSpPr>
          <p:nvPr>
            <p:ph type="title"/>
          </p:nvPr>
        </p:nvSpPr>
        <p:spPr>
          <a:xfrm>
            <a:off x="2428950" y="2446643"/>
            <a:ext cx="4286100" cy="561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vi-VN" altLang="en-GB" sz="4800">
                <a:solidFill>
                  <a:srgbClr val="C00000"/>
                </a:solidFill>
              </a:rPr>
              <a:t>Tìm </a:t>
            </a:r>
            <a:br>
              <a:rPr lang="vi-VN" altLang="en-GB" sz="4800">
                <a:solidFill>
                  <a:srgbClr val="C00000"/>
                </a:solidFill>
              </a:rPr>
            </a:br>
            <a:r>
              <a:rPr lang="vi-VN" altLang="en-GB" sz="4800">
                <a:solidFill>
                  <a:srgbClr val="C00000"/>
                </a:solidFill>
              </a:rPr>
              <a:t>hiểu </a:t>
            </a:r>
            <a:br>
              <a:rPr lang="vi-VN" altLang="en-GB" sz="4800">
                <a:solidFill>
                  <a:srgbClr val="C00000"/>
                </a:solidFill>
              </a:rPr>
            </a:br>
            <a:r>
              <a:rPr lang="vi-VN" altLang="en-GB" sz="4800">
                <a:solidFill>
                  <a:srgbClr val="C00000"/>
                </a:solidFill>
              </a:rPr>
              <a:t>bài</a:t>
            </a:r>
          </a:p>
        </p:txBody>
      </p:sp>
    </p:spTree>
  </p:cSld>
  <p:clrMapOvr>
    <a:masterClrMapping/>
  </p:clrMapOvr>
  <p:transition>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1" name="Text Box 7">
            <a:extLst>
              <a:ext uri="{FF2B5EF4-FFF2-40B4-BE49-F238E27FC236}">
                <a16:creationId xmlns:a16="http://schemas.microsoft.com/office/drawing/2014/main" id="{00BD58C1-006A-1757-F7D4-46BF2898A6F4}"/>
              </a:ext>
            </a:extLst>
          </p:cNvPr>
          <p:cNvSpPr txBox="1">
            <a:spLocks noChangeArrowheads="1"/>
          </p:cNvSpPr>
          <p:nvPr/>
        </p:nvSpPr>
        <p:spPr bwMode="auto">
          <a:xfrm>
            <a:off x="1143000" y="138793"/>
            <a:ext cx="34861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50000"/>
              </a:spcBef>
              <a:buFont typeface="Wingdings" panose="05000000000000000000" pitchFamily="2" charset="2"/>
              <a:buChar char="v"/>
            </a:pPr>
            <a:r>
              <a:rPr lang="en-US" altLang="en-US" sz="2800" b="1" dirty="0" err="1">
                <a:solidFill>
                  <a:srgbClr val="0000FF"/>
                </a:solidFill>
                <a:latin typeface="Times New Roman" panose="02020603050405020304" pitchFamily="18" charset="0"/>
                <a:cs typeface="Times New Roman" panose="02020603050405020304" pitchFamily="18" charset="0"/>
              </a:rPr>
              <a:t>Tìm</a:t>
            </a:r>
            <a:r>
              <a:rPr lang="en-US" altLang="en-US" sz="2800" b="1" dirty="0">
                <a:solidFill>
                  <a:srgbClr val="0000FF"/>
                </a:solidFill>
                <a:latin typeface="Times New Roman" panose="02020603050405020304" pitchFamily="18" charset="0"/>
                <a:cs typeface="Times New Roman" panose="02020603050405020304" pitchFamily="18" charset="0"/>
              </a:rPr>
              <a:t> </a:t>
            </a:r>
            <a:r>
              <a:rPr lang="en-US" altLang="en-US" sz="2800" b="1" dirty="0" err="1">
                <a:solidFill>
                  <a:srgbClr val="0000FF"/>
                </a:solidFill>
                <a:latin typeface="Times New Roman" panose="02020603050405020304" pitchFamily="18" charset="0"/>
                <a:cs typeface="Times New Roman" panose="02020603050405020304" pitchFamily="18" charset="0"/>
              </a:rPr>
              <a:t>hiểu</a:t>
            </a:r>
            <a:r>
              <a:rPr lang="en-US" altLang="en-US" sz="2800" b="1" dirty="0">
                <a:solidFill>
                  <a:srgbClr val="0000FF"/>
                </a:solidFill>
                <a:latin typeface="Times New Roman" panose="02020603050405020304" pitchFamily="18" charset="0"/>
                <a:cs typeface="Times New Roman" panose="02020603050405020304" pitchFamily="18" charset="0"/>
              </a:rPr>
              <a:t> </a:t>
            </a:r>
            <a:r>
              <a:rPr lang="en-US" altLang="en-US" sz="2800" b="1" dirty="0" err="1">
                <a:solidFill>
                  <a:srgbClr val="0000FF"/>
                </a:solidFill>
                <a:latin typeface="Times New Roman" panose="02020603050405020304" pitchFamily="18" charset="0"/>
                <a:cs typeface="Times New Roman" panose="02020603050405020304" pitchFamily="18" charset="0"/>
              </a:rPr>
              <a:t>bài</a:t>
            </a:r>
            <a:r>
              <a:rPr lang="en-US" altLang="en-US" sz="2800" b="1" dirty="0">
                <a:solidFill>
                  <a:srgbClr val="0000FF"/>
                </a:solidFill>
                <a:latin typeface="Times New Roman" panose="02020603050405020304" pitchFamily="18" charset="0"/>
                <a:cs typeface="Times New Roman" panose="02020603050405020304" pitchFamily="18" charset="0"/>
              </a:rPr>
              <a:t>:</a:t>
            </a:r>
          </a:p>
        </p:txBody>
      </p:sp>
      <p:sp>
        <p:nvSpPr>
          <p:cNvPr id="24606" name="Text Box 30">
            <a:extLst>
              <a:ext uri="{FF2B5EF4-FFF2-40B4-BE49-F238E27FC236}">
                <a16:creationId xmlns:a16="http://schemas.microsoft.com/office/drawing/2014/main" id="{1203A0B9-88D3-4CB9-4BDC-BCDB30B80F53}"/>
              </a:ext>
            </a:extLst>
          </p:cNvPr>
          <p:cNvSpPr txBox="1">
            <a:spLocks noChangeArrowheads="1"/>
          </p:cNvSpPr>
          <p:nvPr/>
        </p:nvSpPr>
        <p:spPr bwMode="auto">
          <a:xfrm>
            <a:off x="285750" y="542105"/>
            <a:ext cx="832757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US" altLang="en-US" b="1" dirty="0">
                <a:solidFill>
                  <a:srgbClr val="FF0000"/>
                </a:solidFill>
                <a:latin typeface="Times New Roman" panose="02020603050405020304" pitchFamily="18" charset="0"/>
                <a:cs typeface="Times New Roman" panose="02020603050405020304" pitchFamily="18" charset="0"/>
              </a:rPr>
              <a:t>1. </a:t>
            </a:r>
            <a:r>
              <a:rPr lang="en-US" altLang="en-US" b="1" dirty="0" err="1">
                <a:solidFill>
                  <a:srgbClr val="FF0000"/>
                </a:solidFill>
                <a:latin typeface="Times New Roman" panose="02020603050405020304" pitchFamily="18" charset="0"/>
                <a:cs typeface="Times New Roman" panose="02020603050405020304" pitchFamily="18" charset="0"/>
              </a:rPr>
              <a:t>Những</a:t>
            </a:r>
            <a:r>
              <a:rPr lang="en-US" altLang="en-US" b="1" dirty="0">
                <a:solidFill>
                  <a:srgbClr val="FF0000"/>
                </a:solidFill>
                <a:latin typeface="Times New Roman" panose="02020603050405020304" pitchFamily="18" charset="0"/>
                <a:cs typeface="Times New Roman" panose="02020603050405020304" pitchFamily="18" charset="0"/>
              </a:rPr>
              <a:t> chi </a:t>
            </a:r>
            <a:r>
              <a:rPr lang="en-US" altLang="en-US" b="1" dirty="0" err="1">
                <a:solidFill>
                  <a:srgbClr val="FF0000"/>
                </a:solidFill>
                <a:latin typeface="Times New Roman" panose="02020603050405020304" pitchFamily="18" charset="0"/>
                <a:cs typeface="Times New Roman" panose="02020603050405020304" pitchFamily="18" charset="0"/>
              </a:rPr>
              <a:t>tiết</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nào</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trong</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bài</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thơ</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gợi</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hình</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ảnh</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một</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đêm</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trăng</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vừa</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tĩnh</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mịch</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vừa</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sinh</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động</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trên</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công</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trường</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sông</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Đà</a:t>
            </a:r>
            <a:r>
              <a:rPr lang="en-US" altLang="en-US" b="1"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329612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1" name="Text Box 7">
            <a:extLst>
              <a:ext uri="{FF2B5EF4-FFF2-40B4-BE49-F238E27FC236}">
                <a16:creationId xmlns:a16="http://schemas.microsoft.com/office/drawing/2014/main" id="{00BD58C1-006A-1757-F7D4-46BF2898A6F4}"/>
              </a:ext>
            </a:extLst>
          </p:cNvPr>
          <p:cNvSpPr txBox="1">
            <a:spLocks noChangeArrowheads="1"/>
          </p:cNvSpPr>
          <p:nvPr/>
        </p:nvSpPr>
        <p:spPr bwMode="auto">
          <a:xfrm>
            <a:off x="1143000" y="138793"/>
            <a:ext cx="34861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50000"/>
              </a:spcBef>
              <a:buFont typeface="Wingdings" panose="05000000000000000000" pitchFamily="2" charset="2"/>
              <a:buChar char="v"/>
            </a:pPr>
            <a:r>
              <a:rPr lang="en-US" altLang="en-US" sz="2800" b="1" dirty="0" err="1">
                <a:solidFill>
                  <a:srgbClr val="0000FF"/>
                </a:solidFill>
                <a:latin typeface="Times New Roman" panose="02020603050405020304" pitchFamily="18" charset="0"/>
                <a:cs typeface="Times New Roman" panose="02020603050405020304" pitchFamily="18" charset="0"/>
              </a:rPr>
              <a:t>Tìm</a:t>
            </a:r>
            <a:r>
              <a:rPr lang="en-US" altLang="en-US" sz="2800" b="1" dirty="0">
                <a:solidFill>
                  <a:srgbClr val="0000FF"/>
                </a:solidFill>
                <a:latin typeface="Times New Roman" panose="02020603050405020304" pitchFamily="18" charset="0"/>
                <a:cs typeface="Times New Roman" panose="02020603050405020304" pitchFamily="18" charset="0"/>
              </a:rPr>
              <a:t> </a:t>
            </a:r>
            <a:r>
              <a:rPr lang="en-US" altLang="en-US" sz="2800" b="1" dirty="0" err="1">
                <a:solidFill>
                  <a:srgbClr val="0000FF"/>
                </a:solidFill>
                <a:latin typeface="Times New Roman" panose="02020603050405020304" pitchFamily="18" charset="0"/>
                <a:cs typeface="Times New Roman" panose="02020603050405020304" pitchFamily="18" charset="0"/>
              </a:rPr>
              <a:t>hiểu</a:t>
            </a:r>
            <a:r>
              <a:rPr lang="en-US" altLang="en-US" sz="2800" b="1" dirty="0">
                <a:solidFill>
                  <a:srgbClr val="0000FF"/>
                </a:solidFill>
                <a:latin typeface="Times New Roman" panose="02020603050405020304" pitchFamily="18" charset="0"/>
                <a:cs typeface="Times New Roman" panose="02020603050405020304" pitchFamily="18" charset="0"/>
              </a:rPr>
              <a:t> </a:t>
            </a:r>
            <a:r>
              <a:rPr lang="en-US" altLang="en-US" sz="2800" b="1" dirty="0" err="1">
                <a:solidFill>
                  <a:srgbClr val="0000FF"/>
                </a:solidFill>
                <a:latin typeface="Times New Roman" panose="02020603050405020304" pitchFamily="18" charset="0"/>
                <a:cs typeface="Times New Roman" panose="02020603050405020304" pitchFamily="18" charset="0"/>
              </a:rPr>
              <a:t>bài</a:t>
            </a:r>
            <a:r>
              <a:rPr lang="en-US" altLang="en-US" sz="2800" b="1" dirty="0">
                <a:solidFill>
                  <a:srgbClr val="0000FF"/>
                </a:solidFill>
                <a:latin typeface="Times New Roman" panose="02020603050405020304" pitchFamily="18" charset="0"/>
                <a:cs typeface="Times New Roman" panose="02020603050405020304" pitchFamily="18" charset="0"/>
              </a:rPr>
              <a:t>:</a:t>
            </a:r>
          </a:p>
        </p:txBody>
      </p:sp>
      <p:sp>
        <p:nvSpPr>
          <p:cNvPr id="24606" name="Text Box 30">
            <a:extLst>
              <a:ext uri="{FF2B5EF4-FFF2-40B4-BE49-F238E27FC236}">
                <a16:creationId xmlns:a16="http://schemas.microsoft.com/office/drawing/2014/main" id="{1203A0B9-88D3-4CB9-4BDC-BCDB30B80F53}"/>
              </a:ext>
            </a:extLst>
          </p:cNvPr>
          <p:cNvSpPr txBox="1">
            <a:spLocks noChangeArrowheads="1"/>
          </p:cNvSpPr>
          <p:nvPr/>
        </p:nvSpPr>
        <p:spPr bwMode="auto">
          <a:xfrm>
            <a:off x="285750" y="542105"/>
            <a:ext cx="832757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US" altLang="en-US" b="1" dirty="0">
                <a:solidFill>
                  <a:srgbClr val="FF0000"/>
                </a:solidFill>
                <a:latin typeface="Times New Roman" panose="02020603050405020304" pitchFamily="18" charset="0"/>
                <a:cs typeface="Times New Roman" panose="02020603050405020304" pitchFamily="18" charset="0"/>
              </a:rPr>
              <a:t>1. </a:t>
            </a:r>
            <a:r>
              <a:rPr lang="en-US" altLang="en-US" b="1" dirty="0" err="1">
                <a:solidFill>
                  <a:srgbClr val="FF0000"/>
                </a:solidFill>
                <a:latin typeface="Times New Roman" panose="02020603050405020304" pitchFamily="18" charset="0"/>
                <a:cs typeface="Times New Roman" panose="02020603050405020304" pitchFamily="18" charset="0"/>
              </a:rPr>
              <a:t>Những</a:t>
            </a:r>
            <a:r>
              <a:rPr lang="en-US" altLang="en-US" b="1" dirty="0">
                <a:solidFill>
                  <a:srgbClr val="FF0000"/>
                </a:solidFill>
                <a:latin typeface="Times New Roman" panose="02020603050405020304" pitchFamily="18" charset="0"/>
                <a:cs typeface="Times New Roman" panose="02020603050405020304" pitchFamily="18" charset="0"/>
              </a:rPr>
              <a:t> chi </a:t>
            </a:r>
            <a:r>
              <a:rPr lang="en-US" altLang="en-US" b="1" dirty="0" err="1">
                <a:solidFill>
                  <a:srgbClr val="FF0000"/>
                </a:solidFill>
                <a:latin typeface="Times New Roman" panose="02020603050405020304" pitchFamily="18" charset="0"/>
                <a:cs typeface="Times New Roman" panose="02020603050405020304" pitchFamily="18" charset="0"/>
              </a:rPr>
              <a:t>tiết</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nào</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trong</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bài</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thơ</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gợi</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hình</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ảnh</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đêm</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trăng</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rất</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tĩnh</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mịch</a:t>
            </a:r>
            <a:r>
              <a:rPr lang="en-US" altLang="en-US" b="1" dirty="0">
                <a:solidFill>
                  <a:srgbClr val="FF0000"/>
                </a:solidFill>
                <a:latin typeface="Times New Roman" panose="02020603050405020304" pitchFamily="18" charset="0"/>
                <a:cs typeface="Times New Roman" panose="02020603050405020304" pitchFamily="18" charset="0"/>
              </a:rPr>
              <a:t>?</a:t>
            </a:r>
          </a:p>
        </p:txBody>
      </p:sp>
      <p:sp>
        <p:nvSpPr>
          <p:cNvPr id="24607" name="Text Box 31">
            <a:extLst>
              <a:ext uri="{FF2B5EF4-FFF2-40B4-BE49-F238E27FC236}">
                <a16:creationId xmlns:a16="http://schemas.microsoft.com/office/drawing/2014/main" id="{342E9CF1-12ED-4F95-B0DE-930B2BEB9605}"/>
              </a:ext>
            </a:extLst>
          </p:cNvPr>
          <p:cNvSpPr txBox="1">
            <a:spLocks noChangeArrowheads="1"/>
          </p:cNvSpPr>
          <p:nvPr/>
        </p:nvSpPr>
        <p:spPr bwMode="auto">
          <a:xfrm>
            <a:off x="31447" y="1387812"/>
            <a:ext cx="882680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Cả</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công</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trường</a:t>
            </a:r>
            <a:r>
              <a:rPr lang="en-US" altLang="en-US" b="1" dirty="0">
                <a:solidFill>
                  <a:srgbClr val="0000CC"/>
                </a:solidFill>
                <a:latin typeface="Times New Roman" panose="02020603050405020304" pitchFamily="18" charset="0"/>
                <a:cs typeface="Times New Roman" panose="02020603050405020304" pitchFamily="18" charset="0"/>
              </a:rPr>
              <a:t> say </a:t>
            </a:r>
            <a:r>
              <a:rPr lang="en-US" altLang="en-US" b="1" dirty="0" err="1">
                <a:solidFill>
                  <a:srgbClr val="0000CC"/>
                </a:solidFill>
                <a:latin typeface="Times New Roman" panose="02020603050405020304" pitchFamily="18" charset="0"/>
                <a:cs typeface="Times New Roman" panose="02020603050405020304" pitchFamily="18" charset="0"/>
              </a:rPr>
              <a:t>ngủ</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cạnh</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dòng</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sông</a:t>
            </a:r>
            <a:r>
              <a:rPr lang="en-US" altLang="en-US" b="1" dirty="0">
                <a:solidFill>
                  <a:srgbClr val="0000CC"/>
                </a:solidFill>
                <a:latin typeface="Times New Roman" panose="02020603050405020304" pitchFamily="18" charset="0"/>
                <a:cs typeface="Times New Roman" panose="02020603050405020304" pitchFamily="18" charset="0"/>
              </a:rPr>
              <a:t> .                                              - </a:t>
            </a:r>
            <a:r>
              <a:rPr lang="en-US" altLang="en-US" b="1" dirty="0" err="1">
                <a:solidFill>
                  <a:srgbClr val="0000CC"/>
                </a:solidFill>
                <a:latin typeface="Times New Roman" panose="02020603050405020304" pitchFamily="18" charset="0"/>
                <a:cs typeface="Times New Roman" panose="02020603050405020304" pitchFamily="18" charset="0"/>
              </a:rPr>
              <a:t>Những</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tháp</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khoan</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nhô</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lên</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trời</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ngẫm</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nghĩ</a:t>
            </a:r>
            <a:r>
              <a:rPr lang="en-US" altLang="en-US" b="1" dirty="0">
                <a:solidFill>
                  <a:srgbClr val="0000CC"/>
                </a:solidFill>
                <a:latin typeface="Times New Roman" panose="02020603050405020304" pitchFamily="18" charset="0"/>
                <a:cs typeface="Times New Roman" panose="02020603050405020304" pitchFamily="18" charset="0"/>
              </a:rPr>
              <a:t>.                                       - </a:t>
            </a:r>
            <a:r>
              <a:rPr lang="en-US" altLang="en-US" b="1" dirty="0" err="1">
                <a:solidFill>
                  <a:srgbClr val="0000CC"/>
                </a:solidFill>
                <a:latin typeface="Times New Roman" panose="02020603050405020304" pitchFamily="18" charset="0"/>
                <a:cs typeface="Times New Roman" panose="02020603050405020304" pitchFamily="18" charset="0"/>
              </a:rPr>
              <a:t>Những</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xe</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ủi</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xe</a:t>
            </a:r>
            <a:r>
              <a:rPr lang="en-US" altLang="en-US" b="1" dirty="0">
                <a:solidFill>
                  <a:srgbClr val="0000CC"/>
                </a:solidFill>
                <a:latin typeface="Times New Roman" panose="02020603050405020304" pitchFamily="18" charset="0"/>
                <a:cs typeface="Times New Roman" panose="02020603050405020304" pitchFamily="18" charset="0"/>
              </a:rPr>
              <a:t> ben </a:t>
            </a:r>
            <a:r>
              <a:rPr lang="en-US" altLang="en-US" b="1" dirty="0" err="1">
                <a:solidFill>
                  <a:srgbClr val="0000CC"/>
                </a:solidFill>
                <a:latin typeface="Times New Roman" panose="02020603050405020304" pitchFamily="18" charset="0"/>
                <a:cs typeface="Times New Roman" panose="02020603050405020304" pitchFamily="18" charset="0"/>
              </a:rPr>
              <a:t>sóng</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vai</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nằm</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nghỉ</a:t>
            </a:r>
            <a:r>
              <a:rPr lang="en-US" altLang="en-US" b="1" dirty="0">
                <a:solidFill>
                  <a:srgbClr val="0000CC"/>
                </a:solidFill>
                <a:latin typeface="Times New Roman" panose="02020603050405020304" pitchFamily="18" charset="0"/>
                <a:cs typeface="Times New Roman" panose="02020603050405020304" pitchFamily="18" charset="0"/>
              </a:rPr>
              <a:t>.</a:t>
            </a:r>
          </a:p>
        </p:txBody>
      </p:sp>
      <p:sp>
        <p:nvSpPr>
          <p:cNvPr id="24610" name="Text Box 34">
            <a:extLst>
              <a:ext uri="{FF2B5EF4-FFF2-40B4-BE49-F238E27FC236}">
                <a16:creationId xmlns:a16="http://schemas.microsoft.com/office/drawing/2014/main" id="{51452D93-50D2-2F2C-B460-64D996D239F5}"/>
              </a:ext>
            </a:extLst>
          </p:cNvPr>
          <p:cNvSpPr txBox="1">
            <a:spLocks noChangeArrowheads="1"/>
          </p:cNvSpPr>
          <p:nvPr/>
        </p:nvSpPr>
        <p:spPr bwMode="auto">
          <a:xfrm>
            <a:off x="31447" y="2957472"/>
            <a:ext cx="86514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US" altLang="en-US" b="1" dirty="0">
                <a:solidFill>
                  <a:srgbClr val="FF0000"/>
                </a:solidFill>
                <a:latin typeface="Times New Roman" panose="02020603050405020304" pitchFamily="18" charset="0"/>
                <a:cs typeface="Times New Roman" panose="02020603050405020304" pitchFamily="18" charset="0"/>
              </a:rPr>
              <a:t>  + </a:t>
            </a:r>
            <a:r>
              <a:rPr lang="en-US" altLang="en-US" b="1" dirty="0" err="1">
                <a:solidFill>
                  <a:srgbClr val="FF0000"/>
                </a:solidFill>
                <a:latin typeface="Times New Roman" panose="02020603050405020304" pitchFamily="18" charset="0"/>
                <a:cs typeface="Times New Roman" panose="02020603050405020304" pitchFamily="18" charset="0"/>
              </a:rPr>
              <a:t>Những</a:t>
            </a:r>
            <a:r>
              <a:rPr lang="en-US" altLang="en-US" b="1" dirty="0">
                <a:solidFill>
                  <a:srgbClr val="FF0000"/>
                </a:solidFill>
                <a:latin typeface="Times New Roman" panose="02020603050405020304" pitchFamily="18" charset="0"/>
                <a:cs typeface="Times New Roman" panose="02020603050405020304" pitchFamily="18" charset="0"/>
              </a:rPr>
              <a:t> chi </a:t>
            </a:r>
            <a:r>
              <a:rPr lang="en-US" altLang="en-US" b="1" dirty="0" err="1">
                <a:solidFill>
                  <a:srgbClr val="FF0000"/>
                </a:solidFill>
                <a:latin typeface="Times New Roman" panose="02020603050405020304" pitchFamily="18" charset="0"/>
                <a:cs typeface="Times New Roman" panose="02020603050405020304" pitchFamily="18" charset="0"/>
              </a:rPr>
              <a:t>tiết</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nào</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trong</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bài</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thơ</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gợi</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hình</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ảnh</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đêm</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trăng</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sinh</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động</a:t>
            </a:r>
            <a:r>
              <a:rPr lang="en-US" altLang="en-US" b="1" dirty="0">
                <a:solidFill>
                  <a:srgbClr val="FF0000"/>
                </a:solidFill>
                <a:latin typeface="Times New Roman" panose="02020603050405020304" pitchFamily="18" charset="0"/>
                <a:cs typeface="Times New Roman" panose="02020603050405020304" pitchFamily="18" charset="0"/>
              </a:rPr>
              <a:t>?</a:t>
            </a:r>
          </a:p>
        </p:txBody>
      </p:sp>
      <p:sp>
        <p:nvSpPr>
          <p:cNvPr id="24611" name="Text Box 35">
            <a:extLst>
              <a:ext uri="{FF2B5EF4-FFF2-40B4-BE49-F238E27FC236}">
                <a16:creationId xmlns:a16="http://schemas.microsoft.com/office/drawing/2014/main" id="{F32A6D8A-1939-E305-4C39-3134FC6C8D5B}"/>
              </a:ext>
            </a:extLst>
          </p:cNvPr>
          <p:cNvSpPr txBox="1">
            <a:spLocks noChangeArrowheads="1"/>
          </p:cNvSpPr>
          <p:nvPr/>
        </p:nvSpPr>
        <p:spPr bwMode="auto">
          <a:xfrm>
            <a:off x="186267" y="3927489"/>
            <a:ext cx="842705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Có</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tiếng</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đàn</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ngân</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nga</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của</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cô</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gái</a:t>
            </a:r>
            <a:r>
              <a:rPr lang="en-US" altLang="en-US" b="1" dirty="0">
                <a:solidFill>
                  <a:srgbClr val="0000CC"/>
                </a:solidFill>
                <a:latin typeface="Times New Roman" panose="02020603050405020304" pitchFamily="18" charset="0"/>
                <a:cs typeface="Times New Roman" panose="02020603050405020304" pitchFamily="18" charset="0"/>
              </a:rPr>
              <a:t> Nga                                                                               - </a:t>
            </a:r>
            <a:r>
              <a:rPr lang="en-US" altLang="en-US" b="1" dirty="0" err="1">
                <a:solidFill>
                  <a:srgbClr val="0000CC"/>
                </a:solidFill>
                <a:latin typeface="Times New Roman" panose="02020603050405020304" pitchFamily="18" charset="0"/>
                <a:cs typeface="Times New Roman" panose="02020603050405020304" pitchFamily="18" charset="0"/>
              </a:rPr>
              <a:t>Dòng</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trăng</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lấp</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loáng</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sông</a:t>
            </a:r>
            <a:r>
              <a:rPr lang="en-US" altLang="en-US" b="1" dirty="0">
                <a:solidFill>
                  <a:srgbClr val="0000CC"/>
                </a:solidFill>
                <a:latin typeface="Times New Roman" panose="02020603050405020304" pitchFamily="18" charset="0"/>
                <a:cs typeface="Times New Roman" panose="02020603050405020304" pitchFamily="18" charset="0"/>
              </a:rPr>
              <a:t> </a:t>
            </a:r>
            <a:r>
              <a:rPr lang="en-US" altLang="en-US" b="1" dirty="0" err="1">
                <a:solidFill>
                  <a:srgbClr val="0000CC"/>
                </a:solidFill>
                <a:latin typeface="Times New Roman" panose="02020603050405020304" pitchFamily="18" charset="0"/>
                <a:cs typeface="Times New Roman" panose="02020603050405020304" pitchFamily="18" charset="0"/>
              </a:rPr>
              <a:t>Đà</a:t>
            </a:r>
            <a:r>
              <a:rPr lang="en-US" altLang="en-US" b="1" dirty="0">
                <a:solidFill>
                  <a:srgbClr val="0000CC"/>
                </a:solidFill>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62471"/>
                                        </p:tgtEl>
                                        <p:attrNameLst>
                                          <p:attrName>style.visibility</p:attrName>
                                        </p:attrNameLst>
                                      </p:cBhvr>
                                      <p:to>
                                        <p:strVal val="visible"/>
                                      </p:to>
                                    </p:set>
                                    <p:anim calcmode="discrete" valueType="clr">
                                      <p:cBhvr override="childStyle">
                                        <p:cTn id="7" dur="80"/>
                                        <p:tgtEl>
                                          <p:spTgt spid="6247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2471"/>
                                        </p:tgtEl>
                                        <p:attrNameLst>
                                          <p:attrName>fillcolor</p:attrName>
                                        </p:attrNameLst>
                                      </p:cBhvr>
                                      <p:tavLst>
                                        <p:tav tm="0">
                                          <p:val>
                                            <p:clrVal>
                                              <a:schemeClr val="accent2"/>
                                            </p:clrVal>
                                          </p:val>
                                        </p:tav>
                                        <p:tav tm="50000">
                                          <p:val>
                                            <p:clrVal>
                                              <a:schemeClr val="hlink"/>
                                            </p:clrVal>
                                          </p:val>
                                        </p:tav>
                                      </p:tavLst>
                                    </p:anim>
                                    <p:set>
                                      <p:cBhvr>
                                        <p:cTn id="9" dur="80"/>
                                        <p:tgtEl>
                                          <p:spTgt spid="62471"/>
                                        </p:tgtEl>
                                        <p:attrNameLst>
                                          <p:attrName>fill.type</p:attrName>
                                        </p:attrNameLst>
                                      </p:cBhvr>
                                      <p:to>
                                        <p:strVal val="solid"/>
                                      </p:to>
                                    </p:set>
                                  </p:childTnLst>
                                </p:cTn>
                              </p:par>
                              <p:par>
                                <p:cTn id="10" presetID="27" presetClass="entr" presetSubtype="0" fill="hold" nodeType="withEffect">
                                  <p:stCondLst>
                                    <p:cond delay="0"/>
                                  </p:stCondLst>
                                  <p:iterate type="lt">
                                    <p:tmPct val="50000"/>
                                  </p:iterate>
                                  <p:childTnLst>
                                    <p:set>
                                      <p:cBhvr>
                                        <p:cTn id="11" dur="1" fill="hold">
                                          <p:stCondLst>
                                            <p:cond delay="0"/>
                                          </p:stCondLst>
                                        </p:cTn>
                                        <p:tgtEl>
                                          <p:spTgt spid="24606"/>
                                        </p:tgtEl>
                                        <p:attrNameLst>
                                          <p:attrName>style.visibility</p:attrName>
                                        </p:attrNameLst>
                                      </p:cBhvr>
                                      <p:to>
                                        <p:strVal val="visible"/>
                                      </p:to>
                                    </p:set>
                                    <p:anim calcmode="discrete" valueType="clr">
                                      <p:cBhvr override="childStyle">
                                        <p:cTn id="12" dur="80"/>
                                        <p:tgtEl>
                                          <p:spTgt spid="24606"/>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24606"/>
                                        </p:tgtEl>
                                        <p:attrNameLst>
                                          <p:attrName>fillcolor</p:attrName>
                                        </p:attrNameLst>
                                      </p:cBhvr>
                                      <p:tavLst>
                                        <p:tav tm="0">
                                          <p:val>
                                            <p:clrVal>
                                              <a:schemeClr val="accent2"/>
                                            </p:clrVal>
                                          </p:val>
                                        </p:tav>
                                        <p:tav tm="50000">
                                          <p:val>
                                            <p:clrVal>
                                              <a:schemeClr val="hlink"/>
                                            </p:clrVal>
                                          </p:val>
                                        </p:tav>
                                      </p:tavLst>
                                    </p:anim>
                                    <p:set>
                                      <p:cBhvr>
                                        <p:cTn id="14" dur="80"/>
                                        <p:tgtEl>
                                          <p:spTgt spid="24606"/>
                                        </p:tgtEl>
                                        <p:attrNameLst>
                                          <p:attrName>fill.type</p:attrName>
                                        </p:attrNameLst>
                                      </p:cBhvr>
                                      <p:to>
                                        <p:strVal val="solid"/>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7" presetClass="entr" presetSubtype="0" fill="hold" nodeType="clickEffect">
                                  <p:stCondLst>
                                    <p:cond delay="0"/>
                                  </p:stCondLst>
                                  <p:iterate type="lt">
                                    <p:tmPct val="50000"/>
                                  </p:iterate>
                                  <p:childTnLst>
                                    <p:set>
                                      <p:cBhvr>
                                        <p:cTn id="18" dur="1" fill="hold">
                                          <p:stCondLst>
                                            <p:cond delay="0"/>
                                          </p:stCondLst>
                                        </p:cTn>
                                        <p:tgtEl>
                                          <p:spTgt spid="24607"/>
                                        </p:tgtEl>
                                        <p:attrNameLst>
                                          <p:attrName>style.visibility</p:attrName>
                                        </p:attrNameLst>
                                      </p:cBhvr>
                                      <p:to>
                                        <p:strVal val="visible"/>
                                      </p:to>
                                    </p:set>
                                    <p:anim calcmode="discrete" valueType="clr">
                                      <p:cBhvr override="childStyle">
                                        <p:cTn id="19" dur="80"/>
                                        <p:tgtEl>
                                          <p:spTgt spid="24607"/>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4607"/>
                                        </p:tgtEl>
                                        <p:attrNameLst>
                                          <p:attrName>fillcolor</p:attrName>
                                        </p:attrNameLst>
                                      </p:cBhvr>
                                      <p:tavLst>
                                        <p:tav tm="0">
                                          <p:val>
                                            <p:clrVal>
                                              <a:schemeClr val="accent2"/>
                                            </p:clrVal>
                                          </p:val>
                                        </p:tav>
                                        <p:tav tm="50000">
                                          <p:val>
                                            <p:clrVal>
                                              <a:schemeClr val="hlink"/>
                                            </p:clrVal>
                                          </p:val>
                                        </p:tav>
                                      </p:tavLst>
                                    </p:anim>
                                    <p:set>
                                      <p:cBhvr>
                                        <p:cTn id="21" dur="80"/>
                                        <p:tgtEl>
                                          <p:spTgt spid="24607"/>
                                        </p:tgtEl>
                                        <p:attrNameLst>
                                          <p:attrName>fill.type</p:attrName>
                                        </p:attrNameLst>
                                      </p:cBhvr>
                                      <p:to>
                                        <p:strVal val="solid"/>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2" presetClass="entr" presetSubtype="4" fill="hold" nodeType="clickEffect">
                                  <p:stCondLst>
                                    <p:cond delay="0"/>
                                  </p:stCondLst>
                                  <p:childTnLst>
                                    <p:set>
                                      <p:cBhvr>
                                        <p:cTn id="25" dur="1" fill="hold">
                                          <p:stCondLst>
                                            <p:cond delay="0"/>
                                          </p:stCondLst>
                                        </p:cTn>
                                        <p:tgtEl>
                                          <p:spTgt spid="24610"/>
                                        </p:tgtEl>
                                        <p:attrNameLst>
                                          <p:attrName>style.visibility</p:attrName>
                                        </p:attrNameLst>
                                      </p:cBhvr>
                                      <p:to>
                                        <p:strVal val="visible"/>
                                      </p:to>
                                    </p:set>
                                    <p:anim calcmode="lin" valueType="num">
                                      <p:cBhvr additive="base">
                                        <p:cTn id="26" dur="500"/>
                                        <p:tgtEl>
                                          <p:spTgt spid="24610"/>
                                        </p:tgtEl>
                                        <p:attrNameLst>
                                          <p:attrName>ppt_y</p:attrName>
                                        </p:attrNameLst>
                                      </p:cBhvr>
                                      <p:tavLst>
                                        <p:tav tm="0">
                                          <p:val>
                                            <p:strVal val="#ppt_y+#ppt_h*1.125000"/>
                                          </p:val>
                                        </p:tav>
                                        <p:tav tm="100000">
                                          <p:val>
                                            <p:strVal val="#ppt_y"/>
                                          </p:val>
                                        </p:tav>
                                      </p:tavLst>
                                    </p:anim>
                                    <p:animEffect transition="in" filter="wipe(up)">
                                      <p:cBhvr>
                                        <p:cTn id="27" dur="500"/>
                                        <p:tgtEl>
                                          <p:spTgt spid="246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7" presetClass="entr" presetSubtype="0" fill="hold" nodeType="clickEffect">
                                  <p:stCondLst>
                                    <p:cond delay="0"/>
                                  </p:stCondLst>
                                  <p:iterate type="lt">
                                    <p:tmPct val="50000"/>
                                  </p:iterate>
                                  <p:childTnLst>
                                    <p:set>
                                      <p:cBhvr>
                                        <p:cTn id="31" dur="1" fill="hold">
                                          <p:stCondLst>
                                            <p:cond delay="0"/>
                                          </p:stCondLst>
                                        </p:cTn>
                                        <p:tgtEl>
                                          <p:spTgt spid="24611"/>
                                        </p:tgtEl>
                                        <p:attrNameLst>
                                          <p:attrName>style.visibility</p:attrName>
                                        </p:attrNameLst>
                                      </p:cBhvr>
                                      <p:to>
                                        <p:strVal val="visible"/>
                                      </p:to>
                                    </p:set>
                                    <p:anim calcmode="discrete" valueType="clr">
                                      <p:cBhvr override="childStyle">
                                        <p:cTn id="32" dur="80"/>
                                        <p:tgtEl>
                                          <p:spTgt spid="24611"/>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24611"/>
                                        </p:tgtEl>
                                        <p:attrNameLst>
                                          <p:attrName>fillcolor</p:attrName>
                                        </p:attrNameLst>
                                      </p:cBhvr>
                                      <p:tavLst>
                                        <p:tav tm="0">
                                          <p:val>
                                            <p:clrVal>
                                              <a:schemeClr val="accent2"/>
                                            </p:clrVal>
                                          </p:val>
                                        </p:tav>
                                        <p:tav tm="50000">
                                          <p:val>
                                            <p:clrVal>
                                              <a:schemeClr val="hlink"/>
                                            </p:clrVal>
                                          </p:val>
                                        </p:tav>
                                      </p:tavLst>
                                    </p:anim>
                                    <p:set>
                                      <p:cBhvr>
                                        <p:cTn id="34" dur="80"/>
                                        <p:tgtEl>
                                          <p:spTgt spid="2461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1" grpId="0"/>
      <p:bldP spid="24606" grpId="0"/>
      <p:bldP spid="24607" grpId="0"/>
      <p:bldP spid="24610" grpId="0"/>
      <p:bldP spid="246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49"/>
          <p:cNvSpPr/>
          <p:nvPr/>
        </p:nvSpPr>
        <p:spPr>
          <a:xfrm>
            <a:off x="3667125" y="77470"/>
            <a:ext cx="1901825" cy="657225"/>
          </a:xfrm>
          <a:custGeom>
            <a:avLst/>
            <a:gdLst/>
            <a:ahLst/>
            <a:cxnLst/>
            <a:rect l="l" t="t" r="r" b="b"/>
            <a:pathLst>
              <a:path w="14791" h="10793" extrusionOk="0">
                <a:moveTo>
                  <a:pt x="14791" y="5396"/>
                </a:moveTo>
                <a:cubicBezTo>
                  <a:pt x="14791" y="2418"/>
                  <a:pt x="12373" y="0"/>
                  <a:pt x="9395" y="0"/>
                </a:cubicBezTo>
                <a:lnTo>
                  <a:pt x="5397" y="0"/>
                </a:lnTo>
                <a:cubicBezTo>
                  <a:pt x="2419" y="0"/>
                  <a:pt x="1" y="2418"/>
                  <a:pt x="1" y="5396"/>
                </a:cubicBezTo>
                <a:cubicBezTo>
                  <a:pt x="1" y="8375"/>
                  <a:pt x="2419" y="10792"/>
                  <a:pt x="5397" y="10792"/>
                </a:cubicBezTo>
                <a:lnTo>
                  <a:pt x="9395" y="10792"/>
                </a:lnTo>
                <a:cubicBezTo>
                  <a:pt x="12373" y="10792"/>
                  <a:pt x="14791" y="8375"/>
                  <a:pt x="14791" y="5396"/>
                </a:cubicBezTo>
                <a:close/>
              </a:path>
            </a:pathLst>
          </a:custGeom>
          <a:solidFill>
            <a:srgbClr val="529BAB">
              <a:alpha val="11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9"/>
          <p:cNvSpPr txBox="1">
            <a:spLocks noGrp="1"/>
          </p:cNvSpPr>
          <p:nvPr>
            <p:ph type="title"/>
          </p:nvPr>
        </p:nvSpPr>
        <p:spPr>
          <a:xfrm>
            <a:off x="3784600" y="127000"/>
            <a:ext cx="1784350" cy="55816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vi-VN" altLang="en-GB" sz="2000">
                <a:solidFill>
                  <a:srgbClr val="C00000"/>
                </a:solidFill>
              </a:rPr>
              <a:t>Tìm hiểu bài</a:t>
            </a:r>
          </a:p>
        </p:txBody>
      </p:sp>
      <p:sp>
        <p:nvSpPr>
          <p:cNvPr id="2" name="Text Box 1"/>
          <p:cNvSpPr txBox="1"/>
          <p:nvPr/>
        </p:nvSpPr>
        <p:spPr>
          <a:xfrm>
            <a:off x="514985" y="746125"/>
            <a:ext cx="8323580" cy="1568450"/>
          </a:xfrm>
          <a:prstGeom prst="rect">
            <a:avLst/>
          </a:prstGeom>
          <a:noFill/>
        </p:spPr>
        <p:txBody>
          <a:bodyPr wrap="square" rtlCol="0" anchor="t">
            <a:spAutoFit/>
          </a:bodyPr>
          <a:lstStyle/>
          <a:p>
            <a:pPr algn="ctr"/>
            <a:r>
              <a:rPr lang="en-US" sz="3200" b="1" dirty="0">
                <a:solidFill>
                  <a:srgbClr val="FF0000"/>
                </a:solidFill>
                <a:latin typeface="Times New Roman" panose="02020603050405020304" charset="0"/>
                <a:cs typeface="Times New Roman" panose="02020603050405020304" charset="0"/>
              </a:rPr>
              <a:t>2. </a:t>
            </a:r>
            <a:r>
              <a:rPr lang="en-US" sz="3200" b="1" dirty="0" err="1">
                <a:solidFill>
                  <a:srgbClr val="FF0000"/>
                </a:solidFill>
                <a:latin typeface="Times New Roman" panose="02020603050405020304" charset="0"/>
                <a:cs typeface="Times New Roman" panose="02020603050405020304" charset="0"/>
              </a:rPr>
              <a:t>Tìm</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một</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hình</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ảnh</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đẹp</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trong</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bài</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thơ</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thể</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hiện</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sự</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gắn</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bó</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giữa</a:t>
            </a:r>
            <a:r>
              <a:rPr lang="en-US" sz="3200" b="1" dirty="0">
                <a:solidFill>
                  <a:srgbClr val="FF0000"/>
                </a:solidFill>
                <a:latin typeface="Times New Roman" panose="02020603050405020304" charset="0"/>
                <a:cs typeface="Times New Roman" panose="02020603050405020304" charset="0"/>
              </a:rPr>
              <a:t> con </a:t>
            </a:r>
            <a:r>
              <a:rPr lang="en-US" sz="3200" b="1" dirty="0" err="1">
                <a:solidFill>
                  <a:srgbClr val="FF0000"/>
                </a:solidFill>
                <a:latin typeface="Times New Roman" panose="02020603050405020304" charset="0"/>
                <a:cs typeface="Times New Roman" panose="02020603050405020304" charset="0"/>
              </a:rPr>
              <a:t>người</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với</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thiên</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nhiên</a:t>
            </a:r>
            <a:r>
              <a:rPr lang="en-US" sz="3200" b="1" dirty="0">
                <a:solidFill>
                  <a:srgbClr val="FF0000"/>
                </a:solidFill>
                <a:latin typeface="Times New Roman" panose="02020603050405020304" charset="0"/>
                <a:cs typeface="Times New Roman" panose="02020603050405020304" charset="0"/>
              </a:rPr>
              <a:t> </a:t>
            </a:r>
          </a:p>
          <a:p>
            <a:pPr algn="ctr"/>
            <a:r>
              <a:rPr lang="en-US" sz="3200" b="1" dirty="0" err="1">
                <a:solidFill>
                  <a:srgbClr val="FF0000"/>
                </a:solidFill>
                <a:latin typeface="Times New Roman" panose="02020603050405020304" charset="0"/>
                <a:cs typeface="Times New Roman" panose="02020603050405020304" charset="0"/>
              </a:rPr>
              <a:t>trong</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đêm</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trăng</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bên</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sông</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Đà</a:t>
            </a:r>
            <a:r>
              <a:rPr lang="en-US" sz="3200" b="1" dirty="0">
                <a:solidFill>
                  <a:srgbClr val="FF0000"/>
                </a:solidFill>
                <a:latin typeface="Times New Roman" panose="02020603050405020304" charset="0"/>
                <a:cs typeface="Times New Roman" panose="02020603050405020304" charset="0"/>
              </a:rPr>
              <a:t>?</a:t>
            </a:r>
          </a:p>
        </p:txBody>
      </p:sp>
      <p:sp>
        <p:nvSpPr>
          <p:cNvPr id="3" name="Text Box 2"/>
          <p:cNvSpPr txBox="1"/>
          <p:nvPr/>
        </p:nvSpPr>
        <p:spPr>
          <a:xfrm>
            <a:off x="407670" y="2517140"/>
            <a:ext cx="8024495" cy="1076325"/>
          </a:xfrm>
          <a:prstGeom prst="rect">
            <a:avLst/>
          </a:prstGeom>
          <a:noFill/>
        </p:spPr>
        <p:txBody>
          <a:bodyPr wrap="square" rtlCol="0" anchor="t">
            <a:spAutoFit/>
          </a:bodyPr>
          <a:lstStyle/>
          <a:p>
            <a:pPr algn="l"/>
            <a:r>
              <a:rPr lang="vi-VN" altLang="en-US" sz="3200" i="1" dirty="0">
                <a:solidFill>
                  <a:srgbClr val="7030A0"/>
                </a:solidFill>
                <a:latin typeface="Times New Roman" panose="02020603050405020304" charset="0"/>
                <a:cs typeface="Times New Roman" panose="02020603050405020304" charset="0"/>
              </a:rPr>
              <a:t>Chỉ còn tiếng đàn ngân nga</a:t>
            </a:r>
          </a:p>
          <a:p>
            <a:pPr algn="l"/>
            <a:r>
              <a:rPr lang="vi-VN" altLang="en-US" sz="3200" i="1" dirty="0">
                <a:solidFill>
                  <a:srgbClr val="7030A0"/>
                </a:solidFill>
                <a:latin typeface="Times New Roman" panose="02020603050405020304" charset="0"/>
                <a:cs typeface="Times New Roman" panose="02020603050405020304" charset="0"/>
              </a:rPr>
              <a:t>Với một dòng trăng lấp loáng sông Đà.</a:t>
            </a:r>
          </a:p>
        </p:txBody>
      </p:sp>
      <p:sp>
        <p:nvSpPr>
          <p:cNvPr id="4" name="Text Box 3"/>
          <p:cNvSpPr txBox="1"/>
          <p:nvPr/>
        </p:nvSpPr>
        <p:spPr>
          <a:xfrm>
            <a:off x="1553845" y="3796030"/>
            <a:ext cx="8024495" cy="1076325"/>
          </a:xfrm>
          <a:prstGeom prst="rect">
            <a:avLst/>
          </a:prstGeom>
          <a:noFill/>
        </p:spPr>
        <p:txBody>
          <a:bodyPr wrap="square" rtlCol="0" anchor="t">
            <a:spAutoFit/>
          </a:bodyPr>
          <a:lstStyle/>
          <a:p>
            <a:pPr algn="l"/>
            <a:r>
              <a:rPr lang="vi-VN" altLang="en-US" sz="3200" i="1" dirty="0">
                <a:solidFill>
                  <a:srgbClr val="7030A0"/>
                </a:solidFill>
                <a:latin typeface="Times New Roman" panose="02020603050405020304" charset="0"/>
                <a:cs typeface="Times New Roman" panose="02020603050405020304" charset="0"/>
              </a:rPr>
              <a:t>Chiếc đập lớn nối liền hai khối núi</a:t>
            </a:r>
          </a:p>
          <a:p>
            <a:pPr algn="l"/>
            <a:r>
              <a:rPr lang="vi-VN" altLang="en-US" sz="3200" i="1" dirty="0">
                <a:solidFill>
                  <a:srgbClr val="7030A0"/>
                </a:solidFill>
                <a:latin typeface="Times New Roman" panose="02020603050405020304" charset="0"/>
                <a:cs typeface="Times New Roman" panose="02020603050405020304" charset="0"/>
              </a:rPr>
              <a:t>Biển sẽ nằm bỡ ngỡ giữa cao nguyên.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1">
            <a:extLst>
              <a:ext uri="{FF2B5EF4-FFF2-40B4-BE49-F238E27FC236}">
                <a16:creationId xmlns:a16="http://schemas.microsoft.com/office/drawing/2014/main" id="{15B2C907-F25C-F9C1-F12A-DFD6A6FDE15C}"/>
              </a:ext>
            </a:extLst>
          </p:cNvPr>
          <p:cNvSpPr txBox="1">
            <a:spLocks noChangeArrowheads="1"/>
          </p:cNvSpPr>
          <p:nvPr/>
        </p:nvSpPr>
        <p:spPr bwMode="auto">
          <a:xfrm>
            <a:off x="204107" y="456672"/>
            <a:ext cx="8833757"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3600" b="1" dirty="0" err="1">
                <a:solidFill>
                  <a:srgbClr val="0000CC"/>
                </a:solidFill>
                <a:latin typeface="Times New Roman" panose="02020603050405020304" pitchFamily="18" charset="0"/>
                <a:cs typeface="Times New Roman" panose="02020603050405020304" pitchFamily="18" charset="0"/>
              </a:rPr>
              <a:t>Khổ</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thơ</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cuối</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bài</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cũng</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gợi</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một</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hình</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ảnh</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thể</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hiện</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sự</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gắn</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bó</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giữa</a:t>
            </a:r>
            <a:r>
              <a:rPr lang="en-US" altLang="en-US" sz="3600" b="1" dirty="0">
                <a:solidFill>
                  <a:srgbClr val="0000CC"/>
                </a:solidFill>
                <a:latin typeface="Times New Roman" panose="02020603050405020304" pitchFamily="18" charset="0"/>
                <a:cs typeface="Times New Roman" panose="02020603050405020304" pitchFamily="18" charset="0"/>
              </a:rPr>
              <a:t> con </a:t>
            </a:r>
            <a:r>
              <a:rPr lang="en-US" altLang="en-US" sz="3600" b="1" dirty="0" err="1">
                <a:solidFill>
                  <a:srgbClr val="0000CC"/>
                </a:solidFill>
                <a:latin typeface="Times New Roman" panose="02020603050405020304" pitchFamily="18" charset="0"/>
                <a:cs typeface="Times New Roman" panose="02020603050405020304" pitchFamily="18" charset="0"/>
              </a:rPr>
              <a:t>người</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với</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thiên</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nhiên</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Bằng</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bàn</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tay</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khối</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óc</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diệu</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kì</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của</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mình</a:t>
            </a:r>
            <a:r>
              <a:rPr lang="en-US" altLang="en-US" sz="3600" b="1" dirty="0">
                <a:solidFill>
                  <a:srgbClr val="0000CC"/>
                </a:solidFill>
                <a:latin typeface="Times New Roman" panose="02020603050405020304" pitchFamily="18" charset="0"/>
                <a:cs typeface="Times New Roman" panose="02020603050405020304" pitchFamily="18" charset="0"/>
              </a:rPr>
              <a:t>, con </a:t>
            </a:r>
            <a:r>
              <a:rPr lang="en-US" altLang="en-US" sz="3600" b="1" dirty="0" err="1">
                <a:solidFill>
                  <a:srgbClr val="0000CC"/>
                </a:solidFill>
                <a:latin typeface="Times New Roman" panose="02020603050405020304" pitchFamily="18" charset="0"/>
                <a:cs typeface="Times New Roman" panose="02020603050405020304" pitchFamily="18" charset="0"/>
              </a:rPr>
              <a:t>người</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đã</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đem</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đến</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cho</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thiên</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nhiên</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gương</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mặt</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mới</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lạ</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đến</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ngỡ</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ngàng</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Thiên</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nhiên</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thì</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mang</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lại</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cho</a:t>
            </a:r>
            <a:r>
              <a:rPr lang="en-US" altLang="en-US" sz="3600" b="1" dirty="0">
                <a:solidFill>
                  <a:srgbClr val="0000CC"/>
                </a:solidFill>
                <a:latin typeface="Times New Roman" panose="02020603050405020304" pitchFamily="18" charset="0"/>
                <a:cs typeface="Times New Roman" panose="02020603050405020304" pitchFamily="18" charset="0"/>
              </a:rPr>
              <a:t> con </a:t>
            </a:r>
            <a:r>
              <a:rPr lang="en-US" altLang="en-US" sz="3600" b="1" dirty="0" err="1">
                <a:solidFill>
                  <a:srgbClr val="0000CC"/>
                </a:solidFill>
                <a:latin typeface="Times New Roman" panose="02020603050405020304" pitchFamily="18" charset="0"/>
                <a:cs typeface="Times New Roman" panose="02020603050405020304" pitchFamily="18" charset="0"/>
              </a:rPr>
              <a:t>người</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những</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nguồn</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tài</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nguyên</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quý</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giá</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làm</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cuộc</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sống</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của</a:t>
            </a:r>
            <a:r>
              <a:rPr lang="en-US" altLang="en-US" sz="3600" b="1" dirty="0">
                <a:solidFill>
                  <a:srgbClr val="0000CC"/>
                </a:solidFill>
                <a:latin typeface="Times New Roman" panose="02020603050405020304" pitchFamily="18" charset="0"/>
                <a:cs typeface="Times New Roman" panose="02020603050405020304" pitchFamily="18" charset="0"/>
              </a:rPr>
              <a:t> con </a:t>
            </a:r>
            <a:r>
              <a:rPr lang="en-US" altLang="en-US" sz="3600" b="1" dirty="0" err="1">
                <a:solidFill>
                  <a:srgbClr val="0000CC"/>
                </a:solidFill>
                <a:latin typeface="Times New Roman" panose="02020603050405020304" pitchFamily="18" charset="0"/>
                <a:cs typeface="Times New Roman" panose="02020603050405020304" pitchFamily="18" charset="0"/>
              </a:rPr>
              <a:t>người</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ngày</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càng</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tốt</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đẹp</a:t>
            </a:r>
            <a:r>
              <a:rPr lang="en-US" altLang="en-US" sz="3600" b="1" dirty="0">
                <a:solidFill>
                  <a:srgbClr val="0000CC"/>
                </a:solidFill>
                <a:latin typeface="Times New Roman" panose="02020603050405020304" pitchFamily="18" charset="0"/>
                <a:cs typeface="Times New Roman" panose="02020603050405020304" pitchFamily="18" charset="0"/>
              </a:rPr>
              <a:t> </a:t>
            </a:r>
            <a:r>
              <a:rPr lang="en-US" altLang="en-US" sz="3600" b="1" dirty="0" err="1">
                <a:solidFill>
                  <a:srgbClr val="0000CC"/>
                </a:solidFill>
                <a:latin typeface="Times New Roman" panose="02020603050405020304" pitchFamily="18" charset="0"/>
                <a:cs typeface="Times New Roman" panose="02020603050405020304" pitchFamily="18" charset="0"/>
              </a:rPr>
              <a:t>hơn</a:t>
            </a:r>
            <a:r>
              <a:rPr lang="en-US" altLang="en-US" sz="3600" b="1" dirty="0">
                <a:solidFill>
                  <a:srgbClr val="0000CC"/>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04663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49"/>
          <p:cNvSpPr/>
          <p:nvPr/>
        </p:nvSpPr>
        <p:spPr>
          <a:xfrm>
            <a:off x="3667125" y="77470"/>
            <a:ext cx="1901825" cy="657225"/>
          </a:xfrm>
          <a:custGeom>
            <a:avLst/>
            <a:gdLst/>
            <a:ahLst/>
            <a:cxnLst/>
            <a:rect l="l" t="t" r="r" b="b"/>
            <a:pathLst>
              <a:path w="14791" h="10793" extrusionOk="0">
                <a:moveTo>
                  <a:pt x="14791" y="5396"/>
                </a:moveTo>
                <a:cubicBezTo>
                  <a:pt x="14791" y="2418"/>
                  <a:pt x="12373" y="0"/>
                  <a:pt x="9395" y="0"/>
                </a:cubicBezTo>
                <a:lnTo>
                  <a:pt x="5397" y="0"/>
                </a:lnTo>
                <a:cubicBezTo>
                  <a:pt x="2419" y="0"/>
                  <a:pt x="1" y="2418"/>
                  <a:pt x="1" y="5396"/>
                </a:cubicBezTo>
                <a:cubicBezTo>
                  <a:pt x="1" y="8375"/>
                  <a:pt x="2419" y="10792"/>
                  <a:pt x="5397" y="10792"/>
                </a:cubicBezTo>
                <a:lnTo>
                  <a:pt x="9395" y="10792"/>
                </a:lnTo>
                <a:cubicBezTo>
                  <a:pt x="12373" y="10792"/>
                  <a:pt x="14791" y="8375"/>
                  <a:pt x="14791" y="5396"/>
                </a:cubicBezTo>
                <a:close/>
              </a:path>
            </a:pathLst>
          </a:custGeom>
          <a:solidFill>
            <a:srgbClr val="529BAB">
              <a:alpha val="11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9"/>
          <p:cNvSpPr txBox="1">
            <a:spLocks noGrp="1"/>
          </p:cNvSpPr>
          <p:nvPr>
            <p:ph type="title"/>
          </p:nvPr>
        </p:nvSpPr>
        <p:spPr>
          <a:xfrm>
            <a:off x="3784600" y="127000"/>
            <a:ext cx="1784350" cy="55816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vi-VN" altLang="en-GB" sz="2000">
                <a:solidFill>
                  <a:srgbClr val="C00000"/>
                </a:solidFill>
              </a:rPr>
              <a:t>Tìm hiểu bài</a:t>
            </a:r>
          </a:p>
        </p:txBody>
      </p:sp>
      <p:sp>
        <p:nvSpPr>
          <p:cNvPr id="3" name="Text Box 2"/>
          <p:cNvSpPr txBox="1"/>
          <p:nvPr/>
        </p:nvSpPr>
        <p:spPr>
          <a:xfrm>
            <a:off x="514985" y="548005"/>
            <a:ext cx="8323580" cy="1076325"/>
          </a:xfrm>
          <a:prstGeom prst="rect">
            <a:avLst/>
          </a:prstGeom>
          <a:noFill/>
        </p:spPr>
        <p:txBody>
          <a:bodyPr wrap="square" rtlCol="0" anchor="t">
            <a:spAutoFit/>
          </a:bodyPr>
          <a:lstStyle/>
          <a:p>
            <a:pPr algn="ctr"/>
            <a:r>
              <a:rPr lang="en-US" sz="3200" b="1" dirty="0">
                <a:solidFill>
                  <a:srgbClr val="FF0000"/>
                </a:solidFill>
                <a:latin typeface="Times New Roman" panose="02020603050405020304" charset="0"/>
                <a:cs typeface="Times New Roman" panose="02020603050405020304" charset="0"/>
              </a:rPr>
              <a:t>3. </a:t>
            </a:r>
            <a:r>
              <a:rPr lang="en-US" sz="3200" b="1" dirty="0" err="1">
                <a:solidFill>
                  <a:srgbClr val="FF0000"/>
                </a:solidFill>
                <a:latin typeface="Times New Roman" panose="02020603050405020304" charset="0"/>
                <a:cs typeface="Times New Roman" panose="02020603050405020304" charset="0"/>
              </a:rPr>
              <a:t>Những</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câu</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thơ</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nào</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trong</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bài</a:t>
            </a:r>
            <a:r>
              <a:rPr lang="en-US" sz="3200" b="1" dirty="0">
                <a:solidFill>
                  <a:srgbClr val="FF0000"/>
                </a:solidFill>
                <a:latin typeface="Times New Roman" panose="02020603050405020304" charset="0"/>
                <a:cs typeface="Times New Roman" panose="02020603050405020304" charset="0"/>
              </a:rPr>
              <a:t> </a:t>
            </a:r>
          </a:p>
          <a:p>
            <a:pPr algn="ctr"/>
            <a:r>
              <a:rPr lang="en-US" sz="3200" b="1" dirty="0" err="1">
                <a:solidFill>
                  <a:srgbClr val="FF0000"/>
                </a:solidFill>
                <a:latin typeface="Times New Roman" panose="02020603050405020304" charset="0"/>
                <a:cs typeface="Times New Roman" panose="02020603050405020304" charset="0"/>
              </a:rPr>
              <a:t>sử</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dụng</a:t>
            </a:r>
            <a:r>
              <a:rPr lang="en-US" sz="3200" b="1" dirty="0">
                <a:solidFill>
                  <a:srgbClr val="FF0000"/>
                </a:solidFill>
                <a:latin typeface="Times New Roman" panose="02020603050405020304" charset="0"/>
                <a:cs typeface="Times New Roman" panose="02020603050405020304" charset="0"/>
              </a:rPr>
              <a:t> </a:t>
            </a:r>
            <a:r>
              <a:rPr lang="en-US" sz="3200" b="1" dirty="0" err="1">
                <a:solidFill>
                  <a:srgbClr val="FF0000"/>
                </a:solidFill>
                <a:latin typeface="Times New Roman" panose="02020603050405020304" charset="0"/>
                <a:cs typeface="Times New Roman" panose="02020603050405020304" charset="0"/>
              </a:rPr>
              <a:t>phép</a:t>
            </a:r>
            <a:r>
              <a:rPr lang="en-US" sz="3200" b="1" dirty="0">
                <a:solidFill>
                  <a:srgbClr val="FF0000"/>
                </a:solidFill>
                <a:latin typeface="Times New Roman" panose="02020603050405020304" charset="0"/>
                <a:cs typeface="Times New Roman" panose="02020603050405020304" charset="0"/>
              </a:rPr>
              <a:t> </a:t>
            </a:r>
            <a:r>
              <a:rPr lang="en-US" sz="3200" b="1" i="1" dirty="0" err="1">
                <a:solidFill>
                  <a:srgbClr val="FF0000"/>
                </a:solidFill>
                <a:latin typeface="Times New Roman" panose="02020603050405020304" charset="0"/>
                <a:cs typeface="Times New Roman" panose="02020603050405020304" charset="0"/>
                <a:hlinkClick r:id="rId3" action="ppaction://hlinksldjump"/>
              </a:rPr>
              <a:t>nhân</a:t>
            </a:r>
            <a:r>
              <a:rPr lang="en-US" sz="3200" b="1" i="1" dirty="0">
                <a:solidFill>
                  <a:srgbClr val="FF0000"/>
                </a:solidFill>
                <a:latin typeface="Times New Roman" panose="02020603050405020304" charset="0"/>
                <a:cs typeface="Times New Roman" panose="02020603050405020304" charset="0"/>
                <a:hlinkClick r:id="rId3" action="ppaction://hlinksldjump"/>
              </a:rPr>
              <a:t> </a:t>
            </a:r>
            <a:r>
              <a:rPr lang="en-US" sz="3200" b="1" i="1" dirty="0" err="1">
                <a:solidFill>
                  <a:srgbClr val="FF0000"/>
                </a:solidFill>
                <a:latin typeface="Times New Roman" panose="02020603050405020304" charset="0"/>
                <a:cs typeface="Times New Roman" panose="02020603050405020304" charset="0"/>
                <a:hlinkClick r:id="rId3" action="ppaction://hlinksldjump"/>
              </a:rPr>
              <a:t>hóa</a:t>
            </a:r>
            <a:r>
              <a:rPr lang="vi-VN" altLang="en-US" sz="3200" b="1" dirty="0">
                <a:solidFill>
                  <a:srgbClr val="FF0000"/>
                </a:solidFill>
                <a:latin typeface="Times New Roman" panose="02020603050405020304" charset="0"/>
                <a:cs typeface="Times New Roman" panose="02020603050405020304" charset="0"/>
              </a:rPr>
              <a:t>?</a:t>
            </a:r>
          </a:p>
        </p:txBody>
      </p:sp>
      <p:sp>
        <p:nvSpPr>
          <p:cNvPr id="2" name="Text Box 1"/>
          <p:cNvSpPr txBox="1"/>
          <p:nvPr/>
        </p:nvSpPr>
        <p:spPr>
          <a:xfrm>
            <a:off x="814070" y="1831975"/>
            <a:ext cx="8024495" cy="583565"/>
          </a:xfrm>
          <a:prstGeom prst="rect">
            <a:avLst/>
          </a:prstGeom>
          <a:noFill/>
        </p:spPr>
        <p:txBody>
          <a:bodyPr wrap="square" rtlCol="0" anchor="t">
            <a:spAutoFit/>
          </a:bodyPr>
          <a:lstStyle/>
          <a:p>
            <a:pPr algn="l"/>
            <a:r>
              <a:rPr lang="en-US" sz="3200" i="1">
                <a:solidFill>
                  <a:srgbClr val="7030A0"/>
                </a:solidFill>
                <a:latin typeface="Times New Roman" panose="02020603050405020304" charset="0"/>
                <a:cs typeface="Times New Roman" panose="02020603050405020304" charset="0"/>
              </a:rPr>
              <a:t>Cả công trường say ngủ cạnh dòng sông</a:t>
            </a:r>
          </a:p>
        </p:txBody>
      </p:sp>
      <p:sp>
        <p:nvSpPr>
          <p:cNvPr id="5" name="Text Box 4"/>
          <p:cNvSpPr txBox="1"/>
          <p:nvPr/>
        </p:nvSpPr>
        <p:spPr>
          <a:xfrm>
            <a:off x="814070" y="2492375"/>
            <a:ext cx="8023860" cy="583565"/>
          </a:xfrm>
          <a:prstGeom prst="rect">
            <a:avLst/>
          </a:prstGeom>
          <a:noFill/>
        </p:spPr>
        <p:txBody>
          <a:bodyPr wrap="square" rtlCol="0" anchor="t">
            <a:spAutoFit/>
          </a:bodyPr>
          <a:lstStyle/>
          <a:p>
            <a:pPr algn="l"/>
            <a:r>
              <a:rPr lang="en-US" sz="3200" i="1">
                <a:solidFill>
                  <a:srgbClr val="7030A0"/>
                </a:solidFill>
                <a:latin typeface="Times New Roman" panose="02020603050405020304" charset="0"/>
                <a:cs typeface="Times New Roman" panose="02020603050405020304" charset="0"/>
                <a:sym typeface="+mn-ea"/>
              </a:rPr>
              <a:t>Những tháp khoan nhô lên trời ngẫm nghĩ</a:t>
            </a:r>
          </a:p>
        </p:txBody>
      </p:sp>
      <p:sp>
        <p:nvSpPr>
          <p:cNvPr id="6" name="Text Box 5"/>
          <p:cNvSpPr txBox="1"/>
          <p:nvPr/>
        </p:nvSpPr>
        <p:spPr>
          <a:xfrm>
            <a:off x="762635" y="3162300"/>
            <a:ext cx="7526655" cy="583565"/>
          </a:xfrm>
          <a:prstGeom prst="rect">
            <a:avLst/>
          </a:prstGeom>
          <a:noFill/>
        </p:spPr>
        <p:txBody>
          <a:bodyPr wrap="none" rtlCol="0" anchor="t">
            <a:spAutoFit/>
          </a:bodyPr>
          <a:lstStyle/>
          <a:p>
            <a:pPr algn="l"/>
            <a:r>
              <a:rPr lang="en-US" sz="3200" i="1">
                <a:solidFill>
                  <a:srgbClr val="7030A0"/>
                </a:solidFill>
                <a:latin typeface="Times New Roman" panose="02020603050405020304" charset="0"/>
                <a:cs typeface="Times New Roman" panose="02020603050405020304" charset="0"/>
                <a:sym typeface="+mn-ea"/>
              </a:rPr>
              <a:t>Những xe ủi, xe ben sóng vai nhau nằm nghỉ.</a:t>
            </a:r>
          </a:p>
        </p:txBody>
      </p:sp>
      <p:sp>
        <p:nvSpPr>
          <p:cNvPr id="7" name="Text Box 6"/>
          <p:cNvSpPr txBox="1"/>
          <p:nvPr/>
        </p:nvSpPr>
        <p:spPr>
          <a:xfrm>
            <a:off x="762635" y="3832225"/>
            <a:ext cx="8024495" cy="583565"/>
          </a:xfrm>
          <a:prstGeom prst="rect">
            <a:avLst/>
          </a:prstGeom>
          <a:noFill/>
        </p:spPr>
        <p:txBody>
          <a:bodyPr wrap="square" rtlCol="0" anchor="t">
            <a:spAutoFit/>
          </a:bodyPr>
          <a:lstStyle/>
          <a:p>
            <a:pPr algn="l"/>
            <a:r>
              <a:rPr lang="vi-VN" altLang="en-US" sz="3200" i="1">
                <a:solidFill>
                  <a:srgbClr val="7030A0"/>
                </a:solidFill>
                <a:latin typeface="Times New Roman" panose="02020603050405020304" charset="0"/>
                <a:cs typeface="Times New Roman" panose="02020603050405020304" charset="0"/>
              </a:rPr>
              <a:t>Biển sẽ nằm bỡ ngỡ giữa cao nguyên.</a:t>
            </a:r>
          </a:p>
        </p:txBody>
      </p:sp>
      <p:sp>
        <p:nvSpPr>
          <p:cNvPr id="8" name="Text Box 7"/>
          <p:cNvSpPr txBox="1"/>
          <p:nvPr/>
        </p:nvSpPr>
        <p:spPr>
          <a:xfrm>
            <a:off x="762635" y="4502150"/>
            <a:ext cx="8024495" cy="583565"/>
          </a:xfrm>
          <a:prstGeom prst="rect">
            <a:avLst/>
          </a:prstGeom>
          <a:noFill/>
        </p:spPr>
        <p:txBody>
          <a:bodyPr wrap="square" rtlCol="0" anchor="t">
            <a:spAutoFit/>
          </a:bodyPr>
          <a:lstStyle/>
          <a:p>
            <a:pPr algn="l"/>
            <a:r>
              <a:rPr lang="vi-VN" altLang="en-US" sz="3200" i="1" dirty="0">
                <a:solidFill>
                  <a:srgbClr val="7030A0"/>
                </a:solidFill>
                <a:latin typeface="Times New Roman" panose="02020603050405020304" charset="0"/>
                <a:cs typeface="Times New Roman" panose="02020603050405020304" charset="0"/>
              </a:rPr>
              <a:t>Sông Đà chia ánh sáng đi muôn ngả</a:t>
            </a:r>
          </a:p>
        </p:txBody>
      </p:sp>
      <p:cxnSp>
        <p:nvCxnSpPr>
          <p:cNvPr id="12" name="Straight Connector 11"/>
          <p:cNvCxnSpPr/>
          <p:nvPr/>
        </p:nvCxnSpPr>
        <p:spPr>
          <a:xfrm>
            <a:off x="3582670" y="2317115"/>
            <a:ext cx="12319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3" name="Straight Connector 12"/>
          <p:cNvCxnSpPr/>
          <p:nvPr/>
        </p:nvCxnSpPr>
        <p:spPr>
          <a:xfrm>
            <a:off x="6037580" y="2976880"/>
            <a:ext cx="1713865" cy="2540"/>
          </a:xfrm>
          <a:prstGeom prst="line">
            <a:avLst/>
          </a:prstGeom>
        </p:spPr>
        <p:style>
          <a:lnRef idx="3">
            <a:schemeClr val="accent2"/>
          </a:lnRef>
          <a:fillRef idx="0">
            <a:schemeClr val="accent2"/>
          </a:fillRef>
          <a:effectRef idx="2">
            <a:schemeClr val="accent2"/>
          </a:effectRef>
          <a:fontRef idx="minor">
            <a:schemeClr val="tx1"/>
          </a:fontRef>
        </p:style>
      </p:cxnSp>
      <p:cxnSp>
        <p:nvCxnSpPr>
          <p:cNvPr id="14" name="Straight Connector 13"/>
          <p:cNvCxnSpPr/>
          <p:nvPr/>
        </p:nvCxnSpPr>
        <p:spPr>
          <a:xfrm>
            <a:off x="4163695" y="3629025"/>
            <a:ext cx="3930015" cy="19685"/>
          </a:xfrm>
          <a:prstGeom prst="line">
            <a:avLst/>
          </a:prstGeom>
        </p:spPr>
        <p:style>
          <a:lnRef idx="3">
            <a:schemeClr val="accent2"/>
          </a:lnRef>
          <a:fillRef idx="0">
            <a:schemeClr val="accent2"/>
          </a:fillRef>
          <a:effectRef idx="2">
            <a:schemeClr val="accent2"/>
          </a:effectRef>
          <a:fontRef idx="minor">
            <a:schemeClr val="tx1"/>
          </a:fontRef>
        </p:style>
      </p:cxnSp>
      <p:cxnSp>
        <p:nvCxnSpPr>
          <p:cNvPr id="15" name="Straight Connector 14"/>
          <p:cNvCxnSpPr/>
          <p:nvPr/>
        </p:nvCxnSpPr>
        <p:spPr>
          <a:xfrm flipV="1">
            <a:off x="2931795" y="4295140"/>
            <a:ext cx="1091565" cy="3175"/>
          </a:xfrm>
          <a:prstGeom prst="line">
            <a:avLst/>
          </a:prstGeom>
        </p:spPr>
        <p:style>
          <a:lnRef idx="3">
            <a:schemeClr val="accent2"/>
          </a:lnRef>
          <a:fillRef idx="0">
            <a:schemeClr val="accent2"/>
          </a:fillRef>
          <a:effectRef idx="2">
            <a:schemeClr val="accent2"/>
          </a:effectRef>
          <a:fontRef idx="minor">
            <a:schemeClr val="tx1"/>
          </a:fontRef>
        </p:style>
      </p:cxnSp>
      <p:cxnSp>
        <p:nvCxnSpPr>
          <p:cNvPr id="16" name="Straight Connector 15"/>
          <p:cNvCxnSpPr/>
          <p:nvPr/>
        </p:nvCxnSpPr>
        <p:spPr>
          <a:xfrm flipV="1">
            <a:off x="2309495" y="4994910"/>
            <a:ext cx="732790" cy="3175"/>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arn(inVertical)">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arn(inVertical)">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arn(inVertical)">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barn(inVertical)">
                                      <p:cBhvr>
                                        <p:cTn id="51" dur="500"/>
                                        <p:tgtEl>
                                          <p:spTgt spid="15"/>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inVertical)">
                                      <p:cBhvr>
                                        <p:cTn id="5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0"/>
      <p:bldP spid="2" grpId="1"/>
      <p:bldP spid="5" grpId="0"/>
      <p:bldP spid="5" grpId="1"/>
      <p:bldP spid="6" grpId="0"/>
      <p:bldP spid="6" grpId="1"/>
      <p:bldP spid="7" grpId="0"/>
      <p:bldP spid="7" grpId="1"/>
      <p:bldP spid="8" grpId="0"/>
      <p:bldP spid="8"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91CF342D-9C48-8FA4-824D-3870BD312AE2}"/>
              </a:ext>
            </a:extLst>
          </p:cNvPr>
          <p:cNvSpPr txBox="1">
            <a:spLocks noChangeArrowheads="1"/>
          </p:cNvSpPr>
          <p:nvPr/>
        </p:nvSpPr>
        <p:spPr bwMode="auto">
          <a:xfrm>
            <a:off x="277586" y="901298"/>
            <a:ext cx="8319407"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en-US" altLang="en-US" sz="2800" b="1" dirty="0">
                <a:solidFill>
                  <a:srgbClr val="002060"/>
                </a:solidFill>
                <a:latin typeface="Times New Roman" panose="02020603050405020304" pitchFamily="18" charset="0"/>
                <a:cs typeface="Times New Roman" panose="02020603050405020304" pitchFamily="18" charset="0"/>
              </a:rPr>
              <a:t>   </a:t>
            </a:r>
            <a:r>
              <a:rPr lang="en-US" altLang="en-US" sz="2800" b="1" dirty="0" err="1">
                <a:solidFill>
                  <a:srgbClr val="002060"/>
                </a:solidFill>
                <a:latin typeface="Times New Roman" panose="02020603050405020304" pitchFamily="18" charset="0"/>
                <a:cs typeface="Times New Roman" panose="02020603050405020304" pitchFamily="18" charset="0"/>
              </a:rPr>
              <a:t>Hình</a:t>
            </a:r>
            <a:r>
              <a:rPr lang="en-US" altLang="en-US" sz="2800" b="1" dirty="0">
                <a:solidFill>
                  <a:srgbClr val="002060"/>
                </a:solidFill>
                <a:latin typeface="Times New Roman" panose="02020603050405020304" pitchFamily="18" charset="0"/>
                <a:cs typeface="Times New Roman" panose="02020603050405020304" pitchFamily="18" charset="0"/>
              </a:rPr>
              <a:t> </a:t>
            </a:r>
            <a:r>
              <a:rPr lang="en-US" altLang="en-US" sz="2800" b="1" dirty="0" err="1">
                <a:solidFill>
                  <a:srgbClr val="002060"/>
                </a:solidFill>
                <a:latin typeface="Times New Roman" panose="02020603050405020304" pitchFamily="18" charset="0"/>
                <a:cs typeface="Times New Roman" panose="02020603050405020304" pitchFamily="18" charset="0"/>
              </a:rPr>
              <a:t>ảnh</a:t>
            </a:r>
            <a:r>
              <a:rPr lang="en-US" altLang="en-US" sz="2800" b="1" dirty="0">
                <a:solidFill>
                  <a:srgbClr val="002060"/>
                </a:solidFill>
                <a:latin typeface="Times New Roman" panose="02020603050405020304" pitchFamily="18" charset="0"/>
                <a:cs typeface="Times New Roman" panose="02020603050405020304" pitchFamily="18" charset="0"/>
              </a:rPr>
              <a:t> </a:t>
            </a:r>
            <a:r>
              <a:rPr lang="en-US" altLang="en-US" sz="2800" b="1" i="1" dirty="0">
                <a:solidFill>
                  <a:srgbClr val="FF0000"/>
                </a:solidFill>
                <a:latin typeface="Times New Roman" panose="02020603050405020304" pitchFamily="18" charset="0"/>
                <a:cs typeface="Times New Roman" panose="02020603050405020304" pitchFamily="18" charset="0"/>
              </a:rPr>
              <a:t> </a:t>
            </a:r>
            <a:r>
              <a:rPr lang="en-US" altLang="en-US" sz="2800" b="1" i="1" dirty="0" err="1">
                <a:solidFill>
                  <a:srgbClr val="FF0000"/>
                </a:solidFill>
                <a:latin typeface="Times New Roman" panose="02020603050405020304" pitchFamily="18" charset="0"/>
                <a:cs typeface="Times New Roman" panose="02020603050405020304" pitchFamily="18" charset="0"/>
              </a:rPr>
              <a:t>Biển</a:t>
            </a:r>
            <a:r>
              <a:rPr lang="en-US" altLang="en-US" sz="2800" b="1" i="1" dirty="0">
                <a:solidFill>
                  <a:srgbClr val="FF0000"/>
                </a:solidFill>
                <a:latin typeface="Times New Roman" panose="02020603050405020304" pitchFamily="18" charset="0"/>
                <a:cs typeface="Times New Roman" panose="02020603050405020304" pitchFamily="18" charset="0"/>
              </a:rPr>
              <a:t> </a:t>
            </a:r>
            <a:r>
              <a:rPr lang="en-US" altLang="en-US" sz="2800" b="1" i="1" dirty="0" err="1">
                <a:solidFill>
                  <a:srgbClr val="FF0000"/>
                </a:solidFill>
                <a:latin typeface="Times New Roman" panose="02020603050405020304" pitchFamily="18" charset="0"/>
                <a:cs typeface="Times New Roman" panose="02020603050405020304" pitchFamily="18" charset="0"/>
              </a:rPr>
              <a:t>sẽ</a:t>
            </a:r>
            <a:r>
              <a:rPr lang="en-US" altLang="en-US" sz="2800" b="1" i="1" dirty="0">
                <a:solidFill>
                  <a:srgbClr val="FF0000"/>
                </a:solidFill>
                <a:latin typeface="Times New Roman" panose="02020603050405020304" pitchFamily="18" charset="0"/>
                <a:cs typeface="Times New Roman" panose="02020603050405020304" pitchFamily="18" charset="0"/>
              </a:rPr>
              <a:t> </a:t>
            </a:r>
            <a:r>
              <a:rPr lang="en-US" altLang="en-US" sz="2800" b="1" i="1" dirty="0" err="1">
                <a:solidFill>
                  <a:srgbClr val="FF0000"/>
                </a:solidFill>
                <a:latin typeface="Times New Roman" panose="02020603050405020304" pitchFamily="18" charset="0"/>
                <a:cs typeface="Times New Roman" panose="02020603050405020304" pitchFamily="18" charset="0"/>
              </a:rPr>
              <a:t>nằm</a:t>
            </a:r>
            <a:r>
              <a:rPr lang="en-US" altLang="en-US" sz="2800" b="1" i="1" dirty="0">
                <a:solidFill>
                  <a:srgbClr val="FF0000"/>
                </a:solidFill>
                <a:latin typeface="Times New Roman" panose="02020603050405020304" pitchFamily="18" charset="0"/>
                <a:cs typeface="Times New Roman" panose="02020603050405020304" pitchFamily="18" charset="0"/>
              </a:rPr>
              <a:t> </a:t>
            </a:r>
            <a:r>
              <a:rPr lang="en-US" altLang="en-US" sz="2800" b="1" i="1" dirty="0" err="1">
                <a:solidFill>
                  <a:srgbClr val="FF0000"/>
                </a:solidFill>
                <a:latin typeface="Times New Roman" panose="02020603050405020304" pitchFamily="18" charset="0"/>
                <a:cs typeface="Times New Roman" panose="02020603050405020304" pitchFamily="18" charset="0"/>
              </a:rPr>
              <a:t>bỡ</a:t>
            </a:r>
            <a:r>
              <a:rPr lang="en-US" altLang="en-US" sz="2800" b="1" i="1" dirty="0">
                <a:solidFill>
                  <a:srgbClr val="FF0000"/>
                </a:solidFill>
                <a:latin typeface="Times New Roman" panose="02020603050405020304" pitchFamily="18" charset="0"/>
                <a:cs typeface="Times New Roman" panose="02020603050405020304" pitchFamily="18" charset="0"/>
              </a:rPr>
              <a:t> </a:t>
            </a:r>
            <a:r>
              <a:rPr lang="en-US" altLang="en-US" sz="2800" b="1" i="1" dirty="0" err="1">
                <a:solidFill>
                  <a:srgbClr val="FF0000"/>
                </a:solidFill>
                <a:latin typeface="Times New Roman" panose="02020603050405020304" pitchFamily="18" charset="0"/>
                <a:cs typeface="Times New Roman" panose="02020603050405020304" pitchFamily="18" charset="0"/>
              </a:rPr>
              <a:t>ngỡ</a:t>
            </a:r>
            <a:r>
              <a:rPr lang="en-US" altLang="en-US" sz="2800" b="1" i="1" dirty="0">
                <a:solidFill>
                  <a:srgbClr val="FF0000"/>
                </a:solidFill>
                <a:latin typeface="Times New Roman" panose="02020603050405020304" pitchFamily="18" charset="0"/>
                <a:cs typeface="Times New Roman" panose="02020603050405020304" pitchFamily="18" charset="0"/>
              </a:rPr>
              <a:t> </a:t>
            </a:r>
            <a:r>
              <a:rPr lang="en-US" altLang="en-US" sz="2800" b="1" i="1" dirty="0" err="1">
                <a:solidFill>
                  <a:srgbClr val="FF0000"/>
                </a:solidFill>
                <a:latin typeface="Times New Roman" panose="02020603050405020304" pitchFamily="18" charset="0"/>
                <a:cs typeface="Times New Roman" panose="02020603050405020304" pitchFamily="18" charset="0"/>
              </a:rPr>
              <a:t>giữa</a:t>
            </a:r>
            <a:r>
              <a:rPr lang="en-US" altLang="en-US" sz="2800" b="1" i="1" dirty="0">
                <a:solidFill>
                  <a:srgbClr val="FF0000"/>
                </a:solidFill>
                <a:latin typeface="Times New Roman" panose="02020603050405020304" pitchFamily="18" charset="0"/>
                <a:cs typeface="Times New Roman" panose="02020603050405020304" pitchFamily="18" charset="0"/>
              </a:rPr>
              <a:t> </a:t>
            </a:r>
            <a:r>
              <a:rPr lang="en-US" altLang="en-US" sz="2800" b="1" i="1" dirty="0" err="1">
                <a:solidFill>
                  <a:srgbClr val="FF0000"/>
                </a:solidFill>
                <a:latin typeface="Times New Roman" panose="02020603050405020304" pitchFamily="18" charset="0"/>
                <a:cs typeface="Times New Roman" panose="02020603050405020304" pitchFamily="18" charset="0"/>
              </a:rPr>
              <a:t>cao</a:t>
            </a:r>
            <a:r>
              <a:rPr lang="en-US" altLang="en-US" sz="2800" b="1" i="1" dirty="0">
                <a:solidFill>
                  <a:srgbClr val="FF0000"/>
                </a:solidFill>
                <a:latin typeface="Times New Roman" panose="02020603050405020304" pitchFamily="18" charset="0"/>
                <a:cs typeface="Times New Roman" panose="02020603050405020304" pitchFamily="18" charset="0"/>
              </a:rPr>
              <a:t> </a:t>
            </a:r>
            <a:r>
              <a:rPr lang="en-US" altLang="en-US" sz="2800" b="1" i="1" dirty="0" err="1">
                <a:solidFill>
                  <a:srgbClr val="FF0000"/>
                </a:solidFill>
                <a:latin typeface="Times New Roman" panose="02020603050405020304" pitchFamily="18" charset="0"/>
                <a:cs typeface="Times New Roman" panose="02020603050405020304" pitchFamily="18" charset="0"/>
              </a:rPr>
              <a:t>nguyên</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Để</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tận</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dụng</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sức</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nước</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sông</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Đà</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chạy</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máy</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phát</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điện</a:t>
            </a:r>
            <a:r>
              <a:rPr lang="en-US" altLang="en-US" sz="2800" b="1" dirty="0">
                <a:solidFill>
                  <a:srgbClr val="0000CC"/>
                </a:solidFill>
                <a:latin typeface="Times New Roman" panose="02020603050405020304" pitchFamily="18" charset="0"/>
                <a:cs typeface="Times New Roman" panose="02020603050405020304" pitchFamily="18" charset="0"/>
              </a:rPr>
              <a:t>, con </a:t>
            </a:r>
            <a:r>
              <a:rPr lang="en-US" altLang="en-US" sz="2800" b="1" dirty="0" err="1">
                <a:solidFill>
                  <a:srgbClr val="0000CC"/>
                </a:solidFill>
                <a:latin typeface="Times New Roman" panose="02020603050405020304" pitchFamily="18" charset="0"/>
                <a:cs typeface="Times New Roman" panose="02020603050405020304" pitchFamily="18" charset="0"/>
              </a:rPr>
              <a:t>người</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đã</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đắp</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đập</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ngăn</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sông</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tạo</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thành</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hồ</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nước</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mênh</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mông</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tựa</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biển</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giữa</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một</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vùng</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đất</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cao</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Hình</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ảnh</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ấy</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nói</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lên</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sức</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mạnh</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kì</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diệu</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i="1" dirty="0" err="1">
                <a:solidFill>
                  <a:srgbClr val="FF0000"/>
                </a:solidFill>
                <a:latin typeface="Times New Roman" panose="02020603050405020304" pitchFamily="18" charset="0"/>
                <a:cs typeface="Times New Roman" panose="02020603050405020304" pitchFamily="18" charset="0"/>
              </a:rPr>
              <a:t>dời</a:t>
            </a:r>
            <a:r>
              <a:rPr lang="en-US" altLang="en-US" sz="2800" b="1" i="1" dirty="0">
                <a:solidFill>
                  <a:srgbClr val="FF0000"/>
                </a:solidFill>
                <a:latin typeface="Times New Roman" panose="02020603050405020304" pitchFamily="18" charset="0"/>
                <a:cs typeface="Times New Roman" panose="02020603050405020304" pitchFamily="18" charset="0"/>
              </a:rPr>
              <a:t> non </a:t>
            </a:r>
            <a:r>
              <a:rPr lang="en-US" altLang="en-US" sz="2800" b="1" i="1" dirty="0" err="1">
                <a:solidFill>
                  <a:srgbClr val="FF0000"/>
                </a:solidFill>
                <a:latin typeface="Times New Roman" panose="02020603050405020304" pitchFamily="18" charset="0"/>
                <a:cs typeface="Times New Roman" panose="02020603050405020304" pitchFamily="18" charset="0"/>
              </a:rPr>
              <a:t>lấp</a:t>
            </a:r>
            <a:r>
              <a:rPr lang="en-US" altLang="en-US" sz="2800" b="1" i="1" dirty="0">
                <a:solidFill>
                  <a:srgbClr val="FF0000"/>
                </a:solidFill>
                <a:latin typeface="Times New Roman" panose="02020603050405020304" pitchFamily="18" charset="0"/>
                <a:cs typeface="Times New Roman" panose="02020603050405020304" pitchFamily="18" charset="0"/>
              </a:rPr>
              <a:t> </a:t>
            </a:r>
            <a:r>
              <a:rPr lang="en-US" altLang="en-US" sz="2800" b="1" i="1" dirty="0" err="1">
                <a:solidFill>
                  <a:srgbClr val="FF0000"/>
                </a:solidFill>
                <a:latin typeface="Times New Roman" panose="02020603050405020304" pitchFamily="18" charset="0"/>
                <a:cs typeface="Times New Roman" panose="02020603050405020304" pitchFamily="18" charset="0"/>
              </a:rPr>
              <a:t>biển</a:t>
            </a:r>
            <a:r>
              <a:rPr lang="en-US" altLang="en-US" sz="2800" b="1" i="1" dirty="0">
                <a:solidFill>
                  <a:srgbClr val="FF0000"/>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của</a:t>
            </a:r>
            <a:r>
              <a:rPr lang="en-US" altLang="en-US" sz="2800" b="1" dirty="0">
                <a:solidFill>
                  <a:srgbClr val="0000CC"/>
                </a:solidFill>
                <a:latin typeface="Times New Roman" panose="02020603050405020304" pitchFamily="18" charset="0"/>
                <a:cs typeface="Times New Roman" panose="02020603050405020304" pitchFamily="18" charset="0"/>
              </a:rPr>
              <a:t> con </a:t>
            </a:r>
            <a:r>
              <a:rPr lang="en-US" altLang="en-US" sz="2800" b="1" dirty="0" err="1">
                <a:solidFill>
                  <a:srgbClr val="0000CC"/>
                </a:solidFill>
                <a:latin typeface="Times New Roman" panose="02020603050405020304" pitchFamily="18" charset="0"/>
                <a:cs typeface="Times New Roman" panose="02020603050405020304" pitchFamily="18" charset="0"/>
              </a:rPr>
              <a:t>người</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Bằng</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cách</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sử</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dụng</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từ</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i="1" dirty="0" err="1">
                <a:solidFill>
                  <a:srgbClr val="FF0000"/>
                </a:solidFill>
                <a:latin typeface="Times New Roman" panose="02020603050405020304" pitchFamily="18" charset="0"/>
                <a:cs typeface="Times New Roman" panose="02020603050405020304" pitchFamily="18" charset="0"/>
              </a:rPr>
              <a:t>bỡ</a:t>
            </a:r>
            <a:r>
              <a:rPr lang="en-US" altLang="en-US" sz="2800" b="1" i="1" dirty="0">
                <a:solidFill>
                  <a:srgbClr val="FF0000"/>
                </a:solidFill>
                <a:latin typeface="Times New Roman" panose="02020603050405020304" pitchFamily="18" charset="0"/>
                <a:cs typeface="Times New Roman" panose="02020603050405020304" pitchFamily="18" charset="0"/>
              </a:rPr>
              <a:t> </a:t>
            </a:r>
            <a:r>
              <a:rPr lang="en-US" altLang="en-US" sz="2800" b="1" i="1" dirty="0" err="1">
                <a:solidFill>
                  <a:srgbClr val="FF0000"/>
                </a:solidFill>
                <a:latin typeface="Times New Roman" panose="02020603050405020304" pitchFamily="18" charset="0"/>
                <a:cs typeface="Times New Roman" panose="02020603050405020304" pitchFamily="18" charset="0"/>
              </a:rPr>
              <a:t>ngỡ</a:t>
            </a:r>
            <a:r>
              <a:rPr lang="en-US" altLang="en-US" sz="2800" b="1" i="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tác</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giả</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gắn</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cho</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biển</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tâm</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trạng</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như</a:t>
            </a:r>
            <a:r>
              <a:rPr lang="en-US" altLang="en-US" sz="2800" b="1" dirty="0">
                <a:solidFill>
                  <a:srgbClr val="0000CC"/>
                </a:solidFill>
                <a:latin typeface="Times New Roman" panose="02020603050405020304" pitchFamily="18" charset="0"/>
                <a:cs typeface="Times New Roman" panose="02020603050405020304" pitchFamily="18" charset="0"/>
              </a:rPr>
              <a:t> con </a:t>
            </a:r>
            <a:r>
              <a:rPr lang="en-US" altLang="en-US" sz="2800" b="1" dirty="0" err="1">
                <a:solidFill>
                  <a:srgbClr val="0000CC"/>
                </a:solidFill>
                <a:latin typeface="Times New Roman" panose="02020603050405020304" pitchFamily="18" charset="0"/>
                <a:cs typeface="Times New Roman" panose="02020603050405020304" pitchFamily="18" charset="0"/>
              </a:rPr>
              <a:t>người</a:t>
            </a:r>
            <a:r>
              <a:rPr lang="en-US" altLang="en-US" sz="2800" b="1" dirty="0">
                <a:solidFill>
                  <a:srgbClr val="0000CC"/>
                </a:solidFill>
                <a:latin typeface="Times New Roman" panose="02020603050405020304" pitchFamily="18" charset="0"/>
                <a:cs typeface="Times New Roman" panose="02020603050405020304" pitchFamily="18" charset="0"/>
              </a:rPr>
              <a:t> – </a:t>
            </a:r>
            <a:r>
              <a:rPr lang="en-US" altLang="en-US" sz="2800" b="1" dirty="0" err="1">
                <a:solidFill>
                  <a:srgbClr val="0000CC"/>
                </a:solidFill>
                <a:latin typeface="Times New Roman" panose="02020603050405020304" pitchFamily="18" charset="0"/>
                <a:cs typeface="Times New Roman" panose="02020603050405020304" pitchFamily="18" charset="0"/>
              </a:rPr>
              <a:t>ngạc</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nhiên</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vì</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sự</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xuất</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hiện</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kì</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lạ</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của</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mình</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giữa</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vùng</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đất</a:t>
            </a:r>
            <a:r>
              <a:rPr lang="en-US" altLang="en-US" sz="2800" b="1" dirty="0">
                <a:solidFill>
                  <a:srgbClr val="0000CC"/>
                </a:solidFill>
                <a:latin typeface="Times New Roman" panose="02020603050405020304" pitchFamily="18" charset="0"/>
                <a:cs typeface="Times New Roman" panose="02020603050405020304" pitchFamily="18" charset="0"/>
              </a:rPr>
              <a:t> </a:t>
            </a:r>
            <a:r>
              <a:rPr lang="en-US" altLang="en-US" sz="2800" b="1" dirty="0" err="1">
                <a:solidFill>
                  <a:srgbClr val="0000CC"/>
                </a:solidFill>
                <a:latin typeface="Times New Roman" panose="02020603050405020304" pitchFamily="18" charset="0"/>
                <a:cs typeface="Times New Roman" panose="02020603050405020304" pitchFamily="18" charset="0"/>
              </a:rPr>
              <a:t>cao</a:t>
            </a:r>
            <a:r>
              <a:rPr lang="en-US" altLang="en-US" sz="2800" b="1" dirty="0">
                <a:solidFill>
                  <a:srgbClr val="0000CC"/>
                </a:solidFill>
                <a:latin typeface="Times New Roman" panose="02020603050405020304" pitchFamily="18" charset="0"/>
                <a:cs typeface="Times New Roman" panose="02020603050405020304" pitchFamily="18" charset="0"/>
              </a:rPr>
              <a:t>.</a:t>
            </a:r>
          </a:p>
          <a:p>
            <a:pPr algn="just"/>
            <a:endParaRPr lang="en-US"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413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0">
            <a:extLst>
              <a:ext uri="{FF2B5EF4-FFF2-40B4-BE49-F238E27FC236}">
                <a16:creationId xmlns:a16="http://schemas.microsoft.com/office/drawing/2014/main" id="{A0DFD5EA-73CC-C490-4DC7-029DFA0DFA7A}"/>
              </a:ext>
            </a:extLst>
          </p:cNvPr>
          <p:cNvSpPr txBox="1"/>
          <p:nvPr/>
        </p:nvSpPr>
        <p:spPr>
          <a:xfrm>
            <a:off x="616585" y="757555"/>
            <a:ext cx="8038465" cy="1076325"/>
          </a:xfrm>
          <a:prstGeom prst="rect">
            <a:avLst/>
          </a:prstGeom>
          <a:noFill/>
        </p:spPr>
        <p:txBody>
          <a:bodyPr wrap="square" rtlCol="0">
            <a:spAutoFit/>
          </a:bodyPr>
          <a:lstStyle/>
          <a:p>
            <a:pPr algn="ctr"/>
            <a:r>
              <a:rPr lang="vi-VN" altLang="en-US" sz="3200" b="1" dirty="0">
                <a:solidFill>
                  <a:srgbClr val="FF0000"/>
                </a:solidFill>
                <a:latin typeface="Times New Roman" panose="02020603050405020304" charset="0"/>
                <a:cs typeface="Times New Roman" panose="02020603050405020304" charset="0"/>
              </a:rPr>
              <a:t>Qua bài thơ, tác giả muốn gửi đến người đọc những thông điệp gì?</a:t>
            </a:r>
          </a:p>
        </p:txBody>
      </p:sp>
      <p:sp>
        <p:nvSpPr>
          <p:cNvPr id="5" name="Text Box 2">
            <a:extLst>
              <a:ext uri="{FF2B5EF4-FFF2-40B4-BE49-F238E27FC236}">
                <a16:creationId xmlns:a16="http://schemas.microsoft.com/office/drawing/2014/main" id="{94EB0625-0CC7-FA63-4D41-C03407F93E15}"/>
              </a:ext>
            </a:extLst>
          </p:cNvPr>
          <p:cNvSpPr txBox="1"/>
          <p:nvPr/>
        </p:nvSpPr>
        <p:spPr>
          <a:xfrm>
            <a:off x="1259840" y="2209165"/>
            <a:ext cx="7733665" cy="1076325"/>
          </a:xfrm>
          <a:prstGeom prst="rect">
            <a:avLst/>
          </a:prstGeom>
          <a:noFill/>
        </p:spPr>
        <p:txBody>
          <a:bodyPr wrap="square" rtlCol="0">
            <a:spAutoFit/>
          </a:bodyPr>
          <a:lstStyle/>
          <a:p>
            <a:pPr algn="ctr"/>
            <a:r>
              <a:rPr lang="vi-VN" altLang="en-US" sz="3200" dirty="0">
                <a:solidFill>
                  <a:srgbClr val="7030A0"/>
                </a:solidFill>
                <a:latin typeface="Times New Roman" panose="02020603050405020304" charset="0"/>
                <a:cs typeface="Times New Roman" panose="02020603050405020304" charset="0"/>
              </a:rPr>
              <a:t>Cảnh đẹp kì vĩ của công trường thủy điện trong đêm trăng cùng tiếng đàn ba-la-lai-ca.</a:t>
            </a:r>
          </a:p>
        </p:txBody>
      </p:sp>
      <p:sp>
        <p:nvSpPr>
          <p:cNvPr id="6" name="Text Box 3">
            <a:extLst>
              <a:ext uri="{FF2B5EF4-FFF2-40B4-BE49-F238E27FC236}">
                <a16:creationId xmlns:a16="http://schemas.microsoft.com/office/drawing/2014/main" id="{88DA4C14-DF5D-C1A7-CD67-E5C5C66164EC}"/>
              </a:ext>
            </a:extLst>
          </p:cNvPr>
          <p:cNvSpPr txBox="1"/>
          <p:nvPr/>
        </p:nvSpPr>
        <p:spPr>
          <a:xfrm>
            <a:off x="1990090" y="3492500"/>
            <a:ext cx="5598160" cy="1076325"/>
          </a:xfrm>
          <a:prstGeom prst="rect">
            <a:avLst/>
          </a:prstGeom>
          <a:noFill/>
        </p:spPr>
        <p:txBody>
          <a:bodyPr wrap="square" rtlCol="0">
            <a:spAutoFit/>
          </a:bodyPr>
          <a:lstStyle/>
          <a:p>
            <a:pPr algn="ctr"/>
            <a:r>
              <a:rPr lang="vi-VN" altLang="en-US" sz="3200" dirty="0">
                <a:solidFill>
                  <a:srgbClr val="7030A0"/>
                </a:solidFill>
                <a:latin typeface="Times New Roman" panose="02020603050405020304" charset="0"/>
                <a:cs typeface="Times New Roman" panose="02020603050405020304" charset="0"/>
              </a:rPr>
              <a:t>Ước mơ về tương lai tươi đẹp khi công trình hoàn thành.</a:t>
            </a:r>
          </a:p>
        </p:txBody>
      </p:sp>
    </p:spTree>
    <p:extLst>
      <p:ext uri="{BB962C8B-B14F-4D97-AF65-F5344CB8AC3E}">
        <p14:creationId xmlns:p14="http://schemas.microsoft.com/office/powerpoint/2010/main" val="576868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50"/>
          <p:cNvSpPr/>
          <p:nvPr/>
        </p:nvSpPr>
        <p:spPr>
          <a:xfrm rot="-5400000">
            <a:off x="3525979" y="-389252"/>
            <a:ext cx="2091897" cy="2870200"/>
          </a:xfrm>
          <a:custGeom>
            <a:avLst/>
            <a:gdLst/>
            <a:ahLst/>
            <a:cxnLst/>
            <a:rect l="l" t="t" r="r" b="b"/>
            <a:pathLst>
              <a:path w="16390" h="22488" extrusionOk="0">
                <a:moveTo>
                  <a:pt x="10747" y="0"/>
                </a:moveTo>
                <a:cubicBezTo>
                  <a:pt x="10286" y="0"/>
                  <a:pt x="9779" y="40"/>
                  <a:pt x="9221" y="126"/>
                </a:cubicBezTo>
                <a:cubicBezTo>
                  <a:pt x="5698" y="611"/>
                  <a:pt x="5166" y="1730"/>
                  <a:pt x="5166" y="1730"/>
                </a:cubicBezTo>
                <a:cubicBezTo>
                  <a:pt x="5166" y="1730"/>
                  <a:pt x="3851" y="3271"/>
                  <a:pt x="3171" y="4784"/>
                </a:cubicBezTo>
                <a:cubicBezTo>
                  <a:pt x="2490" y="6298"/>
                  <a:pt x="0" y="13831"/>
                  <a:pt x="55" y="15118"/>
                </a:cubicBezTo>
                <a:cubicBezTo>
                  <a:pt x="109" y="16406"/>
                  <a:pt x="984" y="22335"/>
                  <a:pt x="5941" y="22481"/>
                </a:cubicBezTo>
                <a:cubicBezTo>
                  <a:pt x="6096" y="22485"/>
                  <a:pt x="6251" y="22488"/>
                  <a:pt x="6405" y="22488"/>
                </a:cubicBezTo>
                <a:cubicBezTo>
                  <a:pt x="11160" y="22488"/>
                  <a:pt x="15146" y="20311"/>
                  <a:pt x="15758" y="16309"/>
                </a:cubicBezTo>
                <a:cubicBezTo>
                  <a:pt x="16390" y="12179"/>
                  <a:pt x="14980" y="9651"/>
                  <a:pt x="15175" y="6857"/>
                </a:cubicBezTo>
                <a:cubicBezTo>
                  <a:pt x="15352" y="4308"/>
                  <a:pt x="15529" y="0"/>
                  <a:pt x="10747"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50"/>
          <p:cNvSpPr txBox="1">
            <a:spLocks noGrp="1"/>
          </p:cNvSpPr>
          <p:nvPr>
            <p:ph type="title"/>
          </p:nvPr>
        </p:nvSpPr>
        <p:spPr>
          <a:xfrm>
            <a:off x="3603393" y="618523"/>
            <a:ext cx="2790000" cy="561000"/>
          </a:xfrm>
          <a:prstGeom prst="rect">
            <a:avLst/>
          </a:prstGeom>
        </p:spPr>
        <p:txBody>
          <a:bodyPr spcFirstLastPara="1" wrap="square" lIns="91425" tIns="91425" rIns="91425" bIns="91425" anchor="ctr" anchorCtr="0">
            <a:noAutofit/>
            <a:scene3d>
              <a:camera prst="orthographicFront"/>
              <a:lightRig rig="threePt" dir="t"/>
            </a:scene3d>
          </a:bodyPr>
          <a:lstStyle/>
          <a:p>
            <a:pPr marL="0" lvl="0" indent="0" algn="l" rtl="0">
              <a:spcBef>
                <a:spcPts val="0"/>
              </a:spcBef>
              <a:spcAft>
                <a:spcPts val="0"/>
              </a:spcAft>
              <a:buNone/>
            </a:pPr>
            <a:r>
              <a:rPr lang="en-US" altLang="en-GB" dirty="0" err="1">
                <a:ln/>
                <a:solidFill>
                  <a:srgbClr val="FF0000"/>
                </a:solidFill>
                <a:effectLst>
                  <a:outerShdw blurRad="38100" dist="19050" dir="2700000" algn="tl" rotWithShape="0">
                    <a:schemeClr val="dk1">
                      <a:alpha val="40000"/>
                    </a:schemeClr>
                  </a:outerShdw>
                </a:effectLst>
              </a:rPr>
              <a:t>Nội</a:t>
            </a:r>
            <a:r>
              <a:rPr lang="en-US" altLang="en-GB" dirty="0">
                <a:ln/>
                <a:solidFill>
                  <a:srgbClr val="FF0000"/>
                </a:solidFill>
                <a:effectLst>
                  <a:outerShdw blurRad="38100" dist="19050" dir="2700000" algn="tl" rotWithShape="0">
                    <a:schemeClr val="dk1">
                      <a:alpha val="40000"/>
                    </a:schemeClr>
                  </a:outerShdw>
                </a:effectLst>
              </a:rPr>
              <a:t> dung</a:t>
            </a:r>
            <a:r>
              <a:rPr lang="vi-VN" altLang="en-GB" dirty="0">
                <a:ln/>
                <a:solidFill>
                  <a:srgbClr val="FF0000"/>
                </a:solidFill>
                <a:effectLst>
                  <a:outerShdw blurRad="38100" dist="19050" dir="2700000" algn="tl" rotWithShape="0">
                    <a:schemeClr val="dk1">
                      <a:alpha val="40000"/>
                    </a:schemeClr>
                  </a:outerShdw>
                </a:effectLst>
              </a:rPr>
              <a:t>:</a:t>
            </a:r>
          </a:p>
        </p:txBody>
      </p:sp>
      <p:sp>
        <p:nvSpPr>
          <p:cNvPr id="746" name="Google Shape;746;p50"/>
          <p:cNvSpPr txBox="1">
            <a:spLocks noGrp="1"/>
          </p:cNvSpPr>
          <p:nvPr>
            <p:ph type="subTitle" idx="1"/>
          </p:nvPr>
        </p:nvSpPr>
        <p:spPr>
          <a:xfrm>
            <a:off x="875665" y="2151380"/>
            <a:ext cx="7876540" cy="2168525"/>
          </a:xfrm>
          <a:prstGeom prst="rect">
            <a:avLst/>
          </a:prstGeom>
        </p:spPr>
        <p:style>
          <a:lnRef idx="1">
            <a:schemeClr val="accent6"/>
          </a:lnRef>
          <a:fillRef idx="2">
            <a:schemeClr val="accent6"/>
          </a:fillRef>
          <a:effectRef idx="1">
            <a:schemeClr val="accent6"/>
          </a:effectRef>
          <a:fontRef idx="minor">
            <a:schemeClr val="dk1"/>
          </a:fontRef>
        </p:style>
        <p:txBody>
          <a:bodyPr spcFirstLastPara="1" wrap="square" lIns="91425" tIns="91425" rIns="91425" bIns="91425" anchor="t" anchorCtr="0">
            <a:noAutofit/>
          </a:bodyPr>
          <a:lstStyle/>
          <a:p>
            <a:pPr algn="just"/>
            <a:r>
              <a:rPr lang="vi-VN" altLang="en-US" sz="3200" dirty="0">
                <a:solidFill>
                  <a:srgbClr val="7030A0"/>
                </a:solidFill>
                <a:latin typeface="Times New Roman" panose="02020603050405020304" charset="0"/>
                <a:cs typeface="Times New Roman" panose="02020603050405020304" charset="0"/>
                <a:sym typeface="+mn-ea"/>
              </a:rPr>
              <a:t>		Cảnh đẹp kì vĩ của công trường thủy điện sông Đà cùng với tiếng đàn ba-la-lai-ca trong ánh trăng và ước mơ về tương </a:t>
            </a:r>
            <a:r>
              <a:rPr lang="en-US" altLang="en-US" sz="3200" dirty="0">
                <a:solidFill>
                  <a:srgbClr val="7030A0"/>
                </a:solidFill>
                <a:latin typeface="Times New Roman" panose="02020603050405020304" charset="0"/>
                <a:cs typeface="Times New Roman" panose="02020603050405020304" charset="0"/>
                <a:sym typeface="+mn-ea"/>
              </a:rPr>
              <a:t>l</a:t>
            </a:r>
            <a:r>
              <a:rPr lang="vi-VN" altLang="en-US" sz="3200" dirty="0">
                <a:solidFill>
                  <a:srgbClr val="7030A0"/>
                </a:solidFill>
                <a:latin typeface="Times New Roman" panose="02020603050405020304" charset="0"/>
                <a:cs typeface="Times New Roman" panose="02020603050405020304" charset="0"/>
                <a:sym typeface="+mn-ea"/>
              </a:rPr>
              <a:t>ai tươi đẹp khi công trình hoàn thành. </a:t>
            </a:r>
          </a:p>
        </p:txBody>
      </p:sp>
      <p:grpSp>
        <p:nvGrpSpPr>
          <p:cNvPr id="748" name="Google Shape;748;p50"/>
          <p:cNvGrpSpPr/>
          <p:nvPr/>
        </p:nvGrpSpPr>
        <p:grpSpPr>
          <a:xfrm>
            <a:off x="2606280" y="33471"/>
            <a:ext cx="3787113" cy="1949718"/>
            <a:chOff x="4100435" y="1490796"/>
            <a:chExt cx="3787113" cy="1949718"/>
          </a:xfrm>
        </p:grpSpPr>
        <p:grpSp>
          <p:nvGrpSpPr>
            <p:cNvPr id="749" name="Google Shape;749;p50"/>
            <p:cNvGrpSpPr/>
            <p:nvPr/>
          </p:nvGrpSpPr>
          <p:grpSpPr>
            <a:xfrm>
              <a:off x="4100435" y="1490796"/>
              <a:ext cx="3305410" cy="1949718"/>
              <a:chOff x="4100435" y="1490796"/>
              <a:chExt cx="3305410" cy="1949718"/>
            </a:xfrm>
          </p:grpSpPr>
          <p:sp>
            <p:nvSpPr>
              <p:cNvPr id="750" name="Google Shape;750;p50"/>
              <p:cNvSpPr/>
              <p:nvPr/>
            </p:nvSpPr>
            <p:spPr>
              <a:xfrm>
                <a:off x="4100435" y="2738177"/>
                <a:ext cx="1454493" cy="643683"/>
              </a:xfrm>
              <a:custGeom>
                <a:avLst/>
                <a:gdLst/>
                <a:ahLst/>
                <a:cxnLst/>
                <a:rect l="l" t="t" r="r" b="b"/>
                <a:pathLst>
                  <a:path w="13533" h="5989" extrusionOk="0">
                    <a:moveTo>
                      <a:pt x="13532" y="2823"/>
                    </a:moveTo>
                    <a:cubicBezTo>
                      <a:pt x="12128" y="3102"/>
                      <a:pt x="11498" y="2236"/>
                      <a:pt x="11269" y="1231"/>
                    </a:cubicBezTo>
                    <a:cubicBezTo>
                      <a:pt x="11190" y="882"/>
                      <a:pt x="10947" y="0"/>
                      <a:pt x="10291" y="286"/>
                    </a:cubicBezTo>
                    <a:cubicBezTo>
                      <a:pt x="10034" y="398"/>
                      <a:pt x="10104" y="839"/>
                      <a:pt x="10135" y="951"/>
                    </a:cubicBezTo>
                    <a:cubicBezTo>
                      <a:pt x="10269" y="1430"/>
                      <a:pt x="10673" y="1663"/>
                      <a:pt x="10899" y="2070"/>
                    </a:cubicBezTo>
                    <a:cubicBezTo>
                      <a:pt x="10981" y="2216"/>
                      <a:pt x="11147" y="2487"/>
                      <a:pt x="10765" y="2566"/>
                    </a:cubicBezTo>
                    <a:cubicBezTo>
                      <a:pt x="10359" y="2649"/>
                      <a:pt x="10109" y="2376"/>
                      <a:pt x="9905" y="2177"/>
                    </a:cubicBezTo>
                    <a:cubicBezTo>
                      <a:pt x="9405" y="1686"/>
                      <a:pt x="9237" y="971"/>
                      <a:pt x="8610" y="584"/>
                    </a:cubicBezTo>
                    <a:cubicBezTo>
                      <a:pt x="8397" y="453"/>
                      <a:pt x="8149" y="304"/>
                      <a:pt x="7851" y="295"/>
                    </a:cubicBezTo>
                    <a:cubicBezTo>
                      <a:pt x="7799" y="293"/>
                      <a:pt x="7575" y="288"/>
                      <a:pt x="7528" y="355"/>
                    </a:cubicBezTo>
                    <a:cubicBezTo>
                      <a:pt x="7364" y="588"/>
                      <a:pt x="7507" y="893"/>
                      <a:pt x="7592" y="1040"/>
                    </a:cubicBezTo>
                    <a:cubicBezTo>
                      <a:pt x="7861" y="1516"/>
                      <a:pt x="8384" y="1794"/>
                      <a:pt x="8869" y="2069"/>
                    </a:cubicBezTo>
                    <a:cubicBezTo>
                      <a:pt x="8986" y="2135"/>
                      <a:pt x="9636" y="2362"/>
                      <a:pt x="9265" y="2553"/>
                    </a:cubicBezTo>
                    <a:cubicBezTo>
                      <a:pt x="8732" y="2827"/>
                      <a:pt x="8231" y="2665"/>
                      <a:pt x="7866" y="2491"/>
                    </a:cubicBezTo>
                    <a:cubicBezTo>
                      <a:pt x="7025" y="2088"/>
                      <a:pt x="6512" y="1296"/>
                      <a:pt x="5756" y="789"/>
                    </a:cubicBezTo>
                    <a:cubicBezTo>
                      <a:pt x="5476" y="600"/>
                      <a:pt x="5190" y="370"/>
                      <a:pt x="4805" y="315"/>
                    </a:cubicBezTo>
                    <a:cubicBezTo>
                      <a:pt x="4721" y="302"/>
                      <a:pt x="4461" y="296"/>
                      <a:pt x="4370" y="395"/>
                    </a:cubicBezTo>
                    <a:cubicBezTo>
                      <a:pt x="4169" y="615"/>
                      <a:pt x="4398" y="928"/>
                      <a:pt x="4488" y="1049"/>
                    </a:cubicBezTo>
                    <a:cubicBezTo>
                      <a:pt x="4852" y="1536"/>
                      <a:pt x="5529" y="1717"/>
                      <a:pt x="6030" y="2065"/>
                    </a:cubicBezTo>
                    <a:cubicBezTo>
                      <a:pt x="6162" y="2157"/>
                      <a:pt x="6707" y="2408"/>
                      <a:pt x="6399" y="2683"/>
                    </a:cubicBezTo>
                    <a:cubicBezTo>
                      <a:pt x="5991" y="3048"/>
                      <a:pt x="5371" y="3011"/>
                      <a:pt x="4987" y="2989"/>
                    </a:cubicBezTo>
                    <a:cubicBezTo>
                      <a:pt x="3928" y="2930"/>
                      <a:pt x="2932" y="2669"/>
                      <a:pt x="1911" y="2524"/>
                    </a:cubicBezTo>
                    <a:cubicBezTo>
                      <a:pt x="1498" y="2464"/>
                      <a:pt x="594" y="2374"/>
                      <a:pt x="154" y="2910"/>
                    </a:cubicBezTo>
                    <a:cubicBezTo>
                      <a:pt x="1" y="3098"/>
                      <a:pt x="159" y="3277"/>
                      <a:pt x="268" y="3361"/>
                    </a:cubicBezTo>
                    <a:cubicBezTo>
                      <a:pt x="566" y="3591"/>
                      <a:pt x="1099" y="3616"/>
                      <a:pt x="1521" y="3661"/>
                    </a:cubicBezTo>
                    <a:cubicBezTo>
                      <a:pt x="2862" y="3801"/>
                      <a:pt x="4247" y="3592"/>
                      <a:pt x="5720" y="3279"/>
                    </a:cubicBezTo>
                    <a:cubicBezTo>
                      <a:pt x="6212" y="3174"/>
                      <a:pt x="6701" y="3075"/>
                      <a:pt x="7179" y="3034"/>
                    </a:cubicBezTo>
                    <a:cubicBezTo>
                      <a:pt x="7281" y="3026"/>
                      <a:pt x="7589" y="2955"/>
                      <a:pt x="7672" y="3014"/>
                    </a:cubicBezTo>
                    <a:cubicBezTo>
                      <a:pt x="7689" y="3026"/>
                      <a:pt x="7555" y="3192"/>
                      <a:pt x="7546" y="3202"/>
                    </a:cubicBezTo>
                    <a:cubicBezTo>
                      <a:pt x="7369" y="3419"/>
                      <a:pt x="7117" y="3569"/>
                      <a:pt x="6874" y="3692"/>
                    </a:cubicBezTo>
                    <a:cubicBezTo>
                      <a:pt x="6137" y="4066"/>
                      <a:pt x="5367" y="4215"/>
                      <a:pt x="4626" y="4572"/>
                    </a:cubicBezTo>
                    <a:cubicBezTo>
                      <a:pt x="4380" y="4690"/>
                      <a:pt x="3947" y="4952"/>
                      <a:pt x="4008" y="5220"/>
                    </a:cubicBezTo>
                    <a:cubicBezTo>
                      <a:pt x="4096" y="5610"/>
                      <a:pt x="4782" y="5569"/>
                      <a:pt x="5197" y="5485"/>
                    </a:cubicBezTo>
                    <a:cubicBezTo>
                      <a:pt x="6381" y="5247"/>
                      <a:pt x="7336" y="4302"/>
                      <a:pt x="8421" y="3681"/>
                    </a:cubicBezTo>
                    <a:cubicBezTo>
                      <a:pt x="8797" y="3466"/>
                      <a:pt x="9196" y="3294"/>
                      <a:pt x="9587" y="3186"/>
                    </a:cubicBezTo>
                    <a:cubicBezTo>
                      <a:pt x="9620" y="3178"/>
                      <a:pt x="9955" y="3080"/>
                      <a:pt x="9962" y="3128"/>
                    </a:cubicBezTo>
                    <a:cubicBezTo>
                      <a:pt x="9987" y="3310"/>
                      <a:pt x="9637" y="3612"/>
                      <a:pt x="9482" y="3742"/>
                    </a:cubicBezTo>
                    <a:cubicBezTo>
                      <a:pt x="8907" y="4223"/>
                      <a:pt x="8201" y="4535"/>
                      <a:pt x="7585" y="4955"/>
                    </a:cubicBezTo>
                    <a:cubicBezTo>
                      <a:pt x="7459" y="5042"/>
                      <a:pt x="6919" y="5358"/>
                      <a:pt x="6911" y="5537"/>
                    </a:cubicBezTo>
                    <a:cubicBezTo>
                      <a:pt x="6893" y="5988"/>
                      <a:pt x="7710" y="5709"/>
                      <a:pt x="8042" y="5556"/>
                    </a:cubicBezTo>
                    <a:cubicBezTo>
                      <a:pt x="8909" y="5157"/>
                      <a:pt x="9469" y="4588"/>
                      <a:pt x="10111" y="3898"/>
                    </a:cubicBezTo>
                    <a:cubicBezTo>
                      <a:pt x="10331" y="3662"/>
                      <a:pt x="10785" y="3115"/>
                      <a:pt x="11130" y="3143"/>
                    </a:cubicBezTo>
                    <a:cubicBezTo>
                      <a:pt x="11270" y="3154"/>
                      <a:pt x="10871" y="3691"/>
                      <a:pt x="10846" y="3724"/>
                    </a:cubicBezTo>
                    <a:cubicBezTo>
                      <a:pt x="10454" y="4218"/>
                      <a:pt x="9960" y="4657"/>
                      <a:pt x="9580" y="5159"/>
                    </a:cubicBezTo>
                    <a:cubicBezTo>
                      <a:pt x="9495" y="5271"/>
                      <a:pt x="9220" y="5596"/>
                      <a:pt x="9368" y="5675"/>
                    </a:cubicBezTo>
                    <a:cubicBezTo>
                      <a:pt x="9647" y="5822"/>
                      <a:pt x="10185" y="5340"/>
                      <a:pt x="10405" y="5113"/>
                    </a:cubicBezTo>
                    <a:cubicBezTo>
                      <a:pt x="11096" y="4403"/>
                      <a:pt x="11529" y="3480"/>
                      <a:pt x="12525" y="316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1" name="Google Shape;751;p50"/>
              <p:cNvGrpSpPr/>
              <p:nvPr/>
            </p:nvGrpSpPr>
            <p:grpSpPr>
              <a:xfrm>
                <a:off x="4471206" y="1490796"/>
                <a:ext cx="861325" cy="932367"/>
                <a:chOff x="4471206" y="1490796"/>
                <a:chExt cx="861325" cy="932367"/>
              </a:xfrm>
            </p:grpSpPr>
            <p:sp>
              <p:nvSpPr>
                <p:cNvPr id="752" name="Google Shape;752;p50"/>
                <p:cNvSpPr/>
                <p:nvPr/>
              </p:nvSpPr>
              <p:spPr>
                <a:xfrm>
                  <a:off x="4471206" y="1490796"/>
                  <a:ext cx="861325" cy="932367"/>
                </a:xfrm>
                <a:custGeom>
                  <a:avLst/>
                  <a:gdLst/>
                  <a:ahLst/>
                  <a:cxnLst/>
                  <a:rect l="l" t="t" r="r" b="b"/>
                  <a:pathLst>
                    <a:path w="8014" h="8675" extrusionOk="0">
                      <a:moveTo>
                        <a:pt x="871" y="1"/>
                      </a:moveTo>
                      <a:cubicBezTo>
                        <a:pt x="766" y="1"/>
                        <a:pt x="679" y="16"/>
                        <a:pt x="614" y="46"/>
                      </a:cubicBezTo>
                      <a:cubicBezTo>
                        <a:pt x="0" y="327"/>
                        <a:pt x="1123" y="3747"/>
                        <a:pt x="2282" y="5234"/>
                      </a:cubicBezTo>
                      <a:cubicBezTo>
                        <a:pt x="4207" y="7704"/>
                        <a:pt x="6068" y="8674"/>
                        <a:pt x="6897" y="8674"/>
                      </a:cubicBezTo>
                      <a:cubicBezTo>
                        <a:pt x="7020" y="8674"/>
                        <a:pt x="7120" y="8653"/>
                        <a:pt x="7195" y="8612"/>
                      </a:cubicBezTo>
                      <a:cubicBezTo>
                        <a:pt x="8014" y="8162"/>
                        <a:pt x="7175" y="5049"/>
                        <a:pt x="5966" y="3545"/>
                      </a:cubicBezTo>
                      <a:cubicBezTo>
                        <a:pt x="3984" y="1081"/>
                        <a:pt x="1760" y="1"/>
                        <a:pt x="8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50"/>
                <p:cNvSpPr/>
                <p:nvPr/>
              </p:nvSpPr>
              <p:spPr>
                <a:xfrm>
                  <a:off x="4558522" y="1491178"/>
                  <a:ext cx="745786" cy="925274"/>
                </a:xfrm>
                <a:custGeom>
                  <a:avLst/>
                  <a:gdLst/>
                  <a:ahLst/>
                  <a:cxnLst/>
                  <a:rect l="l" t="t" r="r" b="b"/>
                  <a:pathLst>
                    <a:path w="6939" h="8609" extrusionOk="0">
                      <a:moveTo>
                        <a:pt x="4440" y="6115"/>
                      </a:moveTo>
                      <a:cubicBezTo>
                        <a:pt x="4442" y="6115"/>
                        <a:pt x="4457" y="6126"/>
                        <a:pt x="4505" y="6158"/>
                      </a:cubicBezTo>
                      <a:lnTo>
                        <a:pt x="4459" y="6145"/>
                      </a:lnTo>
                      <a:cubicBezTo>
                        <a:pt x="4459" y="6145"/>
                        <a:pt x="4458" y="6145"/>
                        <a:pt x="4457" y="6145"/>
                      </a:cubicBezTo>
                      <a:cubicBezTo>
                        <a:pt x="4452" y="6145"/>
                        <a:pt x="4439" y="6142"/>
                        <a:pt x="4415" y="6132"/>
                      </a:cubicBezTo>
                      <a:lnTo>
                        <a:pt x="4415" y="6132"/>
                      </a:lnTo>
                      <a:lnTo>
                        <a:pt x="4459" y="6145"/>
                      </a:lnTo>
                      <a:cubicBezTo>
                        <a:pt x="4469" y="6141"/>
                        <a:pt x="4438" y="6115"/>
                        <a:pt x="4440" y="6115"/>
                      </a:cubicBezTo>
                      <a:close/>
                      <a:moveTo>
                        <a:pt x="113" y="1"/>
                      </a:moveTo>
                      <a:cubicBezTo>
                        <a:pt x="107" y="2"/>
                        <a:pt x="102" y="4"/>
                        <a:pt x="97" y="7"/>
                      </a:cubicBezTo>
                      <a:cubicBezTo>
                        <a:pt x="86" y="12"/>
                        <a:pt x="73" y="19"/>
                        <a:pt x="63" y="27"/>
                      </a:cubicBezTo>
                      <a:cubicBezTo>
                        <a:pt x="345" y="408"/>
                        <a:pt x="709" y="908"/>
                        <a:pt x="1027" y="1321"/>
                      </a:cubicBezTo>
                      <a:cubicBezTo>
                        <a:pt x="1129" y="1454"/>
                        <a:pt x="1231" y="1586"/>
                        <a:pt x="1332" y="1720"/>
                      </a:cubicBezTo>
                      <a:cubicBezTo>
                        <a:pt x="863" y="1406"/>
                        <a:pt x="440" y="1299"/>
                        <a:pt x="0" y="1151"/>
                      </a:cubicBezTo>
                      <a:lnTo>
                        <a:pt x="0" y="1151"/>
                      </a:lnTo>
                      <a:cubicBezTo>
                        <a:pt x="11" y="1209"/>
                        <a:pt x="25" y="1268"/>
                        <a:pt x="38" y="1330"/>
                      </a:cubicBezTo>
                      <a:cubicBezTo>
                        <a:pt x="174" y="1386"/>
                        <a:pt x="309" y="1442"/>
                        <a:pt x="444" y="1498"/>
                      </a:cubicBezTo>
                      <a:cubicBezTo>
                        <a:pt x="770" y="1635"/>
                        <a:pt x="1132" y="1742"/>
                        <a:pt x="1406" y="1908"/>
                      </a:cubicBezTo>
                      <a:cubicBezTo>
                        <a:pt x="1426" y="1917"/>
                        <a:pt x="1430" y="1919"/>
                        <a:pt x="1430" y="1919"/>
                      </a:cubicBezTo>
                      <a:cubicBezTo>
                        <a:pt x="1429" y="1919"/>
                        <a:pt x="1422" y="1917"/>
                        <a:pt x="1421" y="1917"/>
                      </a:cubicBezTo>
                      <a:lnTo>
                        <a:pt x="1421" y="1917"/>
                      </a:lnTo>
                      <a:cubicBezTo>
                        <a:pt x="1420" y="1917"/>
                        <a:pt x="1425" y="1919"/>
                        <a:pt x="1447" y="1929"/>
                      </a:cubicBezTo>
                      <a:cubicBezTo>
                        <a:pt x="1455" y="1932"/>
                        <a:pt x="1466" y="1933"/>
                        <a:pt x="1477" y="1933"/>
                      </a:cubicBezTo>
                      <a:cubicBezTo>
                        <a:pt x="1482" y="1933"/>
                        <a:pt x="1487" y="1933"/>
                        <a:pt x="1492" y="1932"/>
                      </a:cubicBezTo>
                      <a:cubicBezTo>
                        <a:pt x="1847" y="2403"/>
                        <a:pt x="2194" y="2877"/>
                        <a:pt x="2535" y="3354"/>
                      </a:cubicBezTo>
                      <a:cubicBezTo>
                        <a:pt x="2087" y="3076"/>
                        <a:pt x="1184" y="2712"/>
                        <a:pt x="352" y="2402"/>
                      </a:cubicBezTo>
                      <a:lnTo>
                        <a:pt x="352" y="2402"/>
                      </a:lnTo>
                      <a:cubicBezTo>
                        <a:pt x="372" y="2459"/>
                        <a:pt x="392" y="2516"/>
                        <a:pt x="413" y="2574"/>
                      </a:cubicBezTo>
                      <a:cubicBezTo>
                        <a:pt x="1009" y="2824"/>
                        <a:pt x="1595" y="3081"/>
                        <a:pt x="2241" y="3315"/>
                      </a:cubicBezTo>
                      <a:cubicBezTo>
                        <a:pt x="2323" y="3347"/>
                        <a:pt x="2316" y="3357"/>
                        <a:pt x="2493" y="3422"/>
                      </a:cubicBezTo>
                      <a:cubicBezTo>
                        <a:pt x="2497" y="3423"/>
                        <a:pt x="2555" y="3440"/>
                        <a:pt x="2602" y="3450"/>
                      </a:cubicBezTo>
                      <a:cubicBezTo>
                        <a:pt x="2681" y="3562"/>
                        <a:pt x="2761" y="3674"/>
                        <a:pt x="2840" y="3787"/>
                      </a:cubicBezTo>
                      <a:cubicBezTo>
                        <a:pt x="2477" y="3611"/>
                        <a:pt x="2033" y="3456"/>
                        <a:pt x="1712" y="3319"/>
                      </a:cubicBezTo>
                      <a:cubicBezTo>
                        <a:pt x="1315" y="3149"/>
                        <a:pt x="919" y="2978"/>
                        <a:pt x="508" y="2827"/>
                      </a:cubicBezTo>
                      <a:lnTo>
                        <a:pt x="508" y="2827"/>
                      </a:lnTo>
                      <a:cubicBezTo>
                        <a:pt x="524" y="2868"/>
                        <a:pt x="541" y="2908"/>
                        <a:pt x="556" y="2949"/>
                      </a:cubicBezTo>
                      <a:cubicBezTo>
                        <a:pt x="1104" y="3154"/>
                        <a:pt x="1516" y="3331"/>
                        <a:pt x="2001" y="3535"/>
                      </a:cubicBezTo>
                      <a:cubicBezTo>
                        <a:pt x="2035" y="3549"/>
                        <a:pt x="2070" y="3563"/>
                        <a:pt x="2104" y="3577"/>
                      </a:cubicBezTo>
                      <a:cubicBezTo>
                        <a:pt x="2206" y="3617"/>
                        <a:pt x="2309" y="3657"/>
                        <a:pt x="2411" y="3698"/>
                      </a:cubicBezTo>
                      <a:cubicBezTo>
                        <a:pt x="2444" y="3712"/>
                        <a:pt x="2477" y="3725"/>
                        <a:pt x="2510" y="3739"/>
                      </a:cubicBezTo>
                      <a:cubicBezTo>
                        <a:pt x="2660" y="3803"/>
                        <a:pt x="2838" y="3886"/>
                        <a:pt x="2945" y="3936"/>
                      </a:cubicBezTo>
                      <a:cubicBezTo>
                        <a:pt x="3243" y="4364"/>
                        <a:pt x="3535" y="4794"/>
                        <a:pt x="3823" y="5226"/>
                      </a:cubicBezTo>
                      <a:cubicBezTo>
                        <a:pt x="2902" y="4745"/>
                        <a:pt x="1924" y="4339"/>
                        <a:pt x="1014" y="3967"/>
                      </a:cubicBezTo>
                      <a:lnTo>
                        <a:pt x="1014" y="3967"/>
                      </a:lnTo>
                      <a:cubicBezTo>
                        <a:pt x="1043" y="4025"/>
                        <a:pt x="1072" y="4082"/>
                        <a:pt x="1101" y="4138"/>
                      </a:cubicBezTo>
                      <a:cubicBezTo>
                        <a:pt x="1171" y="4165"/>
                        <a:pt x="1240" y="4193"/>
                        <a:pt x="1309" y="4223"/>
                      </a:cubicBezTo>
                      <a:cubicBezTo>
                        <a:pt x="2130" y="4588"/>
                        <a:pt x="2874" y="4954"/>
                        <a:pt x="3772" y="5346"/>
                      </a:cubicBezTo>
                      <a:cubicBezTo>
                        <a:pt x="3845" y="5378"/>
                        <a:pt x="3906" y="5405"/>
                        <a:pt x="3954" y="5424"/>
                      </a:cubicBezTo>
                      <a:cubicBezTo>
                        <a:pt x="4062" y="5588"/>
                        <a:pt x="4169" y="5752"/>
                        <a:pt x="4276" y="5916"/>
                      </a:cubicBezTo>
                      <a:cubicBezTo>
                        <a:pt x="3288" y="5431"/>
                        <a:pt x="2247" y="4898"/>
                        <a:pt x="1286" y="4472"/>
                      </a:cubicBezTo>
                      <a:lnTo>
                        <a:pt x="1286" y="4472"/>
                      </a:lnTo>
                      <a:cubicBezTo>
                        <a:pt x="1325" y="4539"/>
                        <a:pt x="1365" y="4606"/>
                        <a:pt x="1404" y="4669"/>
                      </a:cubicBezTo>
                      <a:cubicBezTo>
                        <a:pt x="1652" y="4805"/>
                        <a:pt x="1900" y="4943"/>
                        <a:pt x="2164" y="5075"/>
                      </a:cubicBezTo>
                      <a:cubicBezTo>
                        <a:pt x="2164" y="5075"/>
                        <a:pt x="2712" y="5346"/>
                        <a:pt x="3037" y="5504"/>
                      </a:cubicBezTo>
                      <a:cubicBezTo>
                        <a:pt x="3478" y="5713"/>
                        <a:pt x="3926" y="5910"/>
                        <a:pt x="4373" y="6114"/>
                      </a:cubicBezTo>
                      <a:cubicBezTo>
                        <a:pt x="4389" y="6121"/>
                        <a:pt x="4403" y="6127"/>
                        <a:pt x="4415" y="6132"/>
                      </a:cubicBezTo>
                      <a:cubicBezTo>
                        <a:pt x="4548" y="6341"/>
                        <a:pt x="4682" y="6551"/>
                        <a:pt x="4814" y="6761"/>
                      </a:cubicBezTo>
                      <a:cubicBezTo>
                        <a:pt x="4790" y="6766"/>
                        <a:pt x="4775" y="6770"/>
                        <a:pt x="4779" y="6772"/>
                      </a:cubicBezTo>
                      <a:cubicBezTo>
                        <a:pt x="4681" y="6756"/>
                        <a:pt x="4670" y="6747"/>
                        <a:pt x="4607" y="6740"/>
                      </a:cubicBezTo>
                      <a:cubicBezTo>
                        <a:pt x="4015" y="6683"/>
                        <a:pt x="3438" y="6501"/>
                        <a:pt x="2677" y="6265"/>
                      </a:cubicBezTo>
                      <a:lnTo>
                        <a:pt x="2677" y="6265"/>
                      </a:lnTo>
                      <a:cubicBezTo>
                        <a:pt x="2760" y="6353"/>
                        <a:pt x="2843" y="6438"/>
                        <a:pt x="2925" y="6522"/>
                      </a:cubicBezTo>
                      <a:cubicBezTo>
                        <a:pt x="3184" y="6604"/>
                        <a:pt x="3444" y="6681"/>
                        <a:pt x="3711" y="6761"/>
                      </a:cubicBezTo>
                      <a:cubicBezTo>
                        <a:pt x="3983" y="6842"/>
                        <a:pt x="4286" y="6898"/>
                        <a:pt x="4561" y="6898"/>
                      </a:cubicBezTo>
                      <a:cubicBezTo>
                        <a:pt x="4672" y="6898"/>
                        <a:pt x="4778" y="6889"/>
                        <a:pt x="4876" y="6869"/>
                      </a:cubicBezTo>
                      <a:cubicBezTo>
                        <a:pt x="4877" y="6868"/>
                        <a:pt x="4878" y="6868"/>
                        <a:pt x="4880" y="6868"/>
                      </a:cubicBezTo>
                      <a:cubicBezTo>
                        <a:pt x="5061" y="7157"/>
                        <a:pt x="5239" y="7448"/>
                        <a:pt x="5414" y="7738"/>
                      </a:cubicBezTo>
                      <a:cubicBezTo>
                        <a:pt x="5393" y="7738"/>
                        <a:pt x="5369" y="7737"/>
                        <a:pt x="5342" y="7737"/>
                      </a:cubicBezTo>
                      <a:cubicBezTo>
                        <a:pt x="5342" y="7737"/>
                        <a:pt x="4872" y="7690"/>
                        <a:pt x="4612" y="7650"/>
                      </a:cubicBezTo>
                      <a:cubicBezTo>
                        <a:pt x="4437" y="7624"/>
                        <a:pt x="4267" y="7596"/>
                        <a:pt x="4099" y="7563"/>
                      </a:cubicBezTo>
                      <a:lnTo>
                        <a:pt x="4099" y="7563"/>
                      </a:lnTo>
                      <a:cubicBezTo>
                        <a:pt x="4171" y="7618"/>
                        <a:pt x="4242" y="7671"/>
                        <a:pt x="4312" y="7722"/>
                      </a:cubicBezTo>
                      <a:cubicBezTo>
                        <a:pt x="4469" y="7750"/>
                        <a:pt x="4634" y="7776"/>
                        <a:pt x="4807" y="7800"/>
                      </a:cubicBezTo>
                      <a:cubicBezTo>
                        <a:pt x="4936" y="7816"/>
                        <a:pt x="5066" y="7823"/>
                        <a:pt x="5194" y="7823"/>
                      </a:cubicBezTo>
                      <a:cubicBezTo>
                        <a:pt x="5208" y="7823"/>
                        <a:pt x="5222" y="7823"/>
                        <a:pt x="5236" y="7823"/>
                      </a:cubicBezTo>
                      <a:cubicBezTo>
                        <a:pt x="5356" y="7820"/>
                        <a:pt x="5425" y="7820"/>
                        <a:pt x="5463" y="7819"/>
                      </a:cubicBezTo>
                      <a:cubicBezTo>
                        <a:pt x="5588" y="8027"/>
                        <a:pt x="5712" y="8234"/>
                        <a:pt x="5834" y="8443"/>
                      </a:cubicBezTo>
                      <a:cubicBezTo>
                        <a:pt x="5857" y="8481"/>
                        <a:pt x="5881" y="8520"/>
                        <a:pt x="5904" y="8557"/>
                      </a:cubicBezTo>
                      <a:cubicBezTo>
                        <a:pt x="5978" y="8579"/>
                        <a:pt x="6047" y="8596"/>
                        <a:pt x="6113" y="8608"/>
                      </a:cubicBezTo>
                      <a:cubicBezTo>
                        <a:pt x="6021" y="8458"/>
                        <a:pt x="5929" y="8308"/>
                        <a:pt x="5836" y="8158"/>
                      </a:cubicBezTo>
                      <a:lnTo>
                        <a:pt x="5829" y="8146"/>
                      </a:lnTo>
                      <a:lnTo>
                        <a:pt x="5809" y="8114"/>
                      </a:lnTo>
                      <a:cubicBezTo>
                        <a:pt x="5945" y="8036"/>
                        <a:pt x="6376" y="7716"/>
                        <a:pt x="6605" y="7420"/>
                      </a:cubicBezTo>
                      <a:cubicBezTo>
                        <a:pt x="6718" y="7273"/>
                        <a:pt x="6830" y="7125"/>
                        <a:pt x="6939" y="6977"/>
                      </a:cubicBezTo>
                      <a:cubicBezTo>
                        <a:pt x="6927" y="6907"/>
                        <a:pt x="6914" y="6836"/>
                        <a:pt x="6899" y="6763"/>
                      </a:cubicBezTo>
                      <a:cubicBezTo>
                        <a:pt x="6622" y="7129"/>
                        <a:pt x="6338" y="7491"/>
                        <a:pt x="6034" y="7855"/>
                      </a:cubicBezTo>
                      <a:cubicBezTo>
                        <a:pt x="5988" y="7910"/>
                        <a:pt x="5938" y="7962"/>
                        <a:pt x="5888" y="8014"/>
                      </a:cubicBezTo>
                      <a:cubicBezTo>
                        <a:pt x="5855" y="8048"/>
                        <a:pt x="5846" y="8058"/>
                        <a:pt x="5845" y="8059"/>
                      </a:cubicBezTo>
                      <a:cubicBezTo>
                        <a:pt x="5846" y="8058"/>
                        <a:pt x="5854" y="8049"/>
                        <a:pt x="5852" y="8049"/>
                      </a:cubicBezTo>
                      <a:lnTo>
                        <a:pt x="5852" y="8049"/>
                      </a:lnTo>
                      <a:cubicBezTo>
                        <a:pt x="5850" y="8049"/>
                        <a:pt x="5838" y="8058"/>
                        <a:pt x="5796" y="8096"/>
                      </a:cubicBezTo>
                      <a:lnTo>
                        <a:pt x="5797" y="8094"/>
                      </a:lnTo>
                      <a:cubicBezTo>
                        <a:pt x="5637" y="7835"/>
                        <a:pt x="5475" y="7576"/>
                        <a:pt x="5312" y="7317"/>
                      </a:cubicBezTo>
                      <a:cubicBezTo>
                        <a:pt x="5417" y="7227"/>
                        <a:pt x="5653" y="7016"/>
                        <a:pt x="5803" y="6832"/>
                      </a:cubicBezTo>
                      <a:cubicBezTo>
                        <a:pt x="6001" y="6588"/>
                        <a:pt x="6188" y="6338"/>
                        <a:pt x="6363" y="6082"/>
                      </a:cubicBezTo>
                      <a:cubicBezTo>
                        <a:pt x="6444" y="5962"/>
                        <a:pt x="6528" y="5845"/>
                        <a:pt x="6611" y="5725"/>
                      </a:cubicBezTo>
                      <a:cubicBezTo>
                        <a:pt x="6600" y="5694"/>
                        <a:pt x="6589" y="5662"/>
                        <a:pt x="6577" y="5631"/>
                      </a:cubicBezTo>
                      <a:cubicBezTo>
                        <a:pt x="6294" y="6061"/>
                        <a:pt x="5946" y="6475"/>
                        <a:pt x="5614" y="6884"/>
                      </a:cubicBezTo>
                      <a:cubicBezTo>
                        <a:pt x="5510" y="7009"/>
                        <a:pt x="5338" y="7108"/>
                        <a:pt x="5256" y="7227"/>
                      </a:cubicBezTo>
                      <a:cubicBezTo>
                        <a:pt x="5176" y="7099"/>
                        <a:pt x="5096" y="6973"/>
                        <a:pt x="5015" y="6845"/>
                      </a:cubicBezTo>
                      <a:cubicBezTo>
                        <a:pt x="5061" y="6778"/>
                        <a:pt x="5017" y="6754"/>
                        <a:pt x="4954" y="6750"/>
                      </a:cubicBezTo>
                      <a:cubicBezTo>
                        <a:pt x="4852" y="6589"/>
                        <a:pt x="4750" y="6429"/>
                        <a:pt x="4646" y="6268"/>
                      </a:cubicBezTo>
                      <a:cubicBezTo>
                        <a:pt x="4658" y="6263"/>
                        <a:pt x="4666" y="6259"/>
                        <a:pt x="4666" y="6259"/>
                      </a:cubicBezTo>
                      <a:cubicBezTo>
                        <a:pt x="5163" y="5719"/>
                        <a:pt x="5693" y="5142"/>
                        <a:pt x="6087" y="4504"/>
                      </a:cubicBezTo>
                      <a:cubicBezTo>
                        <a:pt x="6061" y="4455"/>
                        <a:pt x="6036" y="4407"/>
                        <a:pt x="6010" y="4360"/>
                      </a:cubicBezTo>
                      <a:cubicBezTo>
                        <a:pt x="5631" y="5021"/>
                        <a:pt x="5083" y="5614"/>
                        <a:pt x="4605" y="6204"/>
                      </a:cubicBezTo>
                      <a:cubicBezTo>
                        <a:pt x="4588" y="6178"/>
                        <a:pt x="4572" y="6153"/>
                        <a:pt x="4555" y="6127"/>
                      </a:cubicBezTo>
                      <a:cubicBezTo>
                        <a:pt x="4605" y="6034"/>
                        <a:pt x="4671" y="5861"/>
                        <a:pt x="4742" y="5710"/>
                      </a:cubicBezTo>
                      <a:cubicBezTo>
                        <a:pt x="4902" y="5379"/>
                        <a:pt x="5089" y="5058"/>
                        <a:pt x="5251" y="4727"/>
                      </a:cubicBezTo>
                      <a:lnTo>
                        <a:pt x="5356" y="4516"/>
                      </a:lnTo>
                      <a:cubicBezTo>
                        <a:pt x="5467" y="4283"/>
                        <a:pt x="5576" y="4050"/>
                        <a:pt x="5677" y="3815"/>
                      </a:cubicBezTo>
                      <a:cubicBezTo>
                        <a:pt x="5644" y="3767"/>
                        <a:pt x="5611" y="3720"/>
                        <a:pt x="5578" y="3674"/>
                      </a:cubicBezTo>
                      <a:cubicBezTo>
                        <a:pt x="5469" y="3918"/>
                        <a:pt x="5355" y="4159"/>
                        <a:pt x="5240" y="4400"/>
                      </a:cubicBezTo>
                      <a:cubicBezTo>
                        <a:pt x="5240" y="4400"/>
                        <a:pt x="5067" y="4773"/>
                        <a:pt x="4959" y="5013"/>
                      </a:cubicBezTo>
                      <a:cubicBezTo>
                        <a:pt x="4880" y="5186"/>
                        <a:pt x="4789" y="5357"/>
                        <a:pt x="4708" y="5529"/>
                      </a:cubicBezTo>
                      <a:cubicBezTo>
                        <a:pt x="4633" y="5690"/>
                        <a:pt x="4518" y="5860"/>
                        <a:pt x="4483" y="6015"/>
                      </a:cubicBezTo>
                      <a:cubicBezTo>
                        <a:pt x="4368" y="5839"/>
                        <a:pt x="4254" y="5665"/>
                        <a:pt x="4139" y="5489"/>
                      </a:cubicBezTo>
                      <a:lnTo>
                        <a:pt x="4139" y="5489"/>
                      </a:lnTo>
                      <a:cubicBezTo>
                        <a:pt x="4143" y="5490"/>
                        <a:pt x="4145" y="5490"/>
                        <a:pt x="4146" y="5490"/>
                      </a:cubicBezTo>
                      <a:cubicBezTo>
                        <a:pt x="4148" y="5490"/>
                        <a:pt x="4148" y="5490"/>
                        <a:pt x="4148" y="5490"/>
                      </a:cubicBezTo>
                      <a:lnTo>
                        <a:pt x="4109" y="5444"/>
                      </a:lnTo>
                      <a:cubicBezTo>
                        <a:pt x="3983" y="5253"/>
                        <a:pt x="3857" y="5063"/>
                        <a:pt x="3728" y="4873"/>
                      </a:cubicBezTo>
                      <a:cubicBezTo>
                        <a:pt x="3762" y="4772"/>
                        <a:pt x="3892" y="4385"/>
                        <a:pt x="4021" y="4109"/>
                      </a:cubicBezTo>
                      <a:cubicBezTo>
                        <a:pt x="4251" y="3610"/>
                        <a:pt x="4437" y="3099"/>
                        <a:pt x="4641" y="2588"/>
                      </a:cubicBezTo>
                      <a:cubicBezTo>
                        <a:pt x="4602" y="2548"/>
                        <a:pt x="4565" y="2508"/>
                        <a:pt x="4526" y="2470"/>
                      </a:cubicBezTo>
                      <a:cubicBezTo>
                        <a:pt x="4164" y="3185"/>
                        <a:pt x="3843" y="3922"/>
                        <a:pt x="3661" y="4687"/>
                      </a:cubicBezTo>
                      <a:cubicBezTo>
                        <a:pt x="3656" y="4711"/>
                        <a:pt x="3654" y="4737"/>
                        <a:pt x="3652" y="4761"/>
                      </a:cubicBezTo>
                      <a:cubicBezTo>
                        <a:pt x="3542" y="4598"/>
                        <a:pt x="3431" y="4435"/>
                        <a:pt x="3320" y="4272"/>
                      </a:cubicBezTo>
                      <a:cubicBezTo>
                        <a:pt x="3363" y="4164"/>
                        <a:pt x="3451" y="3932"/>
                        <a:pt x="3492" y="3751"/>
                      </a:cubicBezTo>
                      <a:cubicBezTo>
                        <a:pt x="3631" y="3135"/>
                        <a:pt x="3826" y="2522"/>
                        <a:pt x="3928" y="1901"/>
                      </a:cubicBezTo>
                      <a:cubicBezTo>
                        <a:pt x="3894" y="1871"/>
                        <a:pt x="3860" y="1841"/>
                        <a:pt x="3827" y="1812"/>
                      </a:cubicBezTo>
                      <a:cubicBezTo>
                        <a:pt x="3692" y="2625"/>
                        <a:pt x="3444" y="3428"/>
                        <a:pt x="3289" y="4226"/>
                      </a:cubicBezTo>
                      <a:lnTo>
                        <a:pt x="3289" y="4228"/>
                      </a:lnTo>
                      <a:cubicBezTo>
                        <a:pt x="3230" y="4141"/>
                        <a:pt x="3169" y="4054"/>
                        <a:pt x="3108" y="3966"/>
                      </a:cubicBezTo>
                      <a:cubicBezTo>
                        <a:pt x="3108" y="3951"/>
                        <a:pt x="3100" y="3925"/>
                        <a:pt x="3068" y="3907"/>
                      </a:cubicBezTo>
                      <a:lnTo>
                        <a:pt x="3066" y="3905"/>
                      </a:lnTo>
                      <a:cubicBezTo>
                        <a:pt x="2779" y="3494"/>
                        <a:pt x="2486" y="3085"/>
                        <a:pt x="2186" y="2677"/>
                      </a:cubicBezTo>
                      <a:cubicBezTo>
                        <a:pt x="2195" y="2617"/>
                        <a:pt x="2203" y="2528"/>
                        <a:pt x="2209" y="2398"/>
                      </a:cubicBezTo>
                      <a:cubicBezTo>
                        <a:pt x="2235" y="1853"/>
                        <a:pt x="2372" y="1310"/>
                        <a:pt x="2433" y="773"/>
                      </a:cubicBezTo>
                      <a:cubicBezTo>
                        <a:pt x="2389" y="746"/>
                        <a:pt x="2346" y="720"/>
                        <a:pt x="2303" y="695"/>
                      </a:cubicBezTo>
                      <a:cubicBezTo>
                        <a:pt x="2302" y="720"/>
                        <a:pt x="2299" y="745"/>
                        <a:pt x="2296" y="766"/>
                      </a:cubicBezTo>
                      <a:cubicBezTo>
                        <a:pt x="2233" y="1372"/>
                        <a:pt x="2059" y="1977"/>
                        <a:pt x="2118" y="2584"/>
                      </a:cubicBezTo>
                      <a:cubicBezTo>
                        <a:pt x="1890" y="2276"/>
                        <a:pt x="1659" y="1970"/>
                        <a:pt x="1424" y="1666"/>
                      </a:cubicBezTo>
                      <a:cubicBezTo>
                        <a:pt x="1418" y="1617"/>
                        <a:pt x="1405" y="1547"/>
                        <a:pt x="1384" y="1447"/>
                      </a:cubicBezTo>
                      <a:cubicBezTo>
                        <a:pt x="1309" y="1055"/>
                        <a:pt x="1368" y="651"/>
                        <a:pt x="1440" y="248"/>
                      </a:cubicBezTo>
                      <a:cubicBezTo>
                        <a:pt x="1408" y="234"/>
                        <a:pt x="1374" y="221"/>
                        <a:pt x="1343" y="208"/>
                      </a:cubicBezTo>
                      <a:cubicBezTo>
                        <a:pt x="1264" y="711"/>
                        <a:pt x="1220" y="1098"/>
                        <a:pt x="1307" y="1515"/>
                      </a:cubicBezTo>
                      <a:cubicBezTo>
                        <a:pt x="997" y="1117"/>
                        <a:pt x="679" y="722"/>
                        <a:pt x="355" y="332"/>
                      </a:cubicBezTo>
                      <a:cubicBezTo>
                        <a:pt x="266" y="224"/>
                        <a:pt x="188" y="112"/>
                        <a:pt x="1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4" name="Google Shape;754;p50"/>
              <p:cNvGrpSpPr/>
              <p:nvPr/>
            </p:nvGrpSpPr>
            <p:grpSpPr>
              <a:xfrm>
                <a:off x="6714120" y="2415931"/>
                <a:ext cx="691725" cy="1024583"/>
                <a:chOff x="6714120" y="2415931"/>
                <a:chExt cx="691725" cy="1024583"/>
              </a:xfrm>
            </p:grpSpPr>
            <p:sp>
              <p:nvSpPr>
                <p:cNvPr id="755" name="Google Shape;755;p50"/>
                <p:cNvSpPr/>
                <p:nvPr/>
              </p:nvSpPr>
              <p:spPr>
                <a:xfrm>
                  <a:off x="6714120" y="2415931"/>
                  <a:ext cx="691725" cy="1024583"/>
                </a:xfrm>
                <a:custGeom>
                  <a:avLst/>
                  <a:gdLst/>
                  <a:ahLst/>
                  <a:cxnLst/>
                  <a:rect l="l" t="t" r="r" b="b"/>
                  <a:pathLst>
                    <a:path w="6436" h="9533" extrusionOk="0">
                      <a:moveTo>
                        <a:pt x="5740" y="1"/>
                      </a:moveTo>
                      <a:cubicBezTo>
                        <a:pt x="4963" y="1"/>
                        <a:pt x="2615" y="2094"/>
                        <a:pt x="1767" y="3594"/>
                      </a:cubicBezTo>
                      <a:cubicBezTo>
                        <a:pt x="0" y="6725"/>
                        <a:pt x="25" y="9019"/>
                        <a:pt x="539" y="9428"/>
                      </a:cubicBezTo>
                      <a:cubicBezTo>
                        <a:pt x="628" y="9500"/>
                        <a:pt x="745" y="9533"/>
                        <a:pt x="883" y="9533"/>
                      </a:cubicBezTo>
                      <a:cubicBezTo>
                        <a:pt x="1870" y="9533"/>
                        <a:pt x="3934" y="7832"/>
                        <a:pt x="4743" y="6345"/>
                      </a:cubicBezTo>
                      <a:cubicBezTo>
                        <a:pt x="6435" y="3238"/>
                        <a:pt x="6411" y="517"/>
                        <a:pt x="5915" y="59"/>
                      </a:cubicBezTo>
                      <a:cubicBezTo>
                        <a:pt x="5872" y="19"/>
                        <a:pt x="5813" y="1"/>
                        <a:pt x="57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50"/>
                <p:cNvSpPr/>
                <p:nvPr/>
              </p:nvSpPr>
              <p:spPr>
                <a:xfrm>
                  <a:off x="6739621" y="2422868"/>
                  <a:ext cx="639921" cy="969555"/>
                </a:xfrm>
                <a:custGeom>
                  <a:avLst/>
                  <a:gdLst/>
                  <a:ahLst/>
                  <a:cxnLst/>
                  <a:rect l="l" t="t" r="r" b="b"/>
                  <a:pathLst>
                    <a:path w="5954" h="9021" extrusionOk="0">
                      <a:moveTo>
                        <a:pt x="1667" y="6365"/>
                      </a:moveTo>
                      <a:lnTo>
                        <a:pt x="1672" y="6412"/>
                      </a:lnTo>
                      <a:cubicBezTo>
                        <a:pt x="1669" y="6407"/>
                        <a:pt x="1667" y="6395"/>
                        <a:pt x="1667" y="6365"/>
                      </a:cubicBezTo>
                      <a:close/>
                      <a:moveTo>
                        <a:pt x="1692" y="6383"/>
                      </a:moveTo>
                      <a:cubicBezTo>
                        <a:pt x="1693" y="6383"/>
                        <a:pt x="1690" y="6400"/>
                        <a:pt x="1678" y="6459"/>
                      </a:cubicBezTo>
                      <a:lnTo>
                        <a:pt x="1672" y="6412"/>
                      </a:lnTo>
                      <a:lnTo>
                        <a:pt x="1672" y="6412"/>
                      </a:lnTo>
                      <a:cubicBezTo>
                        <a:pt x="1673" y="6412"/>
                        <a:pt x="1673" y="6413"/>
                        <a:pt x="1674" y="6413"/>
                      </a:cubicBezTo>
                      <a:cubicBezTo>
                        <a:pt x="1681" y="6413"/>
                        <a:pt x="1690" y="6383"/>
                        <a:pt x="1692" y="6383"/>
                      </a:cubicBezTo>
                      <a:close/>
                      <a:moveTo>
                        <a:pt x="5628" y="0"/>
                      </a:moveTo>
                      <a:cubicBezTo>
                        <a:pt x="5385" y="407"/>
                        <a:pt x="5063" y="935"/>
                        <a:pt x="4805" y="1388"/>
                      </a:cubicBezTo>
                      <a:cubicBezTo>
                        <a:pt x="4721" y="1533"/>
                        <a:pt x="4638" y="1678"/>
                        <a:pt x="4553" y="1822"/>
                      </a:cubicBezTo>
                      <a:cubicBezTo>
                        <a:pt x="4663" y="1269"/>
                        <a:pt x="4600" y="838"/>
                        <a:pt x="4567" y="374"/>
                      </a:cubicBezTo>
                      <a:lnTo>
                        <a:pt x="4567" y="374"/>
                      </a:lnTo>
                      <a:cubicBezTo>
                        <a:pt x="4518" y="407"/>
                        <a:pt x="4467" y="442"/>
                        <a:pt x="4415" y="479"/>
                      </a:cubicBezTo>
                      <a:cubicBezTo>
                        <a:pt x="4416" y="625"/>
                        <a:pt x="4416" y="771"/>
                        <a:pt x="4416" y="918"/>
                      </a:cubicBezTo>
                      <a:cubicBezTo>
                        <a:pt x="4415" y="1272"/>
                        <a:pt x="4456" y="1646"/>
                        <a:pt x="4408" y="1963"/>
                      </a:cubicBezTo>
                      <a:cubicBezTo>
                        <a:pt x="4408" y="1983"/>
                        <a:pt x="4408" y="1989"/>
                        <a:pt x="4407" y="1989"/>
                      </a:cubicBezTo>
                      <a:cubicBezTo>
                        <a:pt x="4407" y="1989"/>
                        <a:pt x="4406" y="1980"/>
                        <a:pt x="4406" y="1980"/>
                      </a:cubicBezTo>
                      <a:cubicBezTo>
                        <a:pt x="4406" y="1980"/>
                        <a:pt x="4405" y="1986"/>
                        <a:pt x="4405" y="2008"/>
                      </a:cubicBezTo>
                      <a:cubicBezTo>
                        <a:pt x="4405" y="2022"/>
                        <a:pt x="4410" y="2039"/>
                        <a:pt x="4420" y="2052"/>
                      </a:cubicBezTo>
                      <a:cubicBezTo>
                        <a:pt x="4121" y="2560"/>
                        <a:pt x="3817" y="3063"/>
                        <a:pt x="3507" y="3562"/>
                      </a:cubicBezTo>
                      <a:cubicBezTo>
                        <a:pt x="3592" y="3040"/>
                        <a:pt x="3581" y="2068"/>
                        <a:pt x="3547" y="1180"/>
                      </a:cubicBezTo>
                      <a:lnTo>
                        <a:pt x="3547" y="1180"/>
                      </a:lnTo>
                      <a:cubicBezTo>
                        <a:pt x="3502" y="1221"/>
                        <a:pt x="3457" y="1262"/>
                        <a:pt x="3411" y="1303"/>
                      </a:cubicBezTo>
                      <a:cubicBezTo>
                        <a:pt x="3410" y="1948"/>
                        <a:pt x="3398" y="2589"/>
                        <a:pt x="3431" y="3275"/>
                      </a:cubicBezTo>
                      <a:cubicBezTo>
                        <a:pt x="3433" y="3363"/>
                        <a:pt x="3422" y="3361"/>
                        <a:pt x="3430" y="3549"/>
                      </a:cubicBezTo>
                      <a:cubicBezTo>
                        <a:pt x="3430" y="3553"/>
                        <a:pt x="3436" y="3613"/>
                        <a:pt x="3445" y="3660"/>
                      </a:cubicBezTo>
                      <a:cubicBezTo>
                        <a:pt x="3373" y="3777"/>
                        <a:pt x="3300" y="3894"/>
                        <a:pt x="3225" y="4011"/>
                      </a:cubicBezTo>
                      <a:cubicBezTo>
                        <a:pt x="3248" y="3607"/>
                        <a:pt x="3221" y="3137"/>
                        <a:pt x="3225" y="2788"/>
                      </a:cubicBezTo>
                      <a:cubicBezTo>
                        <a:pt x="3227" y="2357"/>
                        <a:pt x="3233" y="1925"/>
                        <a:pt x="3215" y="1488"/>
                      </a:cubicBezTo>
                      <a:cubicBezTo>
                        <a:pt x="3183" y="1519"/>
                        <a:pt x="3152" y="1549"/>
                        <a:pt x="3121" y="1580"/>
                      </a:cubicBezTo>
                      <a:cubicBezTo>
                        <a:pt x="3142" y="2164"/>
                        <a:pt x="3137" y="2612"/>
                        <a:pt x="3135" y="3139"/>
                      </a:cubicBezTo>
                      <a:cubicBezTo>
                        <a:pt x="3135" y="3176"/>
                        <a:pt x="3135" y="3213"/>
                        <a:pt x="3136" y="3250"/>
                      </a:cubicBezTo>
                      <a:cubicBezTo>
                        <a:pt x="3138" y="3360"/>
                        <a:pt x="3142" y="3470"/>
                        <a:pt x="3142" y="3579"/>
                      </a:cubicBezTo>
                      <a:cubicBezTo>
                        <a:pt x="3143" y="3615"/>
                        <a:pt x="3143" y="3651"/>
                        <a:pt x="3143" y="3687"/>
                      </a:cubicBezTo>
                      <a:cubicBezTo>
                        <a:pt x="3142" y="3850"/>
                        <a:pt x="3134" y="4045"/>
                        <a:pt x="3128" y="4164"/>
                      </a:cubicBezTo>
                      <a:cubicBezTo>
                        <a:pt x="2848" y="4603"/>
                        <a:pt x="2564" y="5039"/>
                        <a:pt x="2275" y="5470"/>
                      </a:cubicBezTo>
                      <a:cubicBezTo>
                        <a:pt x="2365" y="4436"/>
                        <a:pt x="2363" y="3376"/>
                        <a:pt x="2357" y="2393"/>
                      </a:cubicBezTo>
                      <a:lnTo>
                        <a:pt x="2357" y="2393"/>
                      </a:lnTo>
                      <a:cubicBezTo>
                        <a:pt x="2315" y="2442"/>
                        <a:pt x="2274" y="2491"/>
                        <a:pt x="2234" y="2540"/>
                      </a:cubicBezTo>
                      <a:cubicBezTo>
                        <a:pt x="2234" y="2614"/>
                        <a:pt x="2235" y="2689"/>
                        <a:pt x="2234" y="2765"/>
                      </a:cubicBezTo>
                      <a:cubicBezTo>
                        <a:pt x="2213" y="3663"/>
                        <a:pt x="2161" y="4490"/>
                        <a:pt x="2145" y="5470"/>
                      </a:cubicBezTo>
                      <a:cubicBezTo>
                        <a:pt x="2144" y="5551"/>
                        <a:pt x="2143" y="5615"/>
                        <a:pt x="2144" y="5668"/>
                      </a:cubicBezTo>
                      <a:cubicBezTo>
                        <a:pt x="2034" y="5830"/>
                        <a:pt x="1923" y="5993"/>
                        <a:pt x="1812" y="6154"/>
                      </a:cubicBezTo>
                      <a:cubicBezTo>
                        <a:pt x="1882" y="5056"/>
                        <a:pt x="1972" y="3890"/>
                        <a:pt x="1996" y="2839"/>
                      </a:cubicBezTo>
                      <a:lnTo>
                        <a:pt x="1996" y="2839"/>
                      </a:lnTo>
                      <a:cubicBezTo>
                        <a:pt x="1948" y="2901"/>
                        <a:pt x="1903" y="2963"/>
                        <a:pt x="1858" y="3024"/>
                      </a:cubicBezTo>
                      <a:cubicBezTo>
                        <a:pt x="1829" y="3304"/>
                        <a:pt x="1798" y="3587"/>
                        <a:pt x="1776" y="3881"/>
                      </a:cubicBezTo>
                      <a:cubicBezTo>
                        <a:pt x="1776" y="3881"/>
                        <a:pt x="1737" y="4491"/>
                        <a:pt x="1717" y="4852"/>
                      </a:cubicBezTo>
                      <a:cubicBezTo>
                        <a:pt x="1694" y="5339"/>
                        <a:pt x="1683" y="5828"/>
                        <a:pt x="1668" y="6320"/>
                      </a:cubicBezTo>
                      <a:cubicBezTo>
                        <a:pt x="1667" y="6338"/>
                        <a:pt x="1667" y="6353"/>
                        <a:pt x="1667" y="6365"/>
                      </a:cubicBezTo>
                      <a:cubicBezTo>
                        <a:pt x="1525" y="6570"/>
                        <a:pt x="1383" y="6773"/>
                        <a:pt x="1240" y="6976"/>
                      </a:cubicBezTo>
                      <a:cubicBezTo>
                        <a:pt x="1228" y="6958"/>
                        <a:pt x="1219" y="6946"/>
                        <a:pt x="1217" y="6946"/>
                      </a:cubicBezTo>
                      <a:cubicBezTo>
                        <a:pt x="1216" y="6946"/>
                        <a:pt x="1216" y="6946"/>
                        <a:pt x="1216" y="6947"/>
                      </a:cubicBezTo>
                      <a:cubicBezTo>
                        <a:pt x="1193" y="6851"/>
                        <a:pt x="1198" y="6839"/>
                        <a:pt x="1181" y="6777"/>
                      </a:cubicBezTo>
                      <a:cubicBezTo>
                        <a:pt x="1005" y="6208"/>
                        <a:pt x="950" y="5606"/>
                        <a:pt x="877" y="4812"/>
                      </a:cubicBezTo>
                      <a:cubicBezTo>
                        <a:pt x="827" y="4923"/>
                        <a:pt x="779" y="5033"/>
                        <a:pt x="734" y="5140"/>
                      </a:cubicBezTo>
                      <a:cubicBezTo>
                        <a:pt x="758" y="5410"/>
                        <a:pt x="787" y="5680"/>
                        <a:pt x="815" y="5959"/>
                      </a:cubicBezTo>
                      <a:cubicBezTo>
                        <a:pt x="857" y="6353"/>
                        <a:pt x="968" y="6785"/>
                        <a:pt x="1165" y="7074"/>
                      </a:cubicBezTo>
                      <a:cubicBezTo>
                        <a:pt x="1166" y="7075"/>
                        <a:pt x="1167" y="7076"/>
                        <a:pt x="1167" y="7078"/>
                      </a:cubicBezTo>
                      <a:cubicBezTo>
                        <a:pt x="969" y="7356"/>
                        <a:pt x="770" y="7632"/>
                        <a:pt x="569" y="7906"/>
                      </a:cubicBezTo>
                      <a:cubicBezTo>
                        <a:pt x="561" y="7886"/>
                        <a:pt x="553" y="7864"/>
                        <a:pt x="542" y="7838"/>
                      </a:cubicBezTo>
                      <a:cubicBezTo>
                        <a:pt x="542" y="7838"/>
                        <a:pt x="405" y="7387"/>
                        <a:pt x="341" y="7131"/>
                      </a:cubicBezTo>
                      <a:cubicBezTo>
                        <a:pt x="299" y="6961"/>
                        <a:pt x="258" y="6793"/>
                        <a:pt x="224" y="6625"/>
                      </a:cubicBezTo>
                      <a:cubicBezTo>
                        <a:pt x="202" y="6712"/>
                        <a:pt x="180" y="6798"/>
                        <a:pt x="161" y="6882"/>
                      </a:cubicBezTo>
                      <a:cubicBezTo>
                        <a:pt x="195" y="7038"/>
                        <a:pt x="234" y="7199"/>
                        <a:pt x="279" y="7369"/>
                      </a:cubicBezTo>
                      <a:cubicBezTo>
                        <a:pt x="316" y="7508"/>
                        <a:pt x="366" y="7644"/>
                        <a:pt x="423" y="7774"/>
                      </a:cubicBezTo>
                      <a:cubicBezTo>
                        <a:pt x="470" y="7884"/>
                        <a:pt x="498" y="7948"/>
                        <a:pt x="513" y="7982"/>
                      </a:cubicBezTo>
                      <a:cubicBezTo>
                        <a:pt x="369" y="8178"/>
                        <a:pt x="225" y="8372"/>
                        <a:pt x="80" y="8565"/>
                      </a:cubicBezTo>
                      <a:cubicBezTo>
                        <a:pt x="53" y="8601"/>
                        <a:pt x="27" y="8637"/>
                        <a:pt x="1" y="8673"/>
                      </a:cubicBezTo>
                      <a:cubicBezTo>
                        <a:pt x="10" y="8749"/>
                        <a:pt x="21" y="8820"/>
                        <a:pt x="35" y="8885"/>
                      </a:cubicBezTo>
                      <a:cubicBezTo>
                        <a:pt x="138" y="8743"/>
                        <a:pt x="241" y="8600"/>
                        <a:pt x="344" y="8457"/>
                      </a:cubicBezTo>
                      <a:lnTo>
                        <a:pt x="352" y="8446"/>
                      </a:lnTo>
                      <a:lnTo>
                        <a:pt x="374" y="8415"/>
                      </a:lnTo>
                      <a:cubicBezTo>
                        <a:pt x="498" y="8511"/>
                        <a:pt x="960" y="8785"/>
                        <a:pt x="1321" y="8883"/>
                      </a:cubicBezTo>
                      <a:cubicBezTo>
                        <a:pt x="1500" y="8930"/>
                        <a:pt x="1679" y="8977"/>
                        <a:pt x="1858" y="9021"/>
                      </a:cubicBezTo>
                      <a:cubicBezTo>
                        <a:pt x="1918" y="8982"/>
                        <a:pt x="1979" y="8943"/>
                        <a:pt x="2040" y="8902"/>
                      </a:cubicBezTo>
                      <a:cubicBezTo>
                        <a:pt x="1595" y="8787"/>
                        <a:pt x="1152" y="8664"/>
                        <a:pt x="699" y="8523"/>
                      </a:cubicBezTo>
                      <a:cubicBezTo>
                        <a:pt x="631" y="8502"/>
                        <a:pt x="563" y="8476"/>
                        <a:pt x="496" y="8450"/>
                      </a:cubicBezTo>
                      <a:cubicBezTo>
                        <a:pt x="452" y="8432"/>
                        <a:pt x="440" y="8428"/>
                        <a:pt x="438" y="8427"/>
                      </a:cubicBezTo>
                      <a:lnTo>
                        <a:pt x="438" y="8427"/>
                      </a:lnTo>
                      <a:cubicBezTo>
                        <a:pt x="439" y="8427"/>
                        <a:pt x="447" y="8430"/>
                        <a:pt x="450" y="8430"/>
                      </a:cubicBezTo>
                      <a:cubicBezTo>
                        <a:pt x="453" y="8430"/>
                        <a:pt x="445" y="8424"/>
                        <a:pt x="388" y="8396"/>
                      </a:cubicBezTo>
                      <a:lnTo>
                        <a:pt x="388" y="8396"/>
                      </a:lnTo>
                      <a:cubicBezTo>
                        <a:pt x="565" y="8149"/>
                        <a:pt x="742" y="7900"/>
                        <a:pt x="919" y="7650"/>
                      </a:cubicBezTo>
                      <a:cubicBezTo>
                        <a:pt x="1043" y="7712"/>
                        <a:pt x="1327" y="7848"/>
                        <a:pt x="1554" y="7916"/>
                      </a:cubicBezTo>
                      <a:cubicBezTo>
                        <a:pt x="1856" y="8005"/>
                        <a:pt x="2159" y="8081"/>
                        <a:pt x="2463" y="8144"/>
                      </a:cubicBezTo>
                      <a:cubicBezTo>
                        <a:pt x="2604" y="8173"/>
                        <a:pt x="2745" y="8205"/>
                        <a:pt x="2887" y="8236"/>
                      </a:cubicBezTo>
                      <a:cubicBezTo>
                        <a:pt x="2912" y="8214"/>
                        <a:pt x="2937" y="8192"/>
                        <a:pt x="2962" y="8169"/>
                      </a:cubicBezTo>
                      <a:cubicBezTo>
                        <a:pt x="2455" y="8073"/>
                        <a:pt x="1939" y="7911"/>
                        <a:pt x="1435" y="7762"/>
                      </a:cubicBezTo>
                      <a:cubicBezTo>
                        <a:pt x="1278" y="7714"/>
                        <a:pt x="1121" y="7594"/>
                        <a:pt x="981" y="7563"/>
                      </a:cubicBezTo>
                      <a:cubicBezTo>
                        <a:pt x="1067" y="7440"/>
                        <a:pt x="1153" y="7318"/>
                        <a:pt x="1240" y="7194"/>
                      </a:cubicBezTo>
                      <a:cubicBezTo>
                        <a:pt x="1250" y="7196"/>
                        <a:pt x="1260" y="7197"/>
                        <a:pt x="1268" y="7197"/>
                      </a:cubicBezTo>
                      <a:cubicBezTo>
                        <a:pt x="1320" y="7197"/>
                        <a:pt x="1321" y="7153"/>
                        <a:pt x="1304" y="7101"/>
                      </a:cubicBezTo>
                      <a:cubicBezTo>
                        <a:pt x="1413" y="6945"/>
                        <a:pt x="1522" y="6789"/>
                        <a:pt x="1630" y="6632"/>
                      </a:cubicBezTo>
                      <a:cubicBezTo>
                        <a:pt x="1640" y="6640"/>
                        <a:pt x="1646" y="6647"/>
                        <a:pt x="1646" y="6647"/>
                      </a:cubicBezTo>
                      <a:cubicBezTo>
                        <a:pt x="2337" y="6896"/>
                        <a:pt x="3073" y="7164"/>
                        <a:pt x="3813" y="7282"/>
                      </a:cubicBezTo>
                      <a:cubicBezTo>
                        <a:pt x="3848" y="7240"/>
                        <a:pt x="3883" y="7198"/>
                        <a:pt x="3916" y="7156"/>
                      </a:cubicBezTo>
                      <a:cubicBezTo>
                        <a:pt x="3160" y="7060"/>
                        <a:pt x="2402" y="6783"/>
                        <a:pt x="1674" y="6569"/>
                      </a:cubicBezTo>
                      <a:cubicBezTo>
                        <a:pt x="1690" y="6544"/>
                        <a:pt x="1708" y="6518"/>
                        <a:pt x="1725" y="6493"/>
                      </a:cubicBezTo>
                      <a:cubicBezTo>
                        <a:pt x="1830" y="6503"/>
                        <a:pt x="2016" y="6498"/>
                        <a:pt x="2182" y="6506"/>
                      </a:cubicBezTo>
                      <a:cubicBezTo>
                        <a:pt x="2549" y="6525"/>
                        <a:pt x="2918" y="6575"/>
                        <a:pt x="3286" y="6598"/>
                      </a:cubicBezTo>
                      <a:lnTo>
                        <a:pt x="3520" y="6612"/>
                      </a:lnTo>
                      <a:cubicBezTo>
                        <a:pt x="3778" y="6626"/>
                        <a:pt x="4036" y="6636"/>
                        <a:pt x="4291" y="6639"/>
                      </a:cubicBezTo>
                      <a:cubicBezTo>
                        <a:pt x="4323" y="6591"/>
                        <a:pt x="4353" y="6542"/>
                        <a:pt x="4383" y="6493"/>
                      </a:cubicBezTo>
                      <a:cubicBezTo>
                        <a:pt x="4117" y="6487"/>
                        <a:pt x="3850" y="6474"/>
                        <a:pt x="3583" y="6461"/>
                      </a:cubicBezTo>
                      <a:cubicBezTo>
                        <a:pt x="3583" y="6461"/>
                        <a:pt x="3171" y="6445"/>
                        <a:pt x="2909" y="6438"/>
                      </a:cubicBezTo>
                      <a:cubicBezTo>
                        <a:pt x="2718" y="6431"/>
                        <a:pt x="2526" y="6413"/>
                        <a:pt x="2336" y="6404"/>
                      </a:cubicBezTo>
                      <a:cubicBezTo>
                        <a:pt x="2202" y="6399"/>
                        <a:pt x="2054" y="6374"/>
                        <a:pt x="1922" y="6374"/>
                      </a:cubicBezTo>
                      <a:cubicBezTo>
                        <a:pt x="1880" y="6374"/>
                        <a:pt x="1839" y="6376"/>
                        <a:pt x="1801" y="6383"/>
                      </a:cubicBezTo>
                      <a:cubicBezTo>
                        <a:pt x="1919" y="6211"/>
                        <a:pt x="2037" y="6037"/>
                        <a:pt x="2154" y="5863"/>
                      </a:cubicBezTo>
                      <a:cubicBezTo>
                        <a:pt x="2156" y="5871"/>
                        <a:pt x="2157" y="5873"/>
                        <a:pt x="2157" y="5873"/>
                      </a:cubicBezTo>
                      <a:lnTo>
                        <a:pt x="2185" y="5819"/>
                      </a:lnTo>
                      <a:cubicBezTo>
                        <a:pt x="2311" y="5629"/>
                        <a:pt x="2439" y="5439"/>
                        <a:pt x="2565" y="5248"/>
                      </a:cubicBezTo>
                      <a:cubicBezTo>
                        <a:pt x="2651" y="5241"/>
                        <a:pt x="2941" y="5220"/>
                        <a:pt x="3210" y="5220"/>
                      </a:cubicBezTo>
                      <a:cubicBezTo>
                        <a:pt x="3269" y="5220"/>
                        <a:pt x="3328" y="5221"/>
                        <a:pt x="3383" y="5223"/>
                      </a:cubicBezTo>
                      <a:cubicBezTo>
                        <a:pt x="3539" y="5229"/>
                        <a:pt x="3696" y="5232"/>
                        <a:pt x="3852" y="5232"/>
                      </a:cubicBezTo>
                      <a:cubicBezTo>
                        <a:pt x="4243" y="5232"/>
                        <a:pt x="4633" y="5217"/>
                        <a:pt x="5026" y="5211"/>
                      </a:cubicBezTo>
                      <a:cubicBezTo>
                        <a:pt x="5048" y="5160"/>
                        <a:pt x="5069" y="5110"/>
                        <a:pt x="5090" y="5059"/>
                      </a:cubicBezTo>
                      <a:cubicBezTo>
                        <a:pt x="4736" y="5033"/>
                        <a:pt x="4381" y="5016"/>
                        <a:pt x="4027" y="5016"/>
                      </a:cubicBezTo>
                      <a:cubicBezTo>
                        <a:pt x="3583" y="5016"/>
                        <a:pt x="3142" y="5043"/>
                        <a:pt x="2710" y="5114"/>
                      </a:cubicBezTo>
                      <a:cubicBezTo>
                        <a:pt x="2687" y="5119"/>
                        <a:pt x="2662" y="5126"/>
                        <a:pt x="2640" y="5134"/>
                      </a:cubicBezTo>
                      <a:cubicBezTo>
                        <a:pt x="2748" y="4970"/>
                        <a:pt x="2855" y="4805"/>
                        <a:pt x="2963" y="4639"/>
                      </a:cubicBezTo>
                      <a:cubicBezTo>
                        <a:pt x="3079" y="4637"/>
                        <a:pt x="3328" y="4630"/>
                        <a:pt x="3509" y="4597"/>
                      </a:cubicBezTo>
                      <a:cubicBezTo>
                        <a:pt x="4132" y="4489"/>
                        <a:pt x="4773" y="4433"/>
                        <a:pt x="5386" y="4288"/>
                      </a:cubicBezTo>
                      <a:cubicBezTo>
                        <a:pt x="5400" y="4245"/>
                        <a:pt x="5414" y="4204"/>
                        <a:pt x="5428" y="4161"/>
                      </a:cubicBezTo>
                      <a:lnTo>
                        <a:pt x="5428" y="4161"/>
                      </a:lnTo>
                      <a:cubicBezTo>
                        <a:pt x="4626" y="4349"/>
                        <a:pt x="3789" y="4429"/>
                        <a:pt x="2994" y="4594"/>
                      </a:cubicBezTo>
                      <a:lnTo>
                        <a:pt x="2991" y="4595"/>
                      </a:lnTo>
                      <a:cubicBezTo>
                        <a:pt x="3049" y="4506"/>
                        <a:pt x="3106" y="4416"/>
                        <a:pt x="3163" y="4327"/>
                      </a:cubicBezTo>
                      <a:cubicBezTo>
                        <a:pt x="3177" y="4320"/>
                        <a:pt x="3198" y="4303"/>
                        <a:pt x="3203" y="4266"/>
                      </a:cubicBezTo>
                      <a:lnTo>
                        <a:pt x="3203" y="4264"/>
                      </a:lnTo>
                      <a:cubicBezTo>
                        <a:pt x="3472" y="3841"/>
                        <a:pt x="3738" y="3412"/>
                        <a:pt x="3999" y="2979"/>
                      </a:cubicBezTo>
                      <a:cubicBezTo>
                        <a:pt x="4057" y="2964"/>
                        <a:pt x="4143" y="2937"/>
                        <a:pt x="4265" y="2893"/>
                      </a:cubicBezTo>
                      <a:cubicBezTo>
                        <a:pt x="4778" y="2708"/>
                        <a:pt x="5332" y="2625"/>
                        <a:pt x="5851" y="2475"/>
                      </a:cubicBezTo>
                      <a:cubicBezTo>
                        <a:pt x="5859" y="2424"/>
                        <a:pt x="5867" y="2374"/>
                        <a:pt x="5874" y="2325"/>
                      </a:cubicBezTo>
                      <a:lnTo>
                        <a:pt x="5874" y="2325"/>
                      </a:lnTo>
                      <a:cubicBezTo>
                        <a:pt x="5849" y="2332"/>
                        <a:pt x="5826" y="2340"/>
                        <a:pt x="5805" y="2346"/>
                      </a:cubicBezTo>
                      <a:cubicBezTo>
                        <a:pt x="5222" y="2520"/>
                        <a:pt x="4595" y="2593"/>
                        <a:pt x="4058" y="2881"/>
                      </a:cubicBezTo>
                      <a:cubicBezTo>
                        <a:pt x="4255" y="2552"/>
                        <a:pt x="4449" y="2221"/>
                        <a:pt x="4639" y="1886"/>
                      </a:cubicBezTo>
                      <a:cubicBezTo>
                        <a:pt x="4682" y="1862"/>
                        <a:pt x="4741" y="1823"/>
                        <a:pt x="4825" y="1766"/>
                      </a:cubicBezTo>
                      <a:cubicBezTo>
                        <a:pt x="5158" y="1545"/>
                        <a:pt x="5554" y="1445"/>
                        <a:pt x="5954" y="1356"/>
                      </a:cubicBezTo>
                      <a:cubicBezTo>
                        <a:pt x="5954" y="1320"/>
                        <a:pt x="5954" y="1285"/>
                        <a:pt x="5954" y="1251"/>
                      </a:cubicBezTo>
                      <a:cubicBezTo>
                        <a:pt x="5459" y="1372"/>
                        <a:pt x="5084" y="1479"/>
                        <a:pt x="4733" y="1720"/>
                      </a:cubicBezTo>
                      <a:cubicBezTo>
                        <a:pt x="4981" y="1281"/>
                        <a:pt x="5224" y="836"/>
                        <a:pt x="5459" y="386"/>
                      </a:cubicBezTo>
                      <a:cubicBezTo>
                        <a:pt x="5524" y="263"/>
                        <a:pt x="5597" y="149"/>
                        <a:pt x="5672" y="35"/>
                      </a:cubicBezTo>
                      <a:cubicBezTo>
                        <a:pt x="5668" y="31"/>
                        <a:pt x="5664" y="27"/>
                        <a:pt x="5660" y="24"/>
                      </a:cubicBezTo>
                      <a:cubicBezTo>
                        <a:pt x="5650" y="15"/>
                        <a:pt x="5640" y="7"/>
                        <a:pt x="56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70" name="Google Shape;770;p50"/>
            <p:cNvSpPr/>
            <p:nvPr/>
          </p:nvSpPr>
          <p:spPr>
            <a:xfrm>
              <a:off x="7691294" y="2975095"/>
              <a:ext cx="196254" cy="344250"/>
            </a:xfrm>
            <a:custGeom>
              <a:avLst/>
              <a:gdLst/>
              <a:ahLst/>
              <a:cxnLst/>
              <a:rect l="l" t="t" r="r" b="b"/>
              <a:pathLst>
                <a:path w="1826" h="3203" extrusionOk="0">
                  <a:moveTo>
                    <a:pt x="1577" y="0"/>
                  </a:moveTo>
                  <a:cubicBezTo>
                    <a:pt x="1533" y="0"/>
                    <a:pt x="1490" y="12"/>
                    <a:pt x="1449" y="49"/>
                  </a:cubicBezTo>
                  <a:cubicBezTo>
                    <a:pt x="1273" y="207"/>
                    <a:pt x="1248" y="267"/>
                    <a:pt x="1199" y="640"/>
                  </a:cubicBezTo>
                  <a:cubicBezTo>
                    <a:pt x="1094" y="1446"/>
                    <a:pt x="591" y="1939"/>
                    <a:pt x="391" y="2066"/>
                  </a:cubicBezTo>
                  <a:cubicBezTo>
                    <a:pt x="0" y="2316"/>
                    <a:pt x="397" y="2326"/>
                    <a:pt x="463" y="2328"/>
                  </a:cubicBezTo>
                  <a:cubicBezTo>
                    <a:pt x="367" y="2466"/>
                    <a:pt x="163" y="2875"/>
                    <a:pt x="233" y="2948"/>
                  </a:cubicBezTo>
                  <a:cubicBezTo>
                    <a:pt x="241" y="2948"/>
                    <a:pt x="248" y="2947"/>
                    <a:pt x="255" y="2947"/>
                  </a:cubicBezTo>
                  <a:cubicBezTo>
                    <a:pt x="393" y="2947"/>
                    <a:pt x="352" y="3080"/>
                    <a:pt x="660" y="3202"/>
                  </a:cubicBezTo>
                  <a:cubicBezTo>
                    <a:pt x="755" y="3118"/>
                    <a:pt x="1470" y="2312"/>
                    <a:pt x="1825" y="37"/>
                  </a:cubicBezTo>
                  <a:lnTo>
                    <a:pt x="1825" y="37"/>
                  </a:lnTo>
                  <a:cubicBezTo>
                    <a:pt x="1819" y="38"/>
                    <a:pt x="1813" y="38"/>
                    <a:pt x="1807" y="38"/>
                  </a:cubicBezTo>
                  <a:cubicBezTo>
                    <a:pt x="1734" y="38"/>
                    <a:pt x="1655" y="0"/>
                    <a:pt x="157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6">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745"/>
                                        </p:tgtEl>
                                        <p:attrNameLst>
                                          <p:attrName>style.visibility</p:attrName>
                                        </p:attrNameLst>
                                      </p:cBhvr>
                                      <p:to>
                                        <p:strVal val="visible"/>
                                      </p:to>
                                    </p:set>
                                    <p:anim calcmode="lin" valueType="num">
                                      <p:cBhvr>
                                        <p:cTn id="15" dur="500" decel="50000" fill="hold">
                                          <p:stCondLst>
                                            <p:cond delay="0"/>
                                          </p:stCondLst>
                                        </p:cTn>
                                        <p:tgtEl>
                                          <p:spTgt spid="745"/>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745"/>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745"/>
                                        </p:tgtEl>
                                        <p:attrNameLst>
                                          <p:attrName>ppt_w</p:attrName>
                                        </p:attrNameLst>
                                      </p:cBhvr>
                                      <p:tavLst>
                                        <p:tav tm="0">
                                          <p:val>
                                            <p:strVal val="#ppt_w*.05"/>
                                          </p:val>
                                        </p:tav>
                                        <p:tav tm="100000">
                                          <p:val>
                                            <p:strVal val="#ppt_w"/>
                                          </p:val>
                                        </p:tav>
                                      </p:tavLst>
                                    </p:anim>
                                    <p:anim calcmode="lin" valueType="num">
                                      <p:cBhvr>
                                        <p:cTn id="18" dur="1000" fill="hold"/>
                                        <p:tgtEl>
                                          <p:spTgt spid="745"/>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745"/>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745"/>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745"/>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7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 grpId="0"/>
      <p:bldP spid="745" grpId="1"/>
      <p:bldP spid="746" grpId="0" build="p" animBg="1"/>
      <p:bldP spid="746" grpId="1"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3"/>
        <p:cNvGrpSpPr/>
        <p:nvPr/>
      </p:nvGrpSpPr>
      <p:grpSpPr>
        <a:xfrm>
          <a:off x="0" y="0"/>
          <a:ext cx="0" cy="0"/>
          <a:chOff x="0" y="0"/>
          <a:chExt cx="0" cy="0"/>
        </a:xfrm>
      </p:grpSpPr>
      <p:sp>
        <p:nvSpPr>
          <p:cNvPr id="894" name="Google Shape;894;p55"/>
          <p:cNvSpPr txBox="1">
            <a:spLocks noGrp="1"/>
          </p:cNvSpPr>
          <p:nvPr>
            <p:ph type="title"/>
          </p:nvPr>
        </p:nvSpPr>
        <p:spPr>
          <a:xfrm>
            <a:off x="3805555" y="2358390"/>
            <a:ext cx="1533525" cy="56070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vi-VN" altLang="en-GB">
                <a:solidFill>
                  <a:srgbClr val="FF0000"/>
                </a:solidFill>
              </a:rPr>
              <a:t>Luyện đọc hay</a:t>
            </a:r>
          </a:p>
        </p:txBody>
      </p:sp>
    </p:spTree>
  </p:cSld>
  <p:clrMapOvr>
    <a:masterClrMapping/>
  </p:clrMapOvr>
  <p:transition>
    <p:dissolv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2" name="Google Shape;894;p55"/>
          <p:cNvSpPr txBox="1"/>
          <p:nvPr/>
        </p:nvSpPr>
        <p:spPr>
          <a:xfrm>
            <a:off x="3049905" y="1186180"/>
            <a:ext cx="3473450" cy="560705"/>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2800"/>
              <a:buFont typeface="Calistoga" panose="00000500000000000000"/>
              <a:buNone/>
              <a:defRPr sz="3000" b="0" i="0" u="none" strike="noStrike" cap="none">
                <a:solidFill>
                  <a:schemeClr val="lt2"/>
                </a:solidFill>
                <a:latin typeface="Calistoga" panose="00000500000000000000"/>
                <a:ea typeface="Calistoga" panose="00000500000000000000"/>
                <a:cs typeface="Calistoga" panose="00000500000000000000"/>
                <a:sym typeface="Calistoga" panose="00000500000000000000"/>
              </a:defRPr>
            </a:lvl1pPr>
            <a:lvl2pPr marR="0" lvl="1"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9pPr>
          </a:lstStyle>
          <a:p>
            <a:pPr marL="0" lvl="0" indent="0" algn="ctr" rtl="0">
              <a:spcBef>
                <a:spcPts val="0"/>
              </a:spcBef>
              <a:spcAft>
                <a:spcPts val="0"/>
              </a:spcAft>
              <a:buNone/>
            </a:pPr>
            <a:r>
              <a:rPr lang="vi-VN" altLang="en-GB">
                <a:solidFill>
                  <a:srgbClr val="FF0000"/>
                </a:solidFill>
              </a:rPr>
              <a:t>Giọng đọc</a:t>
            </a:r>
          </a:p>
        </p:txBody>
      </p:sp>
      <p:sp>
        <p:nvSpPr>
          <p:cNvPr id="750" name="Google Shape;750;p50"/>
          <p:cNvSpPr/>
          <p:nvPr/>
        </p:nvSpPr>
        <p:spPr>
          <a:xfrm rot="2760000">
            <a:off x="-75565" y="404495"/>
            <a:ext cx="1397000" cy="642620"/>
          </a:xfrm>
          <a:custGeom>
            <a:avLst/>
            <a:gdLst/>
            <a:ahLst/>
            <a:cxnLst/>
            <a:rect l="l" t="t" r="r" b="b"/>
            <a:pathLst>
              <a:path w="13533" h="5989" extrusionOk="0">
                <a:moveTo>
                  <a:pt x="13532" y="2823"/>
                </a:moveTo>
                <a:cubicBezTo>
                  <a:pt x="12128" y="3102"/>
                  <a:pt x="11498" y="2236"/>
                  <a:pt x="11269" y="1231"/>
                </a:cubicBezTo>
                <a:cubicBezTo>
                  <a:pt x="11190" y="882"/>
                  <a:pt x="10947" y="0"/>
                  <a:pt x="10291" y="286"/>
                </a:cubicBezTo>
                <a:cubicBezTo>
                  <a:pt x="10034" y="398"/>
                  <a:pt x="10104" y="839"/>
                  <a:pt x="10135" y="951"/>
                </a:cubicBezTo>
                <a:cubicBezTo>
                  <a:pt x="10269" y="1430"/>
                  <a:pt x="10673" y="1663"/>
                  <a:pt x="10899" y="2070"/>
                </a:cubicBezTo>
                <a:cubicBezTo>
                  <a:pt x="10981" y="2216"/>
                  <a:pt x="11147" y="2487"/>
                  <a:pt x="10765" y="2566"/>
                </a:cubicBezTo>
                <a:cubicBezTo>
                  <a:pt x="10359" y="2649"/>
                  <a:pt x="10109" y="2376"/>
                  <a:pt x="9905" y="2177"/>
                </a:cubicBezTo>
                <a:cubicBezTo>
                  <a:pt x="9405" y="1686"/>
                  <a:pt x="9237" y="971"/>
                  <a:pt x="8610" y="584"/>
                </a:cubicBezTo>
                <a:cubicBezTo>
                  <a:pt x="8397" y="453"/>
                  <a:pt x="8149" y="304"/>
                  <a:pt x="7851" y="295"/>
                </a:cubicBezTo>
                <a:cubicBezTo>
                  <a:pt x="7799" y="293"/>
                  <a:pt x="7575" y="288"/>
                  <a:pt x="7528" y="355"/>
                </a:cubicBezTo>
                <a:cubicBezTo>
                  <a:pt x="7364" y="588"/>
                  <a:pt x="7507" y="893"/>
                  <a:pt x="7592" y="1040"/>
                </a:cubicBezTo>
                <a:cubicBezTo>
                  <a:pt x="7861" y="1516"/>
                  <a:pt x="8384" y="1794"/>
                  <a:pt x="8869" y="2069"/>
                </a:cubicBezTo>
                <a:cubicBezTo>
                  <a:pt x="8986" y="2135"/>
                  <a:pt x="9636" y="2362"/>
                  <a:pt x="9265" y="2553"/>
                </a:cubicBezTo>
                <a:cubicBezTo>
                  <a:pt x="8732" y="2827"/>
                  <a:pt x="8231" y="2665"/>
                  <a:pt x="7866" y="2491"/>
                </a:cubicBezTo>
                <a:cubicBezTo>
                  <a:pt x="7025" y="2088"/>
                  <a:pt x="6512" y="1296"/>
                  <a:pt x="5756" y="789"/>
                </a:cubicBezTo>
                <a:cubicBezTo>
                  <a:pt x="5476" y="600"/>
                  <a:pt x="5190" y="370"/>
                  <a:pt x="4805" y="315"/>
                </a:cubicBezTo>
                <a:cubicBezTo>
                  <a:pt x="4721" y="302"/>
                  <a:pt x="4461" y="296"/>
                  <a:pt x="4370" y="395"/>
                </a:cubicBezTo>
                <a:cubicBezTo>
                  <a:pt x="4169" y="615"/>
                  <a:pt x="4398" y="928"/>
                  <a:pt x="4488" y="1049"/>
                </a:cubicBezTo>
                <a:cubicBezTo>
                  <a:pt x="4852" y="1536"/>
                  <a:pt x="5529" y="1717"/>
                  <a:pt x="6030" y="2065"/>
                </a:cubicBezTo>
                <a:cubicBezTo>
                  <a:pt x="6162" y="2157"/>
                  <a:pt x="6707" y="2408"/>
                  <a:pt x="6399" y="2683"/>
                </a:cubicBezTo>
                <a:cubicBezTo>
                  <a:pt x="5991" y="3048"/>
                  <a:pt x="5371" y="3011"/>
                  <a:pt x="4987" y="2989"/>
                </a:cubicBezTo>
                <a:cubicBezTo>
                  <a:pt x="3928" y="2930"/>
                  <a:pt x="2932" y="2669"/>
                  <a:pt x="1911" y="2524"/>
                </a:cubicBezTo>
                <a:cubicBezTo>
                  <a:pt x="1498" y="2464"/>
                  <a:pt x="594" y="2374"/>
                  <a:pt x="154" y="2910"/>
                </a:cubicBezTo>
                <a:cubicBezTo>
                  <a:pt x="1" y="3098"/>
                  <a:pt x="159" y="3277"/>
                  <a:pt x="268" y="3361"/>
                </a:cubicBezTo>
                <a:cubicBezTo>
                  <a:pt x="566" y="3591"/>
                  <a:pt x="1099" y="3616"/>
                  <a:pt x="1521" y="3661"/>
                </a:cubicBezTo>
                <a:cubicBezTo>
                  <a:pt x="2862" y="3801"/>
                  <a:pt x="4247" y="3592"/>
                  <a:pt x="5720" y="3279"/>
                </a:cubicBezTo>
                <a:cubicBezTo>
                  <a:pt x="6212" y="3174"/>
                  <a:pt x="6701" y="3075"/>
                  <a:pt x="7179" y="3034"/>
                </a:cubicBezTo>
                <a:cubicBezTo>
                  <a:pt x="7281" y="3026"/>
                  <a:pt x="7589" y="2955"/>
                  <a:pt x="7672" y="3014"/>
                </a:cubicBezTo>
                <a:cubicBezTo>
                  <a:pt x="7689" y="3026"/>
                  <a:pt x="7555" y="3192"/>
                  <a:pt x="7546" y="3202"/>
                </a:cubicBezTo>
                <a:cubicBezTo>
                  <a:pt x="7369" y="3419"/>
                  <a:pt x="7117" y="3569"/>
                  <a:pt x="6874" y="3692"/>
                </a:cubicBezTo>
                <a:cubicBezTo>
                  <a:pt x="6137" y="4066"/>
                  <a:pt x="5367" y="4215"/>
                  <a:pt x="4626" y="4572"/>
                </a:cubicBezTo>
                <a:cubicBezTo>
                  <a:pt x="4380" y="4690"/>
                  <a:pt x="3947" y="4952"/>
                  <a:pt x="4008" y="5220"/>
                </a:cubicBezTo>
                <a:cubicBezTo>
                  <a:pt x="4096" y="5610"/>
                  <a:pt x="4782" y="5569"/>
                  <a:pt x="5197" y="5485"/>
                </a:cubicBezTo>
                <a:cubicBezTo>
                  <a:pt x="6381" y="5247"/>
                  <a:pt x="7336" y="4302"/>
                  <a:pt x="8421" y="3681"/>
                </a:cubicBezTo>
                <a:cubicBezTo>
                  <a:pt x="8797" y="3466"/>
                  <a:pt x="9196" y="3294"/>
                  <a:pt x="9587" y="3186"/>
                </a:cubicBezTo>
                <a:cubicBezTo>
                  <a:pt x="9620" y="3178"/>
                  <a:pt x="9955" y="3080"/>
                  <a:pt x="9962" y="3128"/>
                </a:cubicBezTo>
                <a:cubicBezTo>
                  <a:pt x="9987" y="3310"/>
                  <a:pt x="9637" y="3612"/>
                  <a:pt x="9482" y="3742"/>
                </a:cubicBezTo>
                <a:cubicBezTo>
                  <a:pt x="8907" y="4223"/>
                  <a:pt x="8201" y="4535"/>
                  <a:pt x="7585" y="4955"/>
                </a:cubicBezTo>
                <a:cubicBezTo>
                  <a:pt x="7459" y="5042"/>
                  <a:pt x="6919" y="5358"/>
                  <a:pt x="6911" y="5537"/>
                </a:cubicBezTo>
                <a:cubicBezTo>
                  <a:pt x="6893" y="5988"/>
                  <a:pt x="7710" y="5709"/>
                  <a:pt x="8042" y="5556"/>
                </a:cubicBezTo>
                <a:cubicBezTo>
                  <a:pt x="8909" y="5157"/>
                  <a:pt x="9469" y="4588"/>
                  <a:pt x="10111" y="3898"/>
                </a:cubicBezTo>
                <a:cubicBezTo>
                  <a:pt x="10331" y="3662"/>
                  <a:pt x="10785" y="3115"/>
                  <a:pt x="11130" y="3143"/>
                </a:cubicBezTo>
                <a:cubicBezTo>
                  <a:pt x="11270" y="3154"/>
                  <a:pt x="10871" y="3691"/>
                  <a:pt x="10846" y="3724"/>
                </a:cubicBezTo>
                <a:cubicBezTo>
                  <a:pt x="10454" y="4218"/>
                  <a:pt x="9960" y="4657"/>
                  <a:pt x="9580" y="5159"/>
                </a:cubicBezTo>
                <a:cubicBezTo>
                  <a:pt x="9495" y="5271"/>
                  <a:pt x="9220" y="5596"/>
                  <a:pt x="9368" y="5675"/>
                </a:cubicBezTo>
                <a:cubicBezTo>
                  <a:pt x="9647" y="5822"/>
                  <a:pt x="10185" y="5340"/>
                  <a:pt x="10405" y="5113"/>
                </a:cubicBezTo>
                <a:cubicBezTo>
                  <a:pt x="11096" y="4403"/>
                  <a:pt x="11529" y="3480"/>
                  <a:pt x="12525" y="316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894;p55"/>
          <p:cNvSpPr txBox="1"/>
          <p:nvPr/>
        </p:nvSpPr>
        <p:spPr>
          <a:xfrm>
            <a:off x="817880" y="2241550"/>
            <a:ext cx="7589520" cy="560705"/>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2800"/>
              <a:buFont typeface="Calistoga" panose="00000500000000000000"/>
              <a:buNone/>
              <a:defRPr sz="3000" b="0" i="0" u="none" strike="noStrike" cap="none">
                <a:solidFill>
                  <a:schemeClr val="lt2"/>
                </a:solidFill>
                <a:latin typeface="Calistoga" panose="00000500000000000000"/>
                <a:ea typeface="Calistoga" panose="00000500000000000000"/>
                <a:cs typeface="Calistoga" panose="00000500000000000000"/>
                <a:sym typeface="Calistoga" panose="00000500000000000000"/>
              </a:defRPr>
            </a:lvl1pPr>
            <a:lvl2pPr marR="0" lvl="1"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9pPr>
          </a:lstStyle>
          <a:p>
            <a:pPr marL="0" lvl="0" indent="0" algn="ctr" rtl="0">
              <a:spcBef>
                <a:spcPts val="0"/>
              </a:spcBef>
              <a:spcAft>
                <a:spcPts val="0"/>
              </a:spcAft>
              <a:buNone/>
            </a:pPr>
            <a:r>
              <a:rPr lang="vi-VN" altLang="en-GB" sz="3200">
                <a:solidFill>
                  <a:srgbClr val="0070C0"/>
                </a:solidFill>
                <a:latin typeface="Times New Roman" panose="02020603050405020304" charset="0"/>
                <a:cs typeface="Times New Roman" panose="02020603050405020304" charset="0"/>
              </a:rPr>
              <a:t>Toàn bài đọc với giọng chậm rãi, ngân nga, thể hiện niềm xúc động của tác giả.</a:t>
            </a:r>
          </a:p>
        </p:txBody>
      </p:sp>
      <p:sp>
        <p:nvSpPr>
          <p:cNvPr id="4" name="Google Shape;894;p55"/>
          <p:cNvSpPr txBox="1"/>
          <p:nvPr/>
        </p:nvSpPr>
        <p:spPr>
          <a:xfrm>
            <a:off x="917575" y="3567430"/>
            <a:ext cx="7589520" cy="560705"/>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2800"/>
              <a:buFont typeface="Calistoga" panose="00000500000000000000"/>
              <a:buNone/>
              <a:defRPr sz="3000" b="0" i="0" u="none" strike="noStrike" cap="none">
                <a:solidFill>
                  <a:schemeClr val="lt2"/>
                </a:solidFill>
                <a:latin typeface="Calistoga" panose="00000500000000000000"/>
                <a:ea typeface="Calistoga" panose="00000500000000000000"/>
                <a:cs typeface="Calistoga" panose="00000500000000000000"/>
                <a:sym typeface="Calistoga" panose="00000500000000000000"/>
              </a:defRPr>
            </a:lvl1pPr>
            <a:lvl2pPr marR="0" lvl="1"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chemeClr val="lt2"/>
              </a:buClr>
              <a:buSzPts val="2800"/>
              <a:buFont typeface="Arial" panose="020B0604020202020204"/>
              <a:buNone/>
              <a:defRPr sz="2800" b="0" i="0" u="none" strike="noStrike" cap="none">
                <a:solidFill>
                  <a:schemeClr val="lt2"/>
                </a:solidFill>
                <a:latin typeface="Arial" panose="020B0604020202020204"/>
                <a:ea typeface="Arial" panose="020B0604020202020204"/>
                <a:cs typeface="Arial" panose="020B0604020202020204"/>
                <a:sym typeface="Arial" panose="020B0604020202020204"/>
              </a:defRPr>
            </a:lvl9pPr>
          </a:lstStyle>
          <a:p>
            <a:pPr marL="0" lvl="0" indent="0" algn="ctr" rtl="0">
              <a:spcBef>
                <a:spcPts val="0"/>
              </a:spcBef>
              <a:spcAft>
                <a:spcPts val="0"/>
              </a:spcAft>
              <a:buNone/>
            </a:pPr>
            <a:r>
              <a:rPr lang="vi-VN" altLang="en-GB" sz="3200" dirty="0">
                <a:solidFill>
                  <a:srgbClr val="0070C0"/>
                </a:solidFill>
                <a:latin typeface="Times New Roman" panose="02020603050405020304" charset="0"/>
                <a:cs typeface="Times New Roman" panose="02020603050405020304" charset="0"/>
              </a:rPr>
              <a:t>Nhấn giọng ở một số từ ngữ gợi tả, gợi cảm</a:t>
            </a:r>
          </a:p>
        </p:txBody>
      </p:sp>
    </p:spTree>
    <p:extLst>
      <p:ext uri="{BB962C8B-B14F-4D97-AF65-F5344CB8AC3E}">
        <p14:creationId xmlns:p14="http://schemas.microsoft.com/office/powerpoint/2010/main" val="229543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2"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1"/>
      <p:bldP spid="4" grpId="2"/>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244"/>
        <p:cNvGrpSpPr/>
        <p:nvPr/>
      </p:nvGrpSpPr>
      <p:grpSpPr>
        <a:xfrm>
          <a:off x="0" y="0"/>
          <a:ext cx="0" cy="0"/>
          <a:chOff x="0" y="0"/>
          <a:chExt cx="0" cy="0"/>
        </a:xfrm>
      </p:grpSpPr>
      <p:sp>
        <p:nvSpPr>
          <p:cNvPr id="1245" name="Google Shape;1245;p69"/>
          <p:cNvSpPr/>
          <p:nvPr/>
        </p:nvSpPr>
        <p:spPr>
          <a:xfrm rot="-9899963">
            <a:off x="-75565" y="976630"/>
            <a:ext cx="1777365" cy="1860550"/>
          </a:xfrm>
          <a:custGeom>
            <a:avLst/>
            <a:gdLst/>
            <a:ahLst/>
            <a:cxnLst/>
            <a:rect l="l" t="t" r="r" b="b"/>
            <a:pathLst>
              <a:path w="16390" h="22488" extrusionOk="0">
                <a:moveTo>
                  <a:pt x="10747" y="0"/>
                </a:moveTo>
                <a:cubicBezTo>
                  <a:pt x="10286" y="0"/>
                  <a:pt x="9779" y="40"/>
                  <a:pt x="9221" y="126"/>
                </a:cubicBezTo>
                <a:cubicBezTo>
                  <a:pt x="5698" y="611"/>
                  <a:pt x="5166" y="1730"/>
                  <a:pt x="5166" y="1730"/>
                </a:cubicBezTo>
                <a:cubicBezTo>
                  <a:pt x="5166" y="1730"/>
                  <a:pt x="3851" y="3271"/>
                  <a:pt x="3171" y="4784"/>
                </a:cubicBezTo>
                <a:cubicBezTo>
                  <a:pt x="2490" y="6298"/>
                  <a:pt x="0" y="13831"/>
                  <a:pt x="55" y="15118"/>
                </a:cubicBezTo>
                <a:cubicBezTo>
                  <a:pt x="109" y="16406"/>
                  <a:pt x="984" y="22335"/>
                  <a:pt x="5941" y="22481"/>
                </a:cubicBezTo>
                <a:cubicBezTo>
                  <a:pt x="6096" y="22485"/>
                  <a:pt x="6251" y="22488"/>
                  <a:pt x="6405" y="22488"/>
                </a:cubicBezTo>
                <a:cubicBezTo>
                  <a:pt x="11160" y="22488"/>
                  <a:pt x="15146" y="20311"/>
                  <a:pt x="15758" y="16309"/>
                </a:cubicBezTo>
                <a:cubicBezTo>
                  <a:pt x="16390" y="12179"/>
                  <a:pt x="14980" y="9651"/>
                  <a:pt x="15175" y="6857"/>
                </a:cubicBezTo>
                <a:cubicBezTo>
                  <a:pt x="15352" y="4308"/>
                  <a:pt x="15529" y="0"/>
                  <a:pt x="10747"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69"/>
          <p:cNvSpPr/>
          <p:nvPr/>
        </p:nvSpPr>
        <p:spPr>
          <a:xfrm>
            <a:off x="6868854" y="538031"/>
            <a:ext cx="1940500" cy="847687"/>
          </a:xfrm>
          <a:custGeom>
            <a:avLst/>
            <a:gdLst/>
            <a:ahLst/>
            <a:cxnLst/>
            <a:rect l="l" t="t" r="r" b="b"/>
            <a:pathLst>
              <a:path w="37373" h="16326" fill="none" extrusionOk="0">
                <a:moveTo>
                  <a:pt x="2220" y="3646"/>
                </a:moveTo>
                <a:cubicBezTo>
                  <a:pt x="0" y="9669"/>
                  <a:pt x="8717" y="16325"/>
                  <a:pt x="14978" y="8401"/>
                </a:cubicBezTo>
                <a:cubicBezTo>
                  <a:pt x="21238" y="476"/>
                  <a:pt x="31002" y="0"/>
                  <a:pt x="37373" y="4913"/>
                </a:cubicBezTo>
              </a:path>
            </a:pathLst>
          </a:custGeom>
          <a:noFill/>
          <a:ln w="19050" cap="flat" cmpd="sng">
            <a:solidFill>
              <a:schemeClr val="dk2"/>
            </a:solidFill>
            <a:prstDash val="dash"/>
            <a:miter lim="87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9" name="Google Shape;1249;p69"/>
          <p:cNvGrpSpPr/>
          <p:nvPr/>
        </p:nvGrpSpPr>
        <p:grpSpPr>
          <a:xfrm>
            <a:off x="24130" y="1463040"/>
            <a:ext cx="1487170" cy="1055370"/>
            <a:chOff x="1640362" y="2010225"/>
            <a:chExt cx="1247035" cy="925379"/>
          </a:xfrm>
        </p:grpSpPr>
        <p:sp>
          <p:nvSpPr>
            <p:cNvPr id="1250" name="Google Shape;1250;p69"/>
            <p:cNvSpPr/>
            <p:nvPr/>
          </p:nvSpPr>
          <p:spPr>
            <a:xfrm>
              <a:off x="1640362" y="2016645"/>
              <a:ext cx="1247035" cy="918960"/>
            </a:xfrm>
            <a:custGeom>
              <a:avLst/>
              <a:gdLst/>
              <a:ahLst/>
              <a:cxnLst/>
              <a:rect l="l" t="t" r="r" b="b"/>
              <a:pathLst>
                <a:path w="25642" h="18896" extrusionOk="0">
                  <a:moveTo>
                    <a:pt x="23146" y="1"/>
                  </a:moveTo>
                  <a:cubicBezTo>
                    <a:pt x="23113" y="1"/>
                    <a:pt x="23080" y="4"/>
                    <a:pt x="23047" y="10"/>
                  </a:cubicBezTo>
                  <a:lnTo>
                    <a:pt x="11975" y="1298"/>
                  </a:lnTo>
                  <a:cubicBezTo>
                    <a:pt x="11955" y="1302"/>
                    <a:pt x="11727" y="1320"/>
                    <a:pt x="11707" y="1322"/>
                  </a:cubicBezTo>
                  <a:lnTo>
                    <a:pt x="569" y="2725"/>
                  </a:lnTo>
                  <a:cubicBezTo>
                    <a:pt x="545" y="2727"/>
                    <a:pt x="520" y="2730"/>
                    <a:pt x="496" y="2735"/>
                  </a:cubicBezTo>
                  <a:cubicBezTo>
                    <a:pt x="201" y="2794"/>
                    <a:pt x="1" y="3070"/>
                    <a:pt x="37" y="3369"/>
                  </a:cubicBezTo>
                  <a:lnTo>
                    <a:pt x="1853" y="18388"/>
                  </a:lnTo>
                  <a:cubicBezTo>
                    <a:pt x="1889" y="18681"/>
                    <a:pt x="2137" y="18895"/>
                    <a:pt x="2424" y="18895"/>
                  </a:cubicBezTo>
                  <a:cubicBezTo>
                    <a:pt x="2447" y="18895"/>
                    <a:pt x="2471" y="18894"/>
                    <a:pt x="2494" y="18891"/>
                  </a:cubicBezTo>
                  <a:lnTo>
                    <a:pt x="25102" y="16157"/>
                  </a:lnTo>
                  <a:cubicBezTo>
                    <a:pt x="25418" y="16120"/>
                    <a:pt x="25642" y="15834"/>
                    <a:pt x="25605" y="15519"/>
                  </a:cubicBezTo>
                  <a:lnTo>
                    <a:pt x="23858" y="524"/>
                  </a:lnTo>
                  <a:cubicBezTo>
                    <a:pt x="23827" y="255"/>
                    <a:pt x="23612" y="44"/>
                    <a:pt x="23343" y="17"/>
                  </a:cubicBezTo>
                  <a:lnTo>
                    <a:pt x="23204" y="4"/>
                  </a:lnTo>
                  <a:cubicBezTo>
                    <a:pt x="23185" y="2"/>
                    <a:pt x="23166" y="1"/>
                    <a:pt x="231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69"/>
            <p:cNvSpPr/>
            <p:nvPr/>
          </p:nvSpPr>
          <p:spPr>
            <a:xfrm>
              <a:off x="1666236" y="2066056"/>
              <a:ext cx="635724" cy="841829"/>
            </a:xfrm>
            <a:custGeom>
              <a:avLst/>
              <a:gdLst/>
              <a:ahLst/>
              <a:cxnLst/>
              <a:rect l="l" t="t" r="r" b="b"/>
              <a:pathLst>
                <a:path w="13072" h="17310" extrusionOk="0">
                  <a:moveTo>
                    <a:pt x="8780" y="1"/>
                  </a:moveTo>
                  <a:cubicBezTo>
                    <a:pt x="4946" y="1"/>
                    <a:pt x="0" y="1712"/>
                    <a:pt x="0" y="1712"/>
                  </a:cubicBezTo>
                  <a:lnTo>
                    <a:pt x="1886" y="17309"/>
                  </a:lnTo>
                  <a:lnTo>
                    <a:pt x="13071" y="15957"/>
                  </a:lnTo>
                  <a:lnTo>
                    <a:pt x="11180" y="316"/>
                  </a:lnTo>
                  <a:cubicBezTo>
                    <a:pt x="10489" y="92"/>
                    <a:pt x="9664" y="1"/>
                    <a:pt x="8780" y="1"/>
                  </a:cubicBezTo>
                  <a:close/>
                </a:path>
              </a:pathLst>
            </a:custGeom>
            <a:solidFill>
              <a:srgbClr val="FAFD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69"/>
            <p:cNvSpPr/>
            <p:nvPr/>
          </p:nvSpPr>
          <p:spPr>
            <a:xfrm>
              <a:off x="1757960" y="2817247"/>
              <a:ext cx="544003" cy="90651"/>
            </a:xfrm>
            <a:custGeom>
              <a:avLst/>
              <a:gdLst/>
              <a:ahLst/>
              <a:cxnLst/>
              <a:rect l="l" t="t" r="r" b="b"/>
              <a:pathLst>
                <a:path w="11186" h="1864" extrusionOk="0">
                  <a:moveTo>
                    <a:pt x="8898" y="0"/>
                  </a:moveTo>
                  <a:cubicBezTo>
                    <a:pt x="5253" y="0"/>
                    <a:pt x="0" y="1863"/>
                    <a:pt x="0" y="1863"/>
                  </a:cubicBezTo>
                  <a:lnTo>
                    <a:pt x="11185" y="511"/>
                  </a:lnTo>
                  <a:cubicBezTo>
                    <a:pt x="11185" y="511"/>
                    <a:pt x="10041" y="2"/>
                    <a:pt x="8919" y="0"/>
                  </a:cubicBezTo>
                  <a:cubicBezTo>
                    <a:pt x="8912" y="0"/>
                    <a:pt x="8905" y="0"/>
                    <a:pt x="8898" y="0"/>
                  </a:cubicBezTo>
                  <a:close/>
                </a:path>
              </a:pathLst>
            </a:custGeom>
            <a:solidFill>
              <a:srgbClr val="FF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69"/>
            <p:cNvSpPr/>
            <p:nvPr/>
          </p:nvSpPr>
          <p:spPr>
            <a:xfrm>
              <a:off x="1761851" y="2438831"/>
              <a:ext cx="470471" cy="83259"/>
            </a:xfrm>
            <a:custGeom>
              <a:avLst/>
              <a:gdLst/>
              <a:ahLst/>
              <a:cxnLst/>
              <a:rect l="l" t="t" r="r" b="b"/>
              <a:pathLst>
                <a:path w="9674" h="1712" extrusionOk="0">
                  <a:moveTo>
                    <a:pt x="7386" y="0"/>
                  </a:moveTo>
                  <a:cubicBezTo>
                    <a:pt x="6338" y="0"/>
                    <a:pt x="5091" y="149"/>
                    <a:pt x="3653" y="448"/>
                  </a:cubicBezTo>
                  <a:cubicBezTo>
                    <a:pt x="1723" y="848"/>
                    <a:pt x="149" y="1383"/>
                    <a:pt x="133" y="1388"/>
                  </a:cubicBezTo>
                  <a:cubicBezTo>
                    <a:pt x="47" y="1418"/>
                    <a:pt x="1" y="1512"/>
                    <a:pt x="30" y="1598"/>
                  </a:cubicBezTo>
                  <a:cubicBezTo>
                    <a:pt x="54" y="1667"/>
                    <a:pt x="118" y="1711"/>
                    <a:pt x="187" y="1711"/>
                  </a:cubicBezTo>
                  <a:cubicBezTo>
                    <a:pt x="204" y="1711"/>
                    <a:pt x="222" y="1708"/>
                    <a:pt x="240" y="1701"/>
                  </a:cubicBezTo>
                  <a:cubicBezTo>
                    <a:pt x="256" y="1696"/>
                    <a:pt x="1814" y="1167"/>
                    <a:pt x="3724" y="772"/>
                  </a:cubicBezTo>
                  <a:cubicBezTo>
                    <a:pt x="5125" y="481"/>
                    <a:pt x="6360" y="335"/>
                    <a:pt x="7391" y="335"/>
                  </a:cubicBezTo>
                  <a:cubicBezTo>
                    <a:pt x="8206" y="335"/>
                    <a:pt x="8893" y="426"/>
                    <a:pt x="9434" y="609"/>
                  </a:cubicBezTo>
                  <a:cubicBezTo>
                    <a:pt x="9452" y="615"/>
                    <a:pt x="9469" y="618"/>
                    <a:pt x="9487" y="618"/>
                  </a:cubicBezTo>
                  <a:cubicBezTo>
                    <a:pt x="9556" y="618"/>
                    <a:pt x="9621" y="574"/>
                    <a:pt x="9644" y="505"/>
                  </a:cubicBezTo>
                  <a:cubicBezTo>
                    <a:pt x="9673" y="419"/>
                    <a:pt x="9627" y="325"/>
                    <a:pt x="9540" y="296"/>
                  </a:cubicBezTo>
                  <a:cubicBezTo>
                    <a:pt x="8957" y="99"/>
                    <a:pt x="8237" y="0"/>
                    <a:pt x="7386"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69"/>
            <p:cNvSpPr/>
            <p:nvPr/>
          </p:nvSpPr>
          <p:spPr>
            <a:xfrm>
              <a:off x="1772599" y="2527830"/>
              <a:ext cx="470519" cy="83259"/>
            </a:xfrm>
            <a:custGeom>
              <a:avLst/>
              <a:gdLst/>
              <a:ahLst/>
              <a:cxnLst/>
              <a:rect l="l" t="t" r="r" b="b"/>
              <a:pathLst>
                <a:path w="9675" h="1712" extrusionOk="0">
                  <a:moveTo>
                    <a:pt x="7389" y="1"/>
                  </a:moveTo>
                  <a:cubicBezTo>
                    <a:pt x="6341" y="1"/>
                    <a:pt x="5093" y="150"/>
                    <a:pt x="3654" y="449"/>
                  </a:cubicBezTo>
                  <a:cubicBezTo>
                    <a:pt x="1724" y="849"/>
                    <a:pt x="149" y="1383"/>
                    <a:pt x="133" y="1389"/>
                  </a:cubicBezTo>
                  <a:cubicBezTo>
                    <a:pt x="47" y="1418"/>
                    <a:pt x="1" y="1512"/>
                    <a:pt x="30" y="1599"/>
                  </a:cubicBezTo>
                  <a:cubicBezTo>
                    <a:pt x="54" y="1668"/>
                    <a:pt x="118" y="1711"/>
                    <a:pt x="187" y="1711"/>
                  </a:cubicBezTo>
                  <a:cubicBezTo>
                    <a:pt x="205" y="1711"/>
                    <a:pt x="223" y="1709"/>
                    <a:pt x="241" y="1702"/>
                  </a:cubicBezTo>
                  <a:cubicBezTo>
                    <a:pt x="256" y="1697"/>
                    <a:pt x="1814" y="1168"/>
                    <a:pt x="3724" y="772"/>
                  </a:cubicBezTo>
                  <a:cubicBezTo>
                    <a:pt x="5126" y="482"/>
                    <a:pt x="6361" y="336"/>
                    <a:pt x="7392" y="336"/>
                  </a:cubicBezTo>
                  <a:cubicBezTo>
                    <a:pt x="8206" y="336"/>
                    <a:pt x="8894" y="427"/>
                    <a:pt x="9435" y="609"/>
                  </a:cubicBezTo>
                  <a:cubicBezTo>
                    <a:pt x="9453" y="615"/>
                    <a:pt x="9471" y="618"/>
                    <a:pt x="9488" y="618"/>
                  </a:cubicBezTo>
                  <a:cubicBezTo>
                    <a:pt x="9557" y="618"/>
                    <a:pt x="9621" y="575"/>
                    <a:pt x="9644" y="505"/>
                  </a:cubicBezTo>
                  <a:cubicBezTo>
                    <a:pt x="9674" y="419"/>
                    <a:pt x="9627" y="326"/>
                    <a:pt x="9540" y="296"/>
                  </a:cubicBezTo>
                  <a:cubicBezTo>
                    <a:pt x="8958" y="99"/>
                    <a:pt x="8239" y="1"/>
                    <a:pt x="7389" y="1"/>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69"/>
            <p:cNvSpPr/>
            <p:nvPr/>
          </p:nvSpPr>
          <p:spPr>
            <a:xfrm>
              <a:off x="1783396" y="2616829"/>
              <a:ext cx="470422" cy="83259"/>
            </a:xfrm>
            <a:custGeom>
              <a:avLst/>
              <a:gdLst/>
              <a:ahLst/>
              <a:cxnLst/>
              <a:rect l="l" t="t" r="r" b="b"/>
              <a:pathLst>
                <a:path w="9673" h="1712" extrusionOk="0">
                  <a:moveTo>
                    <a:pt x="7388" y="1"/>
                  </a:moveTo>
                  <a:cubicBezTo>
                    <a:pt x="6340" y="1"/>
                    <a:pt x="5092" y="150"/>
                    <a:pt x="3653" y="449"/>
                  </a:cubicBezTo>
                  <a:cubicBezTo>
                    <a:pt x="1723" y="849"/>
                    <a:pt x="149" y="1384"/>
                    <a:pt x="133" y="1389"/>
                  </a:cubicBezTo>
                  <a:cubicBezTo>
                    <a:pt x="47" y="1419"/>
                    <a:pt x="0" y="1513"/>
                    <a:pt x="30" y="1600"/>
                  </a:cubicBezTo>
                  <a:cubicBezTo>
                    <a:pt x="54" y="1668"/>
                    <a:pt x="117" y="1711"/>
                    <a:pt x="186" y="1711"/>
                  </a:cubicBezTo>
                  <a:cubicBezTo>
                    <a:pt x="204" y="1711"/>
                    <a:pt x="222" y="1709"/>
                    <a:pt x="240" y="1703"/>
                  </a:cubicBezTo>
                  <a:cubicBezTo>
                    <a:pt x="255" y="1697"/>
                    <a:pt x="1814" y="1168"/>
                    <a:pt x="3723" y="773"/>
                  </a:cubicBezTo>
                  <a:cubicBezTo>
                    <a:pt x="5125" y="482"/>
                    <a:pt x="6360" y="336"/>
                    <a:pt x="7390" y="336"/>
                  </a:cubicBezTo>
                  <a:cubicBezTo>
                    <a:pt x="8205" y="336"/>
                    <a:pt x="8893" y="427"/>
                    <a:pt x="9434" y="610"/>
                  </a:cubicBezTo>
                  <a:cubicBezTo>
                    <a:pt x="9451" y="616"/>
                    <a:pt x="9469" y="619"/>
                    <a:pt x="9487" y="619"/>
                  </a:cubicBezTo>
                  <a:cubicBezTo>
                    <a:pt x="9556" y="619"/>
                    <a:pt x="9620" y="575"/>
                    <a:pt x="9644" y="506"/>
                  </a:cubicBezTo>
                  <a:cubicBezTo>
                    <a:pt x="9673" y="420"/>
                    <a:pt x="9627" y="326"/>
                    <a:pt x="9539" y="296"/>
                  </a:cubicBezTo>
                  <a:cubicBezTo>
                    <a:pt x="8957" y="99"/>
                    <a:pt x="8238" y="1"/>
                    <a:pt x="7388" y="1"/>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69"/>
            <p:cNvSpPr/>
            <p:nvPr/>
          </p:nvSpPr>
          <p:spPr>
            <a:xfrm>
              <a:off x="1794241" y="2713026"/>
              <a:ext cx="277789" cy="76839"/>
            </a:xfrm>
            <a:custGeom>
              <a:avLst/>
              <a:gdLst/>
              <a:ahLst/>
              <a:cxnLst/>
              <a:rect l="l" t="t" r="r" b="b"/>
              <a:pathLst>
                <a:path w="5712" h="1580" extrusionOk="0">
                  <a:moveTo>
                    <a:pt x="5535" y="0"/>
                  </a:moveTo>
                  <a:cubicBezTo>
                    <a:pt x="5528" y="0"/>
                    <a:pt x="5521" y="0"/>
                    <a:pt x="5514" y="1"/>
                  </a:cubicBezTo>
                  <a:cubicBezTo>
                    <a:pt x="2832" y="342"/>
                    <a:pt x="160" y="1248"/>
                    <a:pt x="133" y="1257"/>
                  </a:cubicBezTo>
                  <a:cubicBezTo>
                    <a:pt x="46" y="1287"/>
                    <a:pt x="0" y="1381"/>
                    <a:pt x="30" y="1467"/>
                  </a:cubicBezTo>
                  <a:cubicBezTo>
                    <a:pt x="53" y="1536"/>
                    <a:pt x="118" y="1580"/>
                    <a:pt x="187" y="1580"/>
                  </a:cubicBezTo>
                  <a:cubicBezTo>
                    <a:pt x="204" y="1580"/>
                    <a:pt x="223" y="1576"/>
                    <a:pt x="240" y="1570"/>
                  </a:cubicBezTo>
                  <a:cubicBezTo>
                    <a:pt x="266" y="1562"/>
                    <a:pt x="2908" y="667"/>
                    <a:pt x="5556" y="331"/>
                  </a:cubicBezTo>
                  <a:cubicBezTo>
                    <a:pt x="5647" y="318"/>
                    <a:pt x="5711" y="235"/>
                    <a:pt x="5699" y="145"/>
                  </a:cubicBezTo>
                  <a:cubicBezTo>
                    <a:pt x="5688" y="61"/>
                    <a:pt x="5617" y="0"/>
                    <a:pt x="5535"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69"/>
            <p:cNvSpPr/>
            <p:nvPr/>
          </p:nvSpPr>
          <p:spPr>
            <a:xfrm>
              <a:off x="2220765" y="2010225"/>
              <a:ext cx="636016" cy="830546"/>
            </a:xfrm>
            <a:custGeom>
              <a:avLst/>
              <a:gdLst/>
              <a:ahLst/>
              <a:cxnLst/>
              <a:rect l="l" t="t" r="r" b="b"/>
              <a:pathLst>
                <a:path w="13078" h="17078" extrusionOk="0">
                  <a:moveTo>
                    <a:pt x="7974" y="0"/>
                  </a:moveTo>
                  <a:cubicBezTo>
                    <a:pt x="5404" y="0"/>
                    <a:pt x="1923" y="248"/>
                    <a:pt x="1" y="1436"/>
                  </a:cubicBezTo>
                  <a:lnTo>
                    <a:pt x="1892" y="17078"/>
                  </a:lnTo>
                  <a:lnTo>
                    <a:pt x="13078" y="15725"/>
                  </a:lnTo>
                  <a:lnTo>
                    <a:pt x="11192" y="128"/>
                  </a:lnTo>
                  <a:cubicBezTo>
                    <a:pt x="11192" y="128"/>
                    <a:pt x="9816" y="0"/>
                    <a:pt x="7974" y="0"/>
                  </a:cubicBezTo>
                  <a:close/>
                </a:path>
              </a:pathLst>
            </a:custGeom>
            <a:solidFill>
              <a:srgbClr val="FAFD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69"/>
            <p:cNvSpPr/>
            <p:nvPr/>
          </p:nvSpPr>
          <p:spPr>
            <a:xfrm>
              <a:off x="2312733" y="2766425"/>
              <a:ext cx="544052" cy="74359"/>
            </a:xfrm>
            <a:custGeom>
              <a:avLst/>
              <a:gdLst/>
              <a:ahLst/>
              <a:cxnLst/>
              <a:rect l="l" t="t" r="r" b="b"/>
              <a:pathLst>
                <a:path w="11187" h="1529" extrusionOk="0">
                  <a:moveTo>
                    <a:pt x="7271" y="0"/>
                  </a:moveTo>
                  <a:cubicBezTo>
                    <a:pt x="5579" y="0"/>
                    <a:pt x="3634" y="108"/>
                    <a:pt x="2081" y="492"/>
                  </a:cubicBezTo>
                  <a:cubicBezTo>
                    <a:pt x="992" y="762"/>
                    <a:pt x="1" y="1529"/>
                    <a:pt x="1" y="1529"/>
                  </a:cubicBezTo>
                  <a:lnTo>
                    <a:pt x="11187" y="176"/>
                  </a:lnTo>
                  <a:cubicBezTo>
                    <a:pt x="11187" y="176"/>
                    <a:pt x="9434" y="0"/>
                    <a:pt x="7271" y="0"/>
                  </a:cubicBezTo>
                  <a:close/>
                </a:path>
              </a:pathLst>
            </a:custGeom>
            <a:solidFill>
              <a:srgbClr val="FF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69"/>
            <p:cNvSpPr/>
            <p:nvPr/>
          </p:nvSpPr>
          <p:spPr>
            <a:xfrm>
              <a:off x="2256852" y="2115857"/>
              <a:ext cx="469547" cy="76888"/>
            </a:xfrm>
            <a:custGeom>
              <a:avLst/>
              <a:gdLst/>
              <a:ahLst/>
              <a:cxnLst/>
              <a:rect l="l" t="t" r="r" b="b"/>
              <a:pathLst>
                <a:path w="9655" h="1581" extrusionOk="0">
                  <a:moveTo>
                    <a:pt x="6981" y="1"/>
                  </a:moveTo>
                  <a:cubicBezTo>
                    <a:pt x="6625" y="1"/>
                    <a:pt x="6246" y="6"/>
                    <a:pt x="5854" y="21"/>
                  </a:cubicBezTo>
                  <a:cubicBezTo>
                    <a:pt x="3194" y="117"/>
                    <a:pt x="1258" y="539"/>
                    <a:pt x="100" y="1275"/>
                  </a:cubicBezTo>
                  <a:cubicBezTo>
                    <a:pt x="23" y="1324"/>
                    <a:pt x="1" y="1427"/>
                    <a:pt x="50" y="1504"/>
                  </a:cubicBezTo>
                  <a:cubicBezTo>
                    <a:pt x="81" y="1554"/>
                    <a:pt x="134" y="1581"/>
                    <a:pt x="189" y="1581"/>
                  </a:cubicBezTo>
                  <a:cubicBezTo>
                    <a:pt x="220" y="1581"/>
                    <a:pt x="251" y="1573"/>
                    <a:pt x="278" y="1555"/>
                  </a:cubicBezTo>
                  <a:cubicBezTo>
                    <a:pt x="1370" y="861"/>
                    <a:pt x="3300" y="445"/>
                    <a:pt x="5862" y="352"/>
                  </a:cubicBezTo>
                  <a:cubicBezTo>
                    <a:pt x="6250" y="337"/>
                    <a:pt x="6625" y="332"/>
                    <a:pt x="6978" y="332"/>
                  </a:cubicBezTo>
                  <a:cubicBezTo>
                    <a:pt x="8399" y="332"/>
                    <a:pt x="9454" y="423"/>
                    <a:pt x="9467" y="425"/>
                  </a:cubicBezTo>
                  <a:cubicBezTo>
                    <a:pt x="9472" y="425"/>
                    <a:pt x="9477" y="426"/>
                    <a:pt x="9482" y="426"/>
                  </a:cubicBezTo>
                  <a:cubicBezTo>
                    <a:pt x="9567" y="426"/>
                    <a:pt x="9640" y="361"/>
                    <a:pt x="9647" y="275"/>
                  </a:cubicBezTo>
                  <a:cubicBezTo>
                    <a:pt x="9655" y="183"/>
                    <a:pt x="9588" y="103"/>
                    <a:pt x="9497" y="95"/>
                  </a:cubicBezTo>
                  <a:cubicBezTo>
                    <a:pt x="9484" y="93"/>
                    <a:pt x="8417" y="1"/>
                    <a:pt x="6981" y="1"/>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69"/>
            <p:cNvSpPr/>
            <p:nvPr/>
          </p:nvSpPr>
          <p:spPr>
            <a:xfrm>
              <a:off x="2267600" y="2204904"/>
              <a:ext cx="469595" cy="76888"/>
            </a:xfrm>
            <a:custGeom>
              <a:avLst/>
              <a:gdLst/>
              <a:ahLst/>
              <a:cxnLst/>
              <a:rect l="l" t="t" r="r" b="b"/>
              <a:pathLst>
                <a:path w="9656" h="1581" extrusionOk="0">
                  <a:moveTo>
                    <a:pt x="6971" y="0"/>
                  </a:moveTo>
                  <a:cubicBezTo>
                    <a:pt x="6618" y="0"/>
                    <a:pt x="6242" y="6"/>
                    <a:pt x="5854" y="20"/>
                  </a:cubicBezTo>
                  <a:cubicBezTo>
                    <a:pt x="3195" y="117"/>
                    <a:pt x="1259" y="538"/>
                    <a:pt x="101" y="1275"/>
                  </a:cubicBezTo>
                  <a:cubicBezTo>
                    <a:pt x="23" y="1324"/>
                    <a:pt x="1" y="1426"/>
                    <a:pt x="50" y="1504"/>
                  </a:cubicBezTo>
                  <a:cubicBezTo>
                    <a:pt x="81" y="1553"/>
                    <a:pt x="135" y="1581"/>
                    <a:pt x="190" y="1581"/>
                  </a:cubicBezTo>
                  <a:cubicBezTo>
                    <a:pt x="220" y="1581"/>
                    <a:pt x="251" y="1572"/>
                    <a:pt x="278" y="1555"/>
                  </a:cubicBezTo>
                  <a:cubicBezTo>
                    <a:pt x="1370" y="861"/>
                    <a:pt x="3301" y="444"/>
                    <a:pt x="5863" y="352"/>
                  </a:cubicBezTo>
                  <a:cubicBezTo>
                    <a:pt x="6251" y="337"/>
                    <a:pt x="6626" y="332"/>
                    <a:pt x="6979" y="332"/>
                  </a:cubicBezTo>
                  <a:cubicBezTo>
                    <a:pt x="8400" y="332"/>
                    <a:pt x="9455" y="423"/>
                    <a:pt x="9468" y="424"/>
                  </a:cubicBezTo>
                  <a:cubicBezTo>
                    <a:pt x="9473" y="424"/>
                    <a:pt x="9479" y="425"/>
                    <a:pt x="9484" y="425"/>
                  </a:cubicBezTo>
                  <a:cubicBezTo>
                    <a:pt x="9568" y="425"/>
                    <a:pt x="9640" y="359"/>
                    <a:pt x="9647" y="274"/>
                  </a:cubicBezTo>
                  <a:cubicBezTo>
                    <a:pt x="9656" y="183"/>
                    <a:pt x="9588" y="102"/>
                    <a:pt x="9497" y="94"/>
                  </a:cubicBezTo>
                  <a:cubicBezTo>
                    <a:pt x="9484" y="93"/>
                    <a:pt x="8413" y="0"/>
                    <a:pt x="6971"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69"/>
            <p:cNvSpPr/>
            <p:nvPr/>
          </p:nvSpPr>
          <p:spPr>
            <a:xfrm>
              <a:off x="2278397" y="2293903"/>
              <a:ext cx="469547" cy="76888"/>
            </a:xfrm>
            <a:custGeom>
              <a:avLst/>
              <a:gdLst/>
              <a:ahLst/>
              <a:cxnLst/>
              <a:rect l="l" t="t" r="r" b="b"/>
              <a:pathLst>
                <a:path w="9655" h="1581" extrusionOk="0">
                  <a:moveTo>
                    <a:pt x="6981" y="1"/>
                  </a:moveTo>
                  <a:cubicBezTo>
                    <a:pt x="6624" y="1"/>
                    <a:pt x="6245" y="6"/>
                    <a:pt x="5854" y="21"/>
                  </a:cubicBezTo>
                  <a:cubicBezTo>
                    <a:pt x="3194" y="117"/>
                    <a:pt x="1258" y="539"/>
                    <a:pt x="100" y="1275"/>
                  </a:cubicBezTo>
                  <a:cubicBezTo>
                    <a:pt x="23" y="1324"/>
                    <a:pt x="0" y="1426"/>
                    <a:pt x="49" y="1504"/>
                  </a:cubicBezTo>
                  <a:cubicBezTo>
                    <a:pt x="81" y="1554"/>
                    <a:pt x="134" y="1581"/>
                    <a:pt x="189" y="1581"/>
                  </a:cubicBezTo>
                  <a:cubicBezTo>
                    <a:pt x="220" y="1581"/>
                    <a:pt x="250" y="1572"/>
                    <a:pt x="278" y="1555"/>
                  </a:cubicBezTo>
                  <a:cubicBezTo>
                    <a:pt x="1370" y="861"/>
                    <a:pt x="3300" y="445"/>
                    <a:pt x="5862" y="352"/>
                  </a:cubicBezTo>
                  <a:cubicBezTo>
                    <a:pt x="6249" y="338"/>
                    <a:pt x="6625" y="332"/>
                    <a:pt x="6977" y="332"/>
                  </a:cubicBezTo>
                  <a:cubicBezTo>
                    <a:pt x="8399" y="332"/>
                    <a:pt x="9454" y="424"/>
                    <a:pt x="9467" y="425"/>
                  </a:cubicBezTo>
                  <a:cubicBezTo>
                    <a:pt x="9471" y="425"/>
                    <a:pt x="9476" y="425"/>
                    <a:pt x="9480" y="425"/>
                  </a:cubicBezTo>
                  <a:cubicBezTo>
                    <a:pt x="9565" y="425"/>
                    <a:pt x="9639" y="361"/>
                    <a:pt x="9647" y="274"/>
                  </a:cubicBezTo>
                  <a:cubicBezTo>
                    <a:pt x="9655" y="183"/>
                    <a:pt x="9587" y="103"/>
                    <a:pt x="9497" y="95"/>
                  </a:cubicBezTo>
                  <a:cubicBezTo>
                    <a:pt x="9483" y="94"/>
                    <a:pt x="8417" y="1"/>
                    <a:pt x="6981" y="1"/>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69"/>
            <p:cNvSpPr/>
            <p:nvPr/>
          </p:nvSpPr>
          <p:spPr>
            <a:xfrm>
              <a:off x="2289145" y="2382903"/>
              <a:ext cx="469595" cy="76937"/>
            </a:xfrm>
            <a:custGeom>
              <a:avLst/>
              <a:gdLst/>
              <a:ahLst/>
              <a:cxnLst/>
              <a:rect l="l" t="t" r="r" b="b"/>
              <a:pathLst>
                <a:path w="9656" h="1582" extrusionOk="0">
                  <a:moveTo>
                    <a:pt x="6981" y="1"/>
                  </a:moveTo>
                  <a:cubicBezTo>
                    <a:pt x="6625" y="1"/>
                    <a:pt x="6245" y="7"/>
                    <a:pt x="5854" y="21"/>
                  </a:cubicBezTo>
                  <a:cubicBezTo>
                    <a:pt x="3194" y="117"/>
                    <a:pt x="1259" y="539"/>
                    <a:pt x="101" y="1275"/>
                  </a:cubicBezTo>
                  <a:cubicBezTo>
                    <a:pt x="23" y="1325"/>
                    <a:pt x="0" y="1427"/>
                    <a:pt x="49" y="1504"/>
                  </a:cubicBezTo>
                  <a:cubicBezTo>
                    <a:pt x="81" y="1554"/>
                    <a:pt x="135" y="1581"/>
                    <a:pt x="190" y="1581"/>
                  </a:cubicBezTo>
                  <a:cubicBezTo>
                    <a:pt x="220" y="1581"/>
                    <a:pt x="251" y="1573"/>
                    <a:pt x="278" y="1556"/>
                  </a:cubicBezTo>
                  <a:cubicBezTo>
                    <a:pt x="1369" y="862"/>
                    <a:pt x="3301" y="445"/>
                    <a:pt x="5863" y="352"/>
                  </a:cubicBezTo>
                  <a:cubicBezTo>
                    <a:pt x="6250" y="338"/>
                    <a:pt x="6625" y="332"/>
                    <a:pt x="6978" y="332"/>
                  </a:cubicBezTo>
                  <a:cubicBezTo>
                    <a:pt x="8399" y="332"/>
                    <a:pt x="9454" y="424"/>
                    <a:pt x="9468" y="425"/>
                  </a:cubicBezTo>
                  <a:cubicBezTo>
                    <a:pt x="9473" y="425"/>
                    <a:pt x="9477" y="426"/>
                    <a:pt x="9482" y="426"/>
                  </a:cubicBezTo>
                  <a:cubicBezTo>
                    <a:pt x="9567" y="426"/>
                    <a:pt x="9639" y="361"/>
                    <a:pt x="9647" y="275"/>
                  </a:cubicBezTo>
                  <a:cubicBezTo>
                    <a:pt x="9655" y="183"/>
                    <a:pt x="9587" y="103"/>
                    <a:pt x="9497" y="95"/>
                  </a:cubicBezTo>
                  <a:cubicBezTo>
                    <a:pt x="9483" y="94"/>
                    <a:pt x="8417" y="1"/>
                    <a:pt x="6981" y="1"/>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69"/>
            <p:cNvSpPr/>
            <p:nvPr/>
          </p:nvSpPr>
          <p:spPr>
            <a:xfrm>
              <a:off x="2299942" y="2471950"/>
              <a:ext cx="469547" cy="76937"/>
            </a:xfrm>
            <a:custGeom>
              <a:avLst/>
              <a:gdLst/>
              <a:ahLst/>
              <a:cxnLst/>
              <a:rect l="l" t="t" r="r" b="b"/>
              <a:pathLst>
                <a:path w="9655" h="1582" extrusionOk="0">
                  <a:moveTo>
                    <a:pt x="6971" y="0"/>
                  </a:moveTo>
                  <a:cubicBezTo>
                    <a:pt x="6617" y="0"/>
                    <a:pt x="6241" y="6"/>
                    <a:pt x="5854" y="20"/>
                  </a:cubicBezTo>
                  <a:cubicBezTo>
                    <a:pt x="3193" y="117"/>
                    <a:pt x="1257" y="539"/>
                    <a:pt x="100" y="1275"/>
                  </a:cubicBezTo>
                  <a:cubicBezTo>
                    <a:pt x="23" y="1324"/>
                    <a:pt x="0" y="1426"/>
                    <a:pt x="49" y="1504"/>
                  </a:cubicBezTo>
                  <a:cubicBezTo>
                    <a:pt x="80" y="1554"/>
                    <a:pt x="134" y="1581"/>
                    <a:pt x="189" y="1581"/>
                  </a:cubicBezTo>
                  <a:cubicBezTo>
                    <a:pt x="219" y="1581"/>
                    <a:pt x="250" y="1572"/>
                    <a:pt x="278" y="1555"/>
                  </a:cubicBezTo>
                  <a:cubicBezTo>
                    <a:pt x="1369" y="861"/>
                    <a:pt x="3300" y="444"/>
                    <a:pt x="5861" y="352"/>
                  </a:cubicBezTo>
                  <a:cubicBezTo>
                    <a:pt x="6249" y="338"/>
                    <a:pt x="6624" y="332"/>
                    <a:pt x="6977" y="332"/>
                  </a:cubicBezTo>
                  <a:cubicBezTo>
                    <a:pt x="8398" y="332"/>
                    <a:pt x="9453" y="423"/>
                    <a:pt x="9467" y="424"/>
                  </a:cubicBezTo>
                  <a:cubicBezTo>
                    <a:pt x="9471" y="425"/>
                    <a:pt x="9476" y="425"/>
                    <a:pt x="9481" y="425"/>
                  </a:cubicBezTo>
                  <a:cubicBezTo>
                    <a:pt x="9566" y="425"/>
                    <a:pt x="9638" y="360"/>
                    <a:pt x="9647" y="274"/>
                  </a:cubicBezTo>
                  <a:cubicBezTo>
                    <a:pt x="9654" y="183"/>
                    <a:pt x="9587" y="103"/>
                    <a:pt x="9496" y="94"/>
                  </a:cubicBezTo>
                  <a:cubicBezTo>
                    <a:pt x="9482" y="93"/>
                    <a:pt x="8411" y="0"/>
                    <a:pt x="6971"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69"/>
            <p:cNvSpPr/>
            <p:nvPr/>
          </p:nvSpPr>
          <p:spPr>
            <a:xfrm>
              <a:off x="2310690" y="2560949"/>
              <a:ext cx="469595" cy="76937"/>
            </a:xfrm>
            <a:custGeom>
              <a:avLst/>
              <a:gdLst/>
              <a:ahLst/>
              <a:cxnLst/>
              <a:rect l="l" t="t" r="r" b="b"/>
              <a:pathLst>
                <a:path w="9656" h="1582" extrusionOk="0">
                  <a:moveTo>
                    <a:pt x="6981" y="1"/>
                  </a:moveTo>
                  <a:cubicBezTo>
                    <a:pt x="6624" y="1"/>
                    <a:pt x="6245" y="7"/>
                    <a:pt x="5854" y="21"/>
                  </a:cubicBezTo>
                  <a:cubicBezTo>
                    <a:pt x="3194" y="117"/>
                    <a:pt x="1258" y="539"/>
                    <a:pt x="100" y="1276"/>
                  </a:cubicBezTo>
                  <a:cubicBezTo>
                    <a:pt x="23" y="1324"/>
                    <a:pt x="0" y="1427"/>
                    <a:pt x="49" y="1504"/>
                  </a:cubicBezTo>
                  <a:cubicBezTo>
                    <a:pt x="80" y="1554"/>
                    <a:pt x="135" y="1581"/>
                    <a:pt x="190" y="1581"/>
                  </a:cubicBezTo>
                  <a:cubicBezTo>
                    <a:pt x="219" y="1581"/>
                    <a:pt x="251" y="1572"/>
                    <a:pt x="278" y="1555"/>
                  </a:cubicBezTo>
                  <a:cubicBezTo>
                    <a:pt x="1369" y="861"/>
                    <a:pt x="3300" y="445"/>
                    <a:pt x="5862" y="352"/>
                  </a:cubicBezTo>
                  <a:cubicBezTo>
                    <a:pt x="6250" y="338"/>
                    <a:pt x="6625" y="332"/>
                    <a:pt x="6977" y="332"/>
                  </a:cubicBezTo>
                  <a:cubicBezTo>
                    <a:pt x="8399" y="332"/>
                    <a:pt x="9454" y="424"/>
                    <a:pt x="9467" y="425"/>
                  </a:cubicBezTo>
                  <a:cubicBezTo>
                    <a:pt x="9472" y="426"/>
                    <a:pt x="9477" y="426"/>
                    <a:pt x="9482" y="426"/>
                  </a:cubicBezTo>
                  <a:cubicBezTo>
                    <a:pt x="9567" y="426"/>
                    <a:pt x="9639" y="361"/>
                    <a:pt x="9646" y="275"/>
                  </a:cubicBezTo>
                  <a:cubicBezTo>
                    <a:pt x="9655" y="183"/>
                    <a:pt x="9587" y="103"/>
                    <a:pt x="9496" y="95"/>
                  </a:cubicBezTo>
                  <a:cubicBezTo>
                    <a:pt x="9483" y="94"/>
                    <a:pt x="8417" y="1"/>
                    <a:pt x="6981" y="1"/>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69"/>
            <p:cNvSpPr/>
            <p:nvPr/>
          </p:nvSpPr>
          <p:spPr>
            <a:xfrm>
              <a:off x="2507076" y="2650775"/>
              <a:ext cx="284014" cy="23733"/>
            </a:xfrm>
            <a:custGeom>
              <a:avLst/>
              <a:gdLst/>
              <a:ahLst/>
              <a:cxnLst/>
              <a:rect l="l" t="t" r="r" b="b"/>
              <a:pathLst>
                <a:path w="5840" h="488" extrusionOk="0">
                  <a:moveTo>
                    <a:pt x="3166" y="1"/>
                  </a:moveTo>
                  <a:cubicBezTo>
                    <a:pt x="2257" y="1"/>
                    <a:pt x="1197" y="37"/>
                    <a:pt x="157" y="157"/>
                  </a:cubicBezTo>
                  <a:cubicBezTo>
                    <a:pt x="66" y="167"/>
                    <a:pt x="0" y="249"/>
                    <a:pt x="11" y="340"/>
                  </a:cubicBezTo>
                  <a:cubicBezTo>
                    <a:pt x="20" y="425"/>
                    <a:pt x="92" y="488"/>
                    <a:pt x="175" y="488"/>
                  </a:cubicBezTo>
                  <a:cubicBezTo>
                    <a:pt x="181" y="488"/>
                    <a:pt x="188" y="487"/>
                    <a:pt x="194" y="486"/>
                  </a:cubicBezTo>
                  <a:cubicBezTo>
                    <a:pt x="1222" y="368"/>
                    <a:pt x="2268" y="332"/>
                    <a:pt x="3166" y="332"/>
                  </a:cubicBezTo>
                  <a:cubicBezTo>
                    <a:pt x="4586" y="332"/>
                    <a:pt x="5635" y="422"/>
                    <a:pt x="5652" y="424"/>
                  </a:cubicBezTo>
                  <a:cubicBezTo>
                    <a:pt x="5657" y="424"/>
                    <a:pt x="5662" y="425"/>
                    <a:pt x="5666" y="425"/>
                  </a:cubicBezTo>
                  <a:cubicBezTo>
                    <a:pt x="5751" y="425"/>
                    <a:pt x="5824" y="360"/>
                    <a:pt x="5832" y="274"/>
                  </a:cubicBezTo>
                  <a:cubicBezTo>
                    <a:pt x="5840" y="182"/>
                    <a:pt x="5773" y="102"/>
                    <a:pt x="5682" y="94"/>
                  </a:cubicBezTo>
                  <a:cubicBezTo>
                    <a:pt x="5665" y="92"/>
                    <a:pt x="4603" y="1"/>
                    <a:pt x="3166" y="1"/>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69"/>
            <p:cNvSpPr/>
            <p:nvPr/>
          </p:nvSpPr>
          <p:spPr>
            <a:xfrm>
              <a:off x="2279224" y="2022189"/>
              <a:ext cx="109715" cy="274676"/>
            </a:xfrm>
            <a:custGeom>
              <a:avLst/>
              <a:gdLst/>
              <a:ahLst/>
              <a:cxnLst/>
              <a:rect l="l" t="t" r="r" b="b"/>
              <a:pathLst>
                <a:path w="2256" h="5648" extrusionOk="0">
                  <a:moveTo>
                    <a:pt x="1263" y="0"/>
                  </a:moveTo>
                  <a:lnTo>
                    <a:pt x="358" y="151"/>
                  </a:lnTo>
                  <a:cubicBezTo>
                    <a:pt x="357" y="151"/>
                    <a:pt x="356" y="151"/>
                    <a:pt x="355" y="151"/>
                  </a:cubicBezTo>
                  <a:cubicBezTo>
                    <a:pt x="155" y="151"/>
                    <a:pt x="0" y="331"/>
                    <a:pt x="21" y="540"/>
                  </a:cubicBezTo>
                  <a:lnTo>
                    <a:pt x="717" y="5648"/>
                  </a:lnTo>
                  <a:lnTo>
                    <a:pt x="1353" y="4696"/>
                  </a:lnTo>
                  <a:lnTo>
                    <a:pt x="2255" y="5491"/>
                  </a:lnTo>
                  <a:lnTo>
                    <a:pt x="1602" y="327"/>
                  </a:lnTo>
                  <a:cubicBezTo>
                    <a:pt x="1586" y="144"/>
                    <a:pt x="1438" y="2"/>
                    <a:pt x="12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69"/>
            <p:cNvSpPr/>
            <p:nvPr/>
          </p:nvSpPr>
          <p:spPr>
            <a:xfrm>
              <a:off x="1734518" y="2123200"/>
              <a:ext cx="448732" cy="323163"/>
            </a:xfrm>
            <a:custGeom>
              <a:avLst/>
              <a:gdLst/>
              <a:ahLst/>
              <a:cxnLst/>
              <a:rect l="l" t="t" r="r" b="b"/>
              <a:pathLst>
                <a:path w="9227" h="6645" extrusionOk="0">
                  <a:moveTo>
                    <a:pt x="7052" y="0"/>
                  </a:moveTo>
                  <a:cubicBezTo>
                    <a:pt x="4088" y="0"/>
                    <a:pt x="1026" y="1098"/>
                    <a:pt x="193" y="1404"/>
                  </a:cubicBezTo>
                  <a:cubicBezTo>
                    <a:pt x="72" y="1448"/>
                    <a:pt x="0" y="1572"/>
                    <a:pt x="20" y="1700"/>
                  </a:cubicBezTo>
                  <a:lnTo>
                    <a:pt x="599" y="6417"/>
                  </a:lnTo>
                  <a:cubicBezTo>
                    <a:pt x="621" y="6551"/>
                    <a:pt x="736" y="6644"/>
                    <a:pt x="864" y="6644"/>
                  </a:cubicBezTo>
                  <a:cubicBezTo>
                    <a:pt x="892" y="6644"/>
                    <a:pt x="922" y="6639"/>
                    <a:pt x="950" y="6629"/>
                  </a:cubicBezTo>
                  <a:cubicBezTo>
                    <a:pt x="4133" y="5541"/>
                    <a:pt x="6858" y="5370"/>
                    <a:pt x="8251" y="5370"/>
                  </a:cubicBezTo>
                  <a:cubicBezTo>
                    <a:pt x="8534" y="5370"/>
                    <a:pt x="8762" y="5377"/>
                    <a:pt x="8928" y="5385"/>
                  </a:cubicBezTo>
                  <a:cubicBezTo>
                    <a:pt x="8933" y="5385"/>
                    <a:pt x="8937" y="5386"/>
                    <a:pt x="8941" y="5386"/>
                  </a:cubicBezTo>
                  <a:cubicBezTo>
                    <a:pt x="9101" y="5386"/>
                    <a:pt x="9226" y="5246"/>
                    <a:pt x="9208" y="5085"/>
                  </a:cubicBezTo>
                  <a:lnTo>
                    <a:pt x="8655" y="324"/>
                  </a:lnTo>
                  <a:cubicBezTo>
                    <a:pt x="8641" y="202"/>
                    <a:pt x="8547" y="105"/>
                    <a:pt x="8426" y="88"/>
                  </a:cubicBezTo>
                  <a:cubicBezTo>
                    <a:pt x="7976" y="27"/>
                    <a:pt x="7515" y="0"/>
                    <a:pt x="70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8" name="Google Shape;1268;p69"/>
          <p:cNvGrpSpPr/>
          <p:nvPr/>
        </p:nvGrpSpPr>
        <p:grpSpPr>
          <a:xfrm>
            <a:off x="130175" y="1165860"/>
            <a:ext cx="1487170" cy="1024890"/>
            <a:chOff x="1626527" y="1711488"/>
            <a:chExt cx="2026323" cy="1512150"/>
          </a:xfrm>
        </p:grpSpPr>
        <p:sp>
          <p:nvSpPr>
            <p:cNvPr id="1269" name="Google Shape;1269;p69"/>
            <p:cNvSpPr/>
            <p:nvPr/>
          </p:nvSpPr>
          <p:spPr>
            <a:xfrm>
              <a:off x="1626527" y="1717194"/>
              <a:ext cx="2026323" cy="1506444"/>
            </a:xfrm>
            <a:custGeom>
              <a:avLst/>
              <a:gdLst/>
              <a:ahLst/>
              <a:cxnLst/>
              <a:rect l="l" t="t" r="r" b="b"/>
              <a:pathLst>
                <a:path w="25922" h="19272" extrusionOk="0">
                  <a:moveTo>
                    <a:pt x="2696" y="0"/>
                  </a:moveTo>
                  <a:cubicBezTo>
                    <a:pt x="2411" y="0"/>
                    <a:pt x="2166" y="212"/>
                    <a:pt x="2126" y="497"/>
                  </a:cubicBezTo>
                  <a:lnTo>
                    <a:pt x="45" y="15482"/>
                  </a:lnTo>
                  <a:cubicBezTo>
                    <a:pt x="0" y="15797"/>
                    <a:pt x="220" y="16089"/>
                    <a:pt x="535" y="16133"/>
                  </a:cubicBezTo>
                  <a:lnTo>
                    <a:pt x="23092" y="19266"/>
                  </a:lnTo>
                  <a:cubicBezTo>
                    <a:pt x="23119" y="19270"/>
                    <a:pt x="23145" y="19272"/>
                    <a:pt x="23172" y="19272"/>
                  </a:cubicBezTo>
                  <a:cubicBezTo>
                    <a:pt x="23454" y="19272"/>
                    <a:pt x="23700" y="19064"/>
                    <a:pt x="23742" y="18777"/>
                  </a:cubicBezTo>
                  <a:lnTo>
                    <a:pt x="25883" y="3834"/>
                  </a:lnTo>
                  <a:cubicBezTo>
                    <a:pt x="25922" y="3566"/>
                    <a:pt x="25768" y="3306"/>
                    <a:pt x="25515" y="3212"/>
                  </a:cubicBezTo>
                  <a:lnTo>
                    <a:pt x="25384" y="3163"/>
                  </a:lnTo>
                  <a:cubicBezTo>
                    <a:pt x="25335" y="3145"/>
                    <a:pt x="25284" y="3133"/>
                    <a:pt x="25230" y="3128"/>
                  </a:cubicBezTo>
                  <a:lnTo>
                    <a:pt x="14196" y="1546"/>
                  </a:lnTo>
                  <a:cubicBezTo>
                    <a:pt x="14176" y="1544"/>
                    <a:pt x="13951" y="1503"/>
                    <a:pt x="13931" y="1500"/>
                  </a:cubicBezTo>
                  <a:lnTo>
                    <a:pt x="2806" y="11"/>
                  </a:lnTo>
                  <a:cubicBezTo>
                    <a:pt x="2781" y="6"/>
                    <a:pt x="2757" y="3"/>
                    <a:pt x="2731" y="2"/>
                  </a:cubicBezTo>
                  <a:cubicBezTo>
                    <a:pt x="2719" y="1"/>
                    <a:pt x="2708" y="0"/>
                    <a:pt x="26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69"/>
            <p:cNvSpPr/>
            <p:nvPr/>
          </p:nvSpPr>
          <p:spPr>
            <a:xfrm>
              <a:off x="1673975" y="1711488"/>
              <a:ext cx="1041850" cy="1343621"/>
            </a:xfrm>
            <a:custGeom>
              <a:avLst/>
              <a:gdLst/>
              <a:ahLst/>
              <a:cxnLst/>
              <a:rect l="l" t="t" r="r" b="b"/>
              <a:pathLst>
                <a:path w="13328" h="17189" extrusionOk="0">
                  <a:moveTo>
                    <a:pt x="4655" y="0"/>
                  </a:moveTo>
                  <a:cubicBezTo>
                    <a:pt x="3189" y="0"/>
                    <a:pt x="2162" y="77"/>
                    <a:pt x="2162" y="77"/>
                  </a:cubicBezTo>
                  <a:lnTo>
                    <a:pt x="0" y="15639"/>
                  </a:lnTo>
                  <a:lnTo>
                    <a:pt x="11160" y="17189"/>
                  </a:lnTo>
                  <a:lnTo>
                    <a:pt x="13328" y="1583"/>
                  </a:lnTo>
                  <a:cubicBezTo>
                    <a:pt x="11240" y="242"/>
                    <a:pt x="7256" y="0"/>
                    <a:pt x="46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69"/>
            <p:cNvSpPr/>
            <p:nvPr/>
          </p:nvSpPr>
          <p:spPr>
            <a:xfrm>
              <a:off x="1673975" y="2925068"/>
              <a:ext cx="872377" cy="130071"/>
            </a:xfrm>
            <a:custGeom>
              <a:avLst/>
              <a:gdLst/>
              <a:ahLst/>
              <a:cxnLst/>
              <a:rect l="l" t="t" r="r" b="b"/>
              <a:pathLst>
                <a:path w="11160" h="1664" extrusionOk="0">
                  <a:moveTo>
                    <a:pt x="3181" y="1"/>
                  </a:moveTo>
                  <a:cubicBezTo>
                    <a:pt x="1370" y="1"/>
                    <a:pt x="0" y="114"/>
                    <a:pt x="0" y="114"/>
                  </a:cubicBezTo>
                  <a:lnTo>
                    <a:pt x="11160" y="1664"/>
                  </a:lnTo>
                  <a:cubicBezTo>
                    <a:pt x="11160" y="1664"/>
                    <a:pt x="10183" y="880"/>
                    <a:pt x="9098" y="591"/>
                  </a:cubicBezTo>
                  <a:cubicBezTo>
                    <a:pt x="7322" y="118"/>
                    <a:pt x="5024" y="1"/>
                    <a:pt x="3181" y="1"/>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69"/>
            <p:cNvSpPr/>
            <p:nvPr/>
          </p:nvSpPr>
          <p:spPr>
            <a:xfrm>
              <a:off x="1842352" y="2309953"/>
              <a:ext cx="753012" cy="133432"/>
            </a:xfrm>
            <a:custGeom>
              <a:avLst/>
              <a:gdLst/>
              <a:ahLst/>
              <a:cxnLst/>
              <a:rect l="l" t="t" r="r" b="b"/>
              <a:pathLst>
                <a:path w="9633" h="1707" extrusionOk="0">
                  <a:moveTo>
                    <a:pt x="2076" y="1"/>
                  </a:moveTo>
                  <a:cubicBezTo>
                    <a:pt x="953" y="1"/>
                    <a:pt x="172" y="54"/>
                    <a:pt x="161" y="55"/>
                  </a:cubicBezTo>
                  <a:cubicBezTo>
                    <a:pt x="70" y="62"/>
                    <a:pt x="1" y="141"/>
                    <a:pt x="8" y="232"/>
                  </a:cubicBezTo>
                  <a:cubicBezTo>
                    <a:pt x="14" y="319"/>
                    <a:pt x="88" y="386"/>
                    <a:pt x="173" y="386"/>
                  </a:cubicBezTo>
                  <a:cubicBezTo>
                    <a:pt x="177" y="386"/>
                    <a:pt x="181" y="386"/>
                    <a:pt x="184" y="386"/>
                  </a:cubicBezTo>
                  <a:cubicBezTo>
                    <a:pt x="196" y="385"/>
                    <a:pt x="966" y="332"/>
                    <a:pt x="2074" y="332"/>
                  </a:cubicBezTo>
                  <a:cubicBezTo>
                    <a:pt x="2587" y="332"/>
                    <a:pt x="3173" y="343"/>
                    <a:pt x="3790" y="376"/>
                  </a:cubicBezTo>
                  <a:cubicBezTo>
                    <a:pt x="6350" y="515"/>
                    <a:pt x="8273" y="966"/>
                    <a:pt x="9352" y="1679"/>
                  </a:cubicBezTo>
                  <a:cubicBezTo>
                    <a:pt x="9380" y="1697"/>
                    <a:pt x="9412" y="1706"/>
                    <a:pt x="9444" y="1706"/>
                  </a:cubicBezTo>
                  <a:cubicBezTo>
                    <a:pt x="9497" y="1706"/>
                    <a:pt x="9550" y="1680"/>
                    <a:pt x="9582" y="1632"/>
                  </a:cubicBezTo>
                  <a:cubicBezTo>
                    <a:pt x="9632" y="1556"/>
                    <a:pt x="9611" y="1453"/>
                    <a:pt x="9535" y="1402"/>
                  </a:cubicBezTo>
                  <a:cubicBezTo>
                    <a:pt x="8390" y="645"/>
                    <a:pt x="6462" y="189"/>
                    <a:pt x="3804" y="45"/>
                  </a:cubicBezTo>
                  <a:cubicBezTo>
                    <a:pt x="3184" y="12"/>
                    <a:pt x="2593" y="1"/>
                    <a:pt x="2076" y="1"/>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69"/>
            <p:cNvSpPr/>
            <p:nvPr/>
          </p:nvSpPr>
          <p:spPr>
            <a:xfrm>
              <a:off x="1822575" y="2452690"/>
              <a:ext cx="752933" cy="133432"/>
            </a:xfrm>
            <a:custGeom>
              <a:avLst/>
              <a:gdLst/>
              <a:ahLst/>
              <a:cxnLst/>
              <a:rect l="l" t="t" r="r" b="b"/>
              <a:pathLst>
                <a:path w="9632" h="1707" extrusionOk="0">
                  <a:moveTo>
                    <a:pt x="2068" y="1"/>
                  </a:moveTo>
                  <a:cubicBezTo>
                    <a:pt x="949" y="1"/>
                    <a:pt x="172" y="54"/>
                    <a:pt x="161" y="56"/>
                  </a:cubicBezTo>
                  <a:cubicBezTo>
                    <a:pt x="69" y="62"/>
                    <a:pt x="1" y="141"/>
                    <a:pt x="7" y="232"/>
                  </a:cubicBezTo>
                  <a:cubicBezTo>
                    <a:pt x="13" y="320"/>
                    <a:pt x="87" y="386"/>
                    <a:pt x="173" y="386"/>
                  </a:cubicBezTo>
                  <a:cubicBezTo>
                    <a:pt x="177" y="386"/>
                    <a:pt x="180" y="386"/>
                    <a:pt x="184" y="386"/>
                  </a:cubicBezTo>
                  <a:cubicBezTo>
                    <a:pt x="195" y="385"/>
                    <a:pt x="964" y="332"/>
                    <a:pt x="2071" y="332"/>
                  </a:cubicBezTo>
                  <a:cubicBezTo>
                    <a:pt x="2585" y="332"/>
                    <a:pt x="3172" y="343"/>
                    <a:pt x="3789" y="377"/>
                  </a:cubicBezTo>
                  <a:cubicBezTo>
                    <a:pt x="6349" y="516"/>
                    <a:pt x="8273" y="965"/>
                    <a:pt x="9352" y="1679"/>
                  </a:cubicBezTo>
                  <a:cubicBezTo>
                    <a:pt x="9380" y="1697"/>
                    <a:pt x="9411" y="1707"/>
                    <a:pt x="9443" y="1707"/>
                  </a:cubicBezTo>
                  <a:cubicBezTo>
                    <a:pt x="9497" y="1707"/>
                    <a:pt x="9549" y="1681"/>
                    <a:pt x="9581" y="1632"/>
                  </a:cubicBezTo>
                  <a:cubicBezTo>
                    <a:pt x="9631" y="1556"/>
                    <a:pt x="9610" y="1453"/>
                    <a:pt x="9534" y="1403"/>
                  </a:cubicBezTo>
                  <a:cubicBezTo>
                    <a:pt x="8390" y="646"/>
                    <a:pt x="6461" y="189"/>
                    <a:pt x="3804" y="46"/>
                  </a:cubicBezTo>
                  <a:cubicBezTo>
                    <a:pt x="3180" y="12"/>
                    <a:pt x="2588" y="1"/>
                    <a:pt x="2068" y="1"/>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69"/>
            <p:cNvSpPr/>
            <p:nvPr/>
          </p:nvSpPr>
          <p:spPr>
            <a:xfrm>
              <a:off x="1802720" y="2595427"/>
              <a:ext cx="753012" cy="133432"/>
            </a:xfrm>
            <a:custGeom>
              <a:avLst/>
              <a:gdLst/>
              <a:ahLst/>
              <a:cxnLst/>
              <a:rect l="l" t="t" r="r" b="b"/>
              <a:pathLst>
                <a:path w="9633" h="1707" extrusionOk="0">
                  <a:moveTo>
                    <a:pt x="2075" y="1"/>
                  </a:moveTo>
                  <a:cubicBezTo>
                    <a:pt x="953" y="1"/>
                    <a:pt x="172" y="55"/>
                    <a:pt x="160" y="55"/>
                  </a:cubicBezTo>
                  <a:cubicBezTo>
                    <a:pt x="70" y="62"/>
                    <a:pt x="1" y="142"/>
                    <a:pt x="8" y="233"/>
                  </a:cubicBezTo>
                  <a:cubicBezTo>
                    <a:pt x="13" y="320"/>
                    <a:pt x="87" y="387"/>
                    <a:pt x="173" y="387"/>
                  </a:cubicBezTo>
                  <a:cubicBezTo>
                    <a:pt x="176" y="387"/>
                    <a:pt x="180" y="387"/>
                    <a:pt x="184" y="386"/>
                  </a:cubicBezTo>
                  <a:cubicBezTo>
                    <a:pt x="195" y="386"/>
                    <a:pt x="967" y="332"/>
                    <a:pt x="2077" y="332"/>
                  </a:cubicBezTo>
                  <a:cubicBezTo>
                    <a:pt x="2589" y="332"/>
                    <a:pt x="3172" y="344"/>
                    <a:pt x="3787" y="377"/>
                  </a:cubicBezTo>
                  <a:cubicBezTo>
                    <a:pt x="6347" y="515"/>
                    <a:pt x="8272" y="965"/>
                    <a:pt x="9352" y="1679"/>
                  </a:cubicBezTo>
                  <a:cubicBezTo>
                    <a:pt x="9380" y="1698"/>
                    <a:pt x="9411" y="1706"/>
                    <a:pt x="9443" y="1706"/>
                  </a:cubicBezTo>
                  <a:cubicBezTo>
                    <a:pt x="9497" y="1706"/>
                    <a:pt x="9549" y="1680"/>
                    <a:pt x="9582" y="1632"/>
                  </a:cubicBezTo>
                  <a:cubicBezTo>
                    <a:pt x="9632" y="1556"/>
                    <a:pt x="9611" y="1453"/>
                    <a:pt x="9534" y="1403"/>
                  </a:cubicBezTo>
                  <a:cubicBezTo>
                    <a:pt x="8390" y="646"/>
                    <a:pt x="6462" y="190"/>
                    <a:pt x="3804" y="46"/>
                  </a:cubicBezTo>
                  <a:cubicBezTo>
                    <a:pt x="3183" y="12"/>
                    <a:pt x="2593" y="1"/>
                    <a:pt x="2075" y="1"/>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69"/>
            <p:cNvSpPr/>
            <p:nvPr/>
          </p:nvSpPr>
          <p:spPr>
            <a:xfrm>
              <a:off x="1782709" y="2739493"/>
              <a:ext cx="456435" cy="42679"/>
            </a:xfrm>
            <a:custGeom>
              <a:avLst/>
              <a:gdLst/>
              <a:ahLst/>
              <a:cxnLst/>
              <a:rect l="l" t="t" r="r" b="b"/>
              <a:pathLst>
                <a:path w="5839" h="546" extrusionOk="0">
                  <a:moveTo>
                    <a:pt x="2069" y="0"/>
                  </a:moveTo>
                  <a:cubicBezTo>
                    <a:pt x="950" y="0"/>
                    <a:pt x="176" y="54"/>
                    <a:pt x="161" y="55"/>
                  </a:cubicBezTo>
                  <a:cubicBezTo>
                    <a:pt x="70" y="61"/>
                    <a:pt x="1" y="140"/>
                    <a:pt x="7" y="232"/>
                  </a:cubicBezTo>
                  <a:cubicBezTo>
                    <a:pt x="14" y="319"/>
                    <a:pt x="88" y="385"/>
                    <a:pt x="173" y="385"/>
                  </a:cubicBezTo>
                  <a:cubicBezTo>
                    <a:pt x="177" y="385"/>
                    <a:pt x="180" y="385"/>
                    <a:pt x="184" y="385"/>
                  </a:cubicBezTo>
                  <a:cubicBezTo>
                    <a:pt x="199" y="384"/>
                    <a:pt x="962" y="332"/>
                    <a:pt x="2065" y="332"/>
                  </a:cubicBezTo>
                  <a:cubicBezTo>
                    <a:pt x="3077" y="332"/>
                    <a:pt x="4374" y="376"/>
                    <a:pt x="5640" y="544"/>
                  </a:cubicBezTo>
                  <a:cubicBezTo>
                    <a:pt x="5648" y="544"/>
                    <a:pt x="5655" y="545"/>
                    <a:pt x="5662" y="545"/>
                  </a:cubicBezTo>
                  <a:cubicBezTo>
                    <a:pt x="5744" y="545"/>
                    <a:pt x="5816" y="485"/>
                    <a:pt x="5826" y="401"/>
                  </a:cubicBezTo>
                  <a:cubicBezTo>
                    <a:pt x="5839" y="310"/>
                    <a:pt x="5775" y="228"/>
                    <a:pt x="5684" y="215"/>
                  </a:cubicBezTo>
                  <a:cubicBezTo>
                    <a:pt x="4404" y="45"/>
                    <a:pt x="3092" y="0"/>
                    <a:pt x="2069" y="0"/>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69"/>
            <p:cNvSpPr/>
            <p:nvPr/>
          </p:nvSpPr>
          <p:spPr>
            <a:xfrm>
              <a:off x="2563619" y="1816235"/>
              <a:ext cx="1041381" cy="1362538"/>
            </a:xfrm>
            <a:custGeom>
              <a:avLst/>
              <a:gdLst/>
              <a:ahLst/>
              <a:cxnLst/>
              <a:rect l="l" t="t" r="r" b="b"/>
              <a:pathLst>
                <a:path w="13322" h="17431" extrusionOk="0">
                  <a:moveTo>
                    <a:pt x="4354" y="1"/>
                  </a:moveTo>
                  <a:cubicBezTo>
                    <a:pt x="3553" y="1"/>
                    <a:pt x="2806" y="81"/>
                    <a:pt x="2168" y="275"/>
                  </a:cubicBezTo>
                  <a:lnTo>
                    <a:pt x="0" y="15880"/>
                  </a:lnTo>
                  <a:lnTo>
                    <a:pt x="11160" y="17430"/>
                  </a:lnTo>
                  <a:lnTo>
                    <a:pt x="13322" y="1868"/>
                  </a:lnTo>
                  <a:cubicBezTo>
                    <a:pt x="13322" y="1868"/>
                    <a:pt x="8217" y="1"/>
                    <a:pt x="435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69"/>
            <p:cNvSpPr/>
            <p:nvPr/>
          </p:nvSpPr>
          <p:spPr>
            <a:xfrm>
              <a:off x="2745909" y="1986253"/>
              <a:ext cx="754575" cy="143828"/>
            </a:xfrm>
            <a:custGeom>
              <a:avLst/>
              <a:gdLst/>
              <a:ahLst/>
              <a:cxnLst/>
              <a:rect l="l" t="t" r="r" b="b"/>
              <a:pathLst>
                <a:path w="9653" h="1840" extrusionOk="0">
                  <a:moveTo>
                    <a:pt x="2105" y="0"/>
                  </a:moveTo>
                  <a:cubicBezTo>
                    <a:pt x="1336" y="0"/>
                    <a:pt x="678" y="86"/>
                    <a:pt x="136" y="259"/>
                  </a:cubicBezTo>
                  <a:cubicBezTo>
                    <a:pt x="49" y="287"/>
                    <a:pt x="0" y="380"/>
                    <a:pt x="28" y="467"/>
                  </a:cubicBezTo>
                  <a:cubicBezTo>
                    <a:pt x="51" y="538"/>
                    <a:pt x="116" y="583"/>
                    <a:pt x="187" y="583"/>
                  </a:cubicBezTo>
                  <a:cubicBezTo>
                    <a:pt x="204" y="583"/>
                    <a:pt x="220" y="580"/>
                    <a:pt x="237" y="575"/>
                  </a:cubicBezTo>
                  <a:cubicBezTo>
                    <a:pt x="739" y="415"/>
                    <a:pt x="1364" y="335"/>
                    <a:pt x="2098" y="335"/>
                  </a:cubicBezTo>
                  <a:cubicBezTo>
                    <a:pt x="3165" y="335"/>
                    <a:pt x="4461" y="504"/>
                    <a:pt x="5943" y="838"/>
                  </a:cubicBezTo>
                  <a:cubicBezTo>
                    <a:pt x="7846" y="1268"/>
                    <a:pt x="9394" y="1824"/>
                    <a:pt x="9409" y="1830"/>
                  </a:cubicBezTo>
                  <a:cubicBezTo>
                    <a:pt x="9429" y="1837"/>
                    <a:pt x="9447" y="1839"/>
                    <a:pt x="9466" y="1839"/>
                  </a:cubicBezTo>
                  <a:cubicBezTo>
                    <a:pt x="9533" y="1839"/>
                    <a:pt x="9597" y="1797"/>
                    <a:pt x="9621" y="1730"/>
                  </a:cubicBezTo>
                  <a:cubicBezTo>
                    <a:pt x="9653" y="1644"/>
                    <a:pt x="9608" y="1550"/>
                    <a:pt x="9522" y="1518"/>
                  </a:cubicBezTo>
                  <a:cubicBezTo>
                    <a:pt x="9506" y="1513"/>
                    <a:pt x="7942" y="950"/>
                    <a:pt x="6020" y="516"/>
                  </a:cubicBezTo>
                  <a:cubicBezTo>
                    <a:pt x="4500" y="172"/>
                    <a:pt x="3191" y="0"/>
                    <a:pt x="2105" y="0"/>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69"/>
            <p:cNvSpPr/>
            <p:nvPr/>
          </p:nvSpPr>
          <p:spPr>
            <a:xfrm>
              <a:off x="2726132" y="2128991"/>
              <a:ext cx="754497" cy="143906"/>
            </a:xfrm>
            <a:custGeom>
              <a:avLst/>
              <a:gdLst/>
              <a:ahLst/>
              <a:cxnLst/>
              <a:rect l="l" t="t" r="r" b="b"/>
              <a:pathLst>
                <a:path w="9652" h="1841" extrusionOk="0">
                  <a:moveTo>
                    <a:pt x="2103" y="1"/>
                  </a:moveTo>
                  <a:cubicBezTo>
                    <a:pt x="1334" y="1"/>
                    <a:pt x="677" y="87"/>
                    <a:pt x="136" y="259"/>
                  </a:cubicBezTo>
                  <a:cubicBezTo>
                    <a:pt x="48" y="287"/>
                    <a:pt x="0" y="380"/>
                    <a:pt x="28" y="467"/>
                  </a:cubicBezTo>
                  <a:cubicBezTo>
                    <a:pt x="50" y="538"/>
                    <a:pt x="115" y="583"/>
                    <a:pt x="185" y="583"/>
                  </a:cubicBezTo>
                  <a:cubicBezTo>
                    <a:pt x="202" y="583"/>
                    <a:pt x="219" y="580"/>
                    <a:pt x="236" y="575"/>
                  </a:cubicBezTo>
                  <a:cubicBezTo>
                    <a:pt x="738" y="415"/>
                    <a:pt x="1364" y="336"/>
                    <a:pt x="2097" y="336"/>
                  </a:cubicBezTo>
                  <a:cubicBezTo>
                    <a:pt x="3164" y="336"/>
                    <a:pt x="4461" y="504"/>
                    <a:pt x="5942" y="839"/>
                  </a:cubicBezTo>
                  <a:cubicBezTo>
                    <a:pt x="7844" y="1268"/>
                    <a:pt x="9393" y="1824"/>
                    <a:pt x="9409" y="1830"/>
                  </a:cubicBezTo>
                  <a:cubicBezTo>
                    <a:pt x="9427" y="1837"/>
                    <a:pt x="9447" y="1840"/>
                    <a:pt x="9465" y="1840"/>
                  </a:cubicBezTo>
                  <a:cubicBezTo>
                    <a:pt x="9533" y="1840"/>
                    <a:pt x="9597" y="1798"/>
                    <a:pt x="9621" y="1730"/>
                  </a:cubicBezTo>
                  <a:cubicBezTo>
                    <a:pt x="9652" y="1644"/>
                    <a:pt x="9607" y="1549"/>
                    <a:pt x="9522" y="1519"/>
                  </a:cubicBezTo>
                  <a:cubicBezTo>
                    <a:pt x="9506" y="1513"/>
                    <a:pt x="7941" y="950"/>
                    <a:pt x="6019" y="515"/>
                  </a:cubicBezTo>
                  <a:cubicBezTo>
                    <a:pt x="4499" y="172"/>
                    <a:pt x="3189" y="1"/>
                    <a:pt x="2103" y="1"/>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69"/>
            <p:cNvSpPr/>
            <p:nvPr/>
          </p:nvSpPr>
          <p:spPr>
            <a:xfrm>
              <a:off x="2706277" y="2271728"/>
              <a:ext cx="754575" cy="143828"/>
            </a:xfrm>
            <a:custGeom>
              <a:avLst/>
              <a:gdLst/>
              <a:ahLst/>
              <a:cxnLst/>
              <a:rect l="l" t="t" r="r" b="b"/>
              <a:pathLst>
                <a:path w="9653" h="1840" extrusionOk="0">
                  <a:moveTo>
                    <a:pt x="2104" y="0"/>
                  </a:moveTo>
                  <a:cubicBezTo>
                    <a:pt x="1335" y="0"/>
                    <a:pt x="678" y="87"/>
                    <a:pt x="135" y="259"/>
                  </a:cubicBezTo>
                  <a:cubicBezTo>
                    <a:pt x="49" y="287"/>
                    <a:pt x="0" y="381"/>
                    <a:pt x="28" y="467"/>
                  </a:cubicBezTo>
                  <a:cubicBezTo>
                    <a:pt x="51" y="538"/>
                    <a:pt x="116" y="583"/>
                    <a:pt x="186" y="583"/>
                  </a:cubicBezTo>
                  <a:cubicBezTo>
                    <a:pt x="203" y="583"/>
                    <a:pt x="219" y="581"/>
                    <a:pt x="236" y="575"/>
                  </a:cubicBezTo>
                  <a:cubicBezTo>
                    <a:pt x="738" y="415"/>
                    <a:pt x="1364" y="336"/>
                    <a:pt x="2098" y="336"/>
                  </a:cubicBezTo>
                  <a:cubicBezTo>
                    <a:pt x="3165" y="336"/>
                    <a:pt x="4461" y="504"/>
                    <a:pt x="5943" y="838"/>
                  </a:cubicBezTo>
                  <a:cubicBezTo>
                    <a:pt x="7845" y="1268"/>
                    <a:pt x="9394" y="1825"/>
                    <a:pt x="9409" y="1830"/>
                  </a:cubicBezTo>
                  <a:cubicBezTo>
                    <a:pt x="9427" y="1837"/>
                    <a:pt x="9447" y="1840"/>
                    <a:pt x="9466" y="1840"/>
                  </a:cubicBezTo>
                  <a:cubicBezTo>
                    <a:pt x="9533" y="1840"/>
                    <a:pt x="9597" y="1798"/>
                    <a:pt x="9621" y="1731"/>
                  </a:cubicBezTo>
                  <a:cubicBezTo>
                    <a:pt x="9653" y="1644"/>
                    <a:pt x="9608" y="1550"/>
                    <a:pt x="9522" y="1518"/>
                  </a:cubicBezTo>
                  <a:cubicBezTo>
                    <a:pt x="9506" y="1513"/>
                    <a:pt x="7941" y="950"/>
                    <a:pt x="6019" y="516"/>
                  </a:cubicBezTo>
                  <a:cubicBezTo>
                    <a:pt x="4499" y="173"/>
                    <a:pt x="3190" y="0"/>
                    <a:pt x="2104" y="0"/>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69"/>
            <p:cNvSpPr/>
            <p:nvPr/>
          </p:nvSpPr>
          <p:spPr>
            <a:xfrm>
              <a:off x="2686422" y="2414543"/>
              <a:ext cx="754575" cy="143828"/>
            </a:xfrm>
            <a:custGeom>
              <a:avLst/>
              <a:gdLst/>
              <a:ahLst/>
              <a:cxnLst/>
              <a:rect l="l" t="t" r="r" b="b"/>
              <a:pathLst>
                <a:path w="9653" h="1840" extrusionOk="0">
                  <a:moveTo>
                    <a:pt x="2105" y="0"/>
                  </a:moveTo>
                  <a:cubicBezTo>
                    <a:pt x="1336" y="0"/>
                    <a:pt x="678" y="86"/>
                    <a:pt x="136" y="259"/>
                  </a:cubicBezTo>
                  <a:cubicBezTo>
                    <a:pt x="49" y="286"/>
                    <a:pt x="1" y="379"/>
                    <a:pt x="29" y="467"/>
                  </a:cubicBezTo>
                  <a:cubicBezTo>
                    <a:pt x="51" y="537"/>
                    <a:pt x="116" y="582"/>
                    <a:pt x="186" y="582"/>
                  </a:cubicBezTo>
                  <a:cubicBezTo>
                    <a:pt x="203" y="582"/>
                    <a:pt x="220" y="580"/>
                    <a:pt x="237" y="574"/>
                  </a:cubicBezTo>
                  <a:cubicBezTo>
                    <a:pt x="739" y="414"/>
                    <a:pt x="1364" y="335"/>
                    <a:pt x="2098" y="335"/>
                  </a:cubicBezTo>
                  <a:cubicBezTo>
                    <a:pt x="3165" y="335"/>
                    <a:pt x="4461" y="503"/>
                    <a:pt x="5943" y="838"/>
                  </a:cubicBezTo>
                  <a:cubicBezTo>
                    <a:pt x="7845" y="1267"/>
                    <a:pt x="9394" y="1824"/>
                    <a:pt x="9410" y="1830"/>
                  </a:cubicBezTo>
                  <a:cubicBezTo>
                    <a:pt x="9428" y="1836"/>
                    <a:pt x="9447" y="1839"/>
                    <a:pt x="9466" y="1839"/>
                  </a:cubicBezTo>
                  <a:cubicBezTo>
                    <a:pt x="9534" y="1839"/>
                    <a:pt x="9598" y="1797"/>
                    <a:pt x="9622" y="1730"/>
                  </a:cubicBezTo>
                  <a:cubicBezTo>
                    <a:pt x="9653" y="1644"/>
                    <a:pt x="9608" y="1549"/>
                    <a:pt x="9522" y="1518"/>
                  </a:cubicBezTo>
                  <a:cubicBezTo>
                    <a:pt x="9507" y="1512"/>
                    <a:pt x="7941" y="950"/>
                    <a:pt x="6019" y="516"/>
                  </a:cubicBezTo>
                  <a:cubicBezTo>
                    <a:pt x="4500" y="172"/>
                    <a:pt x="3191" y="0"/>
                    <a:pt x="2105" y="0"/>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69"/>
            <p:cNvSpPr/>
            <p:nvPr/>
          </p:nvSpPr>
          <p:spPr>
            <a:xfrm>
              <a:off x="2666567" y="2557281"/>
              <a:ext cx="754653" cy="143828"/>
            </a:xfrm>
            <a:custGeom>
              <a:avLst/>
              <a:gdLst/>
              <a:ahLst/>
              <a:cxnLst/>
              <a:rect l="l" t="t" r="r" b="b"/>
              <a:pathLst>
                <a:path w="9654" h="1840" extrusionOk="0">
                  <a:moveTo>
                    <a:pt x="2106" y="0"/>
                  </a:moveTo>
                  <a:cubicBezTo>
                    <a:pt x="1336" y="0"/>
                    <a:pt x="679" y="86"/>
                    <a:pt x="136" y="259"/>
                  </a:cubicBezTo>
                  <a:cubicBezTo>
                    <a:pt x="49" y="287"/>
                    <a:pt x="1" y="380"/>
                    <a:pt x="29" y="467"/>
                  </a:cubicBezTo>
                  <a:cubicBezTo>
                    <a:pt x="51" y="537"/>
                    <a:pt x="116" y="583"/>
                    <a:pt x="186" y="583"/>
                  </a:cubicBezTo>
                  <a:cubicBezTo>
                    <a:pt x="203" y="583"/>
                    <a:pt x="220" y="580"/>
                    <a:pt x="237" y="575"/>
                  </a:cubicBezTo>
                  <a:cubicBezTo>
                    <a:pt x="739" y="415"/>
                    <a:pt x="1365" y="335"/>
                    <a:pt x="2099" y="335"/>
                  </a:cubicBezTo>
                  <a:cubicBezTo>
                    <a:pt x="3166" y="335"/>
                    <a:pt x="4462" y="503"/>
                    <a:pt x="5943" y="838"/>
                  </a:cubicBezTo>
                  <a:cubicBezTo>
                    <a:pt x="7846" y="1267"/>
                    <a:pt x="9394" y="1824"/>
                    <a:pt x="9410" y="1829"/>
                  </a:cubicBezTo>
                  <a:cubicBezTo>
                    <a:pt x="9428" y="1836"/>
                    <a:pt x="9447" y="1840"/>
                    <a:pt x="9467" y="1840"/>
                  </a:cubicBezTo>
                  <a:cubicBezTo>
                    <a:pt x="9534" y="1840"/>
                    <a:pt x="9597" y="1798"/>
                    <a:pt x="9622" y="1730"/>
                  </a:cubicBezTo>
                  <a:cubicBezTo>
                    <a:pt x="9653" y="1644"/>
                    <a:pt x="9609" y="1549"/>
                    <a:pt x="9522" y="1518"/>
                  </a:cubicBezTo>
                  <a:cubicBezTo>
                    <a:pt x="9507" y="1513"/>
                    <a:pt x="7942" y="950"/>
                    <a:pt x="6019" y="515"/>
                  </a:cubicBezTo>
                  <a:cubicBezTo>
                    <a:pt x="4500" y="172"/>
                    <a:pt x="3192" y="0"/>
                    <a:pt x="2106" y="0"/>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69"/>
            <p:cNvSpPr/>
            <p:nvPr/>
          </p:nvSpPr>
          <p:spPr>
            <a:xfrm>
              <a:off x="2646791" y="2700018"/>
              <a:ext cx="754575" cy="143828"/>
            </a:xfrm>
            <a:custGeom>
              <a:avLst/>
              <a:gdLst/>
              <a:ahLst/>
              <a:cxnLst/>
              <a:rect l="l" t="t" r="r" b="b"/>
              <a:pathLst>
                <a:path w="9653" h="1840" extrusionOk="0">
                  <a:moveTo>
                    <a:pt x="2104" y="0"/>
                  </a:moveTo>
                  <a:cubicBezTo>
                    <a:pt x="1335" y="0"/>
                    <a:pt x="678" y="87"/>
                    <a:pt x="136" y="259"/>
                  </a:cubicBezTo>
                  <a:cubicBezTo>
                    <a:pt x="49" y="287"/>
                    <a:pt x="1" y="380"/>
                    <a:pt x="28" y="467"/>
                  </a:cubicBezTo>
                  <a:cubicBezTo>
                    <a:pt x="50" y="538"/>
                    <a:pt x="115" y="582"/>
                    <a:pt x="186" y="582"/>
                  </a:cubicBezTo>
                  <a:cubicBezTo>
                    <a:pt x="203" y="582"/>
                    <a:pt x="220" y="580"/>
                    <a:pt x="236" y="574"/>
                  </a:cubicBezTo>
                  <a:cubicBezTo>
                    <a:pt x="738" y="415"/>
                    <a:pt x="1363" y="335"/>
                    <a:pt x="2096" y="335"/>
                  </a:cubicBezTo>
                  <a:cubicBezTo>
                    <a:pt x="3163" y="335"/>
                    <a:pt x="4460" y="504"/>
                    <a:pt x="5942" y="838"/>
                  </a:cubicBezTo>
                  <a:cubicBezTo>
                    <a:pt x="7845" y="1268"/>
                    <a:pt x="9394" y="1824"/>
                    <a:pt x="9409" y="1830"/>
                  </a:cubicBezTo>
                  <a:cubicBezTo>
                    <a:pt x="9428" y="1836"/>
                    <a:pt x="9446" y="1840"/>
                    <a:pt x="9465" y="1840"/>
                  </a:cubicBezTo>
                  <a:cubicBezTo>
                    <a:pt x="9534" y="1840"/>
                    <a:pt x="9596" y="1798"/>
                    <a:pt x="9621" y="1731"/>
                  </a:cubicBezTo>
                  <a:cubicBezTo>
                    <a:pt x="9652" y="1644"/>
                    <a:pt x="9608" y="1550"/>
                    <a:pt x="9521" y="1518"/>
                  </a:cubicBezTo>
                  <a:cubicBezTo>
                    <a:pt x="9506" y="1512"/>
                    <a:pt x="7941" y="950"/>
                    <a:pt x="6019" y="516"/>
                  </a:cubicBezTo>
                  <a:cubicBezTo>
                    <a:pt x="4499" y="172"/>
                    <a:pt x="3191" y="0"/>
                    <a:pt x="2104" y="0"/>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69"/>
            <p:cNvSpPr/>
            <p:nvPr/>
          </p:nvSpPr>
          <p:spPr>
            <a:xfrm>
              <a:off x="2646791" y="2838769"/>
              <a:ext cx="588386" cy="92472"/>
            </a:xfrm>
            <a:custGeom>
              <a:avLst/>
              <a:gdLst/>
              <a:ahLst/>
              <a:cxnLst/>
              <a:rect l="l" t="t" r="r" b="b"/>
              <a:pathLst>
                <a:path w="7527" h="1183" extrusionOk="0">
                  <a:moveTo>
                    <a:pt x="2103" y="1"/>
                  </a:moveTo>
                  <a:cubicBezTo>
                    <a:pt x="1381" y="1"/>
                    <a:pt x="708" y="76"/>
                    <a:pt x="136" y="259"/>
                  </a:cubicBezTo>
                  <a:cubicBezTo>
                    <a:pt x="49" y="286"/>
                    <a:pt x="1" y="379"/>
                    <a:pt x="28" y="466"/>
                  </a:cubicBezTo>
                  <a:cubicBezTo>
                    <a:pt x="50" y="537"/>
                    <a:pt x="115" y="582"/>
                    <a:pt x="186" y="582"/>
                  </a:cubicBezTo>
                  <a:cubicBezTo>
                    <a:pt x="203" y="582"/>
                    <a:pt x="220" y="579"/>
                    <a:pt x="236" y="574"/>
                  </a:cubicBezTo>
                  <a:cubicBezTo>
                    <a:pt x="662" y="438"/>
                    <a:pt x="1267" y="332"/>
                    <a:pt x="2116" y="332"/>
                  </a:cubicBezTo>
                  <a:cubicBezTo>
                    <a:pt x="3306" y="332"/>
                    <a:pt x="4974" y="541"/>
                    <a:pt x="7299" y="1176"/>
                  </a:cubicBezTo>
                  <a:cubicBezTo>
                    <a:pt x="7314" y="1181"/>
                    <a:pt x="7328" y="1182"/>
                    <a:pt x="7343" y="1182"/>
                  </a:cubicBezTo>
                  <a:cubicBezTo>
                    <a:pt x="7415" y="1182"/>
                    <a:pt x="7483" y="1134"/>
                    <a:pt x="7503" y="1060"/>
                  </a:cubicBezTo>
                  <a:cubicBezTo>
                    <a:pt x="7526" y="972"/>
                    <a:pt x="7475" y="881"/>
                    <a:pt x="7386" y="857"/>
                  </a:cubicBezTo>
                  <a:cubicBezTo>
                    <a:pt x="5809" y="426"/>
                    <a:pt x="3818" y="1"/>
                    <a:pt x="2103" y="1"/>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69"/>
            <p:cNvSpPr/>
            <p:nvPr/>
          </p:nvSpPr>
          <p:spPr>
            <a:xfrm>
              <a:off x="2789059" y="1789345"/>
              <a:ext cx="175570" cy="442428"/>
            </a:xfrm>
            <a:custGeom>
              <a:avLst/>
              <a:gdLst/>
              <a:ahLst/>
              <a:cxnLst/>
              <a:rect l="l" t="t" r="r" b="b"/>
              <a:pathLst>
                <a:path w="2246" h="5660" extrusionOk="0">
                  <a:moveTo>
                    <a:pt x="971" y="0"/>
                  </a:moveTo>
                  <a:cubicBezTo>
                    <a:pt x="808" y="0"/>
                    <a:pt x="661" y="124"/>
                    <a:pt x="632" y="302"/>
                  </a:cubicBezTo>
                  <a:lnTo>
                    <a:pt x="0" y="5418"/>
                  </a:lnTo>
                  <a:lnTo>
                    <a:pt x="858" y="4661"/>
                  </a:lnTo>
                  <a:lnTo>
                    <a:pt x="1527" y="5659"/>
                  </a:lnTo>
                  <a:lnTo>
                    <a:pt x="2215" y="500"/>
                  </a:lnTo>
                  <a:cubicBezTo>
                    <a:pt x="2246" y="318"/>
                    <a:pt x="2139" y="144"/>
                    <a:pt x="1970" y="98"/>
                  </a:cubicBezTo>
                  <a:lnTo>
                    <a:pt x="1058" y="12"/>
                  </a:lnTo>
                  <a:cubicBezTo>
                    <a:pt x="1029" y="4"/>
                    <a:pt x="1000" y="0"/>
                    <a:pt x="9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69"/>
            <p:cNvSpPr/>
            <p:nvPr/>
          </p:nvSpPr>
          <p:spPr>
            <a:xfrm>
              <a:off x="2005178" y="1819440"/>
              <a:ext cx="531791" cy="417024"/>
            </a:xfrm>
            <a:custGeom>
              <a:avLst/>
              <a:gdLst/>
              <a:ahLst/>
              <a:cxnLst/>
              <a:rect l="l" t="t" r="r" b="b"/>
              <a:pathLst>
                <a:path w="6803" h="5335" extrusionOk="0">
                  <a:moveTo>
                    <a:pt x="1702" y="0"/>
                  </a:moveTo>
                  <a:cubicBezTo>
                    <a:pt x="1541" y="0"/>
                    <a:pt x="1370" y="30"/>
                    <a:pt x="1189" y="98"/>
                  </a:cubicBezTo>
                  <a:cubicBezTo>
                    <a:pt x="0" y="547"/>
                    <a:pt x="465" y="2065"/>
                    <a:pt x="819" y="2812"/>
                  </a:cubicBezTo>
                  <a:cubicBezTo>
                    <a:pt x="1320" y="3864"/>
                    <a:pt x="2517" y="5335"/>
                    <a:pt x="2768" y="5335"/>
                  </a:cubicBezTo>
                  <a:cubicBezTo>
                    <a:pt x="2768" y="5335"/>
                    <a:pt x="2769" y="5335"/>
                    <a:pt x="2769" y="5335"/>
                  </a:cubicBezTo>
                  <a:cubicBezTo>
                    <a:pt x="2813" y="5334"/>
                    <a:pt x="3953" y="4799"/>
                    <a:pt x="4890" y="3893"/>
                  </a:cubicBezTo>
                  <a:cubicBezTo>
                    <a:pt x="6007" y="2813"/>
                    <a:pt x="6803" y="1490"/>
                    <a:pt x="5614" y="697"/>
                  </a:cubicBezTo>
                  <a:cubicBezTo>
                    <a:pt x="5415" y="564"/>
                    <a:pt x="5205" y="510"/>
                    <a:pt x="4996" y="510"/>
                  </a:cubicBezTo>
                  <a:cubicBezTo>
                    <a:pt x="4289" y="510"/>
                    <a:pt x="3597" y="1127"/>
                    <a:pt x="3427" y="1384"/>
                  </a:cubicBezTo>
                  <a:cubicBezTo>
                    <a:pt x="3427" y="1384"/>
                    <a:pt x="2799" y="0"/>
                    <a:pt x="1702" y="0"/>
                  </a:cubicBezTo>
                  <a:close/>
                </a:path>
              </a:pathLst>
            </a:custGeom>
            <a:solidFill>
              <a:srgbClr val="529BAB">
                <a:alpha val="46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8" name="Google Shape;448;p38"/>
          <p:cNvSpPr txBox="1"/>
          <p:nvPr/>
        </p:nvSpPr>
        <p:spPr>
          <a:xfrm>
            <a:off x="1511310" y="1047530"/>
            <a:ext cx="7763400" cy="807600"/>
          </a:xfrm>
          <a:prstGeom prst="rect">
            <a:avLst/>
          </a:prstGeom>
          <a:noFill/>
          <a:ln>
            <a:noFill/>
          </a:ln>
        </p:spPr>
        <p:txBody>
          <a:bodyPr wrap="square" lIns="91425" tIns="91425" rIns="91425" bIns="91425" anchor="ctr" anchorCtr="0">
            <a:noAutofit/>
            <a:scene3d>
              <a:camera prst="orthographicFront"/>
              <a:lightRig rig="soft" dir="t">
                <a:rot lat="0" lon="0" rev="15600000"/>
              </a:lightRig>
            </a:scene3d>
            <a:sp3d extrusionH="57150" prstMaterial="softEdge">
              <a:bevelT w="25400" h="38100"/>
            </a:sp3d>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5200"/>
              <a:buFont typeface="Calistoga" panose="00000500000000000000"/>
              <a:buNone/>
              <a:defRPr sz="4800" b="0" i="0" u="none" strike="noStrike" cap="none">
                <a:solidFill>
                  <a:schemeClr val="lt2"/>
                </a:solidFill>
                <a:latin typeface="Calistoga" panose="00000500000000000000"/>
                <a:ea typeface="Calistoga" panose="00000500000000000000"/>
                <a:cs typeface="Calistoga" panose="00000500000000000000"/>
                <a:sym typeface="Calistoga" panose="00000500000000000000"/>
              </a:defRPr>
            </a:lvl1pPr>
            <a:lvl2pPr marR="0" lvl="1"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2pPr>
            <a:lvl3pPr marR="0" lvl="2"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3pPr>
            <a:lvl4pPr marR="0" lvl="3"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4pPr>
            <a:lvl5pPr marR="0" lvl="4"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5pPr>
            <a:lvl6pPr marR="0" lvl="5"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6pPr>
            <a:lvl7pPr marR="0" lvl="6"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7pPr>
            <a:lvl8pPr marR="0" lvl="7"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8pPr>
            <a:lvl9pPr marR="0" lvl="8" algn="ctr" rtl="0">
              <a:lnSpc>
                <a:spcPct val="100000"/>
              </a:lnSpc>
              <a:spcBef>
                <a:spcPts val="0"/>
              </a:spcBef>
              <a:spcAft>
                <a:spcPts val="0"/>
              </a:spcAft>
              <a:buClr>
                <a:schemeClr val="accent2"/>
              </a:buClr>
              <a:buSzPts val="5200"/>
              <a:buFont typeface="Fredoka One" panose="02000000000000000000"/>
              <a:buNone/>
              <a:defRPr sz="5200" b="1" i="0" u="none" strike="noStrike" cap="none">
                <a:solidFill>
                  <a:schemeClr val="accent2"/>
                </a:solidFill>
                <a:latin typeface="Fredoka One" panose="02000000000000000000"/>
                <a:ea typeface="Fredoka One" panose="02000000000000000000"/>
                <a:cs typeface="Fredoka One" panose="02000000000000000000"/>
                <a:sym typeface="Fredoka One" panose="02000000000000000000"/>
              </a:defRPr>
            </a:lvl9pPr>
          </a:lstStyle>
          <a:p>
            <a:pPr marL="0" lvl="0" indent="0" algn="ctr" rtl="0">
              <a:spcBef>
                <a:spcPts val="0"/>
              </a:spcBef>
              <a:spcAft>
                <a:spcPts val="0"/>
              </a:spcAft>
              <a:buNone/>
            </a:pPr>
            <a:r>
              <a:rPr lang="vi-VN" altLang="en-GB" sz="3600">
                <a:ln/>
                <a:solidFill>
                  <a:schemeClr val="accent4"/>
                </a:solidFill>
                <a:effectLst/>
              </a:rPr>
              <a:t>Tiếng đàn ba-la-lai-ca trên sông Đà</a:t>
            </a:r>
          </a:p>
        </p:txBody>
      </p:sp>
      <p:sp>
        <p:nvSpPr>
          <p:cNvPr id="3" name="Text Box 2"/>
          <p:cNvSpPr txBox="1"/>
          <p:nvPr/>
        </p:nvSpPr>
        <p:spPr>
          <a:xfrm>
            <a:off x="1701165" y="1764665"/>
            <a:ext cx="8024495" cy="2553335"/>
          </a:xfrm>
          <a:prstGeom prst="rect">
            <a:avLst/>
          </a:prstGeom>
          <a:noFill/>
        </p:spPr>
        <p:txBody>
          <a:bodyPr wrap="square" rtlCol="0" anchor="t">
            <a:spAutoFit/>
          </a:bodyPr>
          <a:lstStyle/>
          <a:p>
            <a:pPr algn="l"/>
            <a:r>
              <a:rPr lang="vi-VN" altLang="en-US" sz="3200" i="1">
                <a:solidFill>
                  <a:srgbClr val="7030A0"/>
                </a:solidFill>
                <a:latin typeface="Times New Roman" panose="02020603050405020304" charset="0"/>
                <a:cs typeface="Times New Roman" panose="02020603050405020304" charset="0"/>
              </a:rPr>
              <a:t>Ngày mai</a:t>
            </a:r>
            <a:r>
              <a:rPr lang="vi-VN" altLang="en-US" sz="3200" i="1">
                <a:solidFill>
                  <a:srgbClr val="7030A0"/>
                </a:solidFill>
                <a:latin typeface="Times New Roman" panose="02020603050405020304" charset="0"/>
                <a:cs typeface="Times New Roman" panose="02020603050405020304" charset="0"/>
                <a:sym typeface="+mn-ea"/>
              </a:rPr>
              <a:t> </a:t>
            </a:r>
            <a:r>
              <a:rPr lang="vi-VN" altLang="en-US" sz="3200" i="1">
                <a:solidFill>
                  <a:srgbClr val="FF0000"/>
                </a:solidFill>
                <a:latin typeface="Times New Roman" panose="02020603050405020304" charset="0"/>
                <a:cs typeface="Times New Roman" panose="02020603050405020304" charset="0"/>
                <a:sym typeface="+mn-ea"/>
              </a:rPr>
              <a:t>/</a:t>
            </a:r>
            <a:endParaRPr lang="vi-VN" altLang="en-US" sz="3200" i="1">
              <a:solidFill>
                <a:srgbClr val="7030A0"/>
              </a:solidFill>
              <a:latin typeface="Times New Roman" panose="02020603050405020304" charset="0"/>
              <a:cs typeface="Times New Roman" panose="02020603050405020304" charset="0"/>
            </a:endParaRPr>
          </a:p>
          <a:p>
            <a:pPr algn="l"/>
            <a:r>
              <a:rPr lang="vi-VN" altLang="en-US" sz="3200" i="1">
                <a:solidFill>
                  <a:srgbClr val="7030A0"/>
                </a:solidFill>
                <a:latin typeface="Times New Roman" panose="02020603050405020304" charset="0"/>
                <a:cs typeface="Times New Roman" panose="02020603050405020304" charset="0"/>
              </a:rPr>
              <a:t>Chiếc đập lớn </a:t>
            </a:r>
            <a:r>
              <a:rPr lang="vi-VN" altLang="en-US" sz="3200" i="1">
                <a:solidFill>
                  <a:srgbClr val="FF0000"/>
                </a:solidFill>
                <a:latin typeface="Times New Roman" panose="02020603050405020304" charset="0"/>
                <a:cs typeface="Times New Roman" panose="02020603050405020304" charset="0"/>
              </a:rPr>
              <a:t>/ </a:t>
            </a:r>
            <a:r>
              <a:rPr lang="vi-VN" altLang="en-US" sz="3200" b="1" i="1">
                <a:solidFill>
                  <a:srgbClr val="7030A0"/>
                </a:solidFill>
                <a:latin typeface="Times New Roman" panose="02020603050405020304" charset="0"/>
                <a:cs typeface="Times New Roman" panose="02020603050405020304" charset="0"/>
              </a:rPr>
              <a:t>nối liền</a:t>
            </a:r>
            <a:r>
              <a:rPr lang="vi-VN" altLang="en-US" sz="3200" i="1">
                <a:solidFill>
                  <a:srgbClr val="7030A0"/>
                </a:solidFill>
                <a:latin typeface="Times New Roman" panose="02020603050405020304" charset="0"/>
                <a:cs typeface="Times New Roman" panose="02020603050405020304" charset="0"/>
              </a:rPr>
              <a:t> hai khối núi</a:t>
            </a:r>
          </a:p>
          <a:p>
            <a:pPr algn="l"/>
            <a:r>
              <a:rPr lang="vi-VN" altLang="en-US" sz="3200" i="1">
                <a:solidFill>
                  <a:srgbClr val="7030A0"/>
                </a:solidFill>
                <a:latin typeface="Times New Roman" panose="02020603050405020304" charset="0"/>
                <a:cs typeface="Times New Roman" panose="02020603050405020304" charset="0"/>
              </a:rPr>
              <a:t>Biển sẽ nằm </a:t>
            </a:r>
            <a:r>
              <a:rPr lang="vi-VN" altLang="en-US" sz="3200" i="1">
                <a:solidFill>
                  <a:srgbClr val="FF0000"/>
                </a:solidFill>
                <a:latin typeface="Times New Roman" panose="02020603050405020304" charset="0"/>
                <a:cs typeface="Times New Roman" panose="02020603050405020304" charset="0"/>
              </a:rPr>
              <a:t>/</a:t>
            </a:r>
            <a:r>
              <a:rPr lang="vi-VN" altLang="en-US" sz="3200" i="1">
                <a:solidFill>
                  <a:srgbClr val="7030A0"/>
                </a:solidFill>
                <a:latin typeface="Times New Roman" panose="02020603050405020304" charset="0"/>
                <a:cs typeface="Times New Roman" panose="02020603050405020304" charset="0"/>
              </a:rPr>
              <a:t> </a:t>
            </a:r>
            <a:r>
              <a:rPr lang="vi-VN" altLang="en-US" sz="3200" b="1" i="1">
                <a:solidFill>
                  <a:srgbClr val="7030A0"/>
                </a:solidFill>
                <a:latin typeface="Times New Roman" panose="02020603050405020304" charset="0"/>
                <a:cs typeface="Times New Roman" panose="02020603050405020304" charset="0"/>
              </a:rPr>
              <a:t>bỡ ngỡ</a:t>
            </a:r>
            <a:r>
              <a:rPr lang="vi-VN" altLang="en-US" sz="3200" i="1">
                <a:solidFill>
                  <a:srgbClr val="7030A0"/>
                </a:solidFill>
                <a:latin typeface="Times New Roman" panose="02020603050405020304" charset="0"/>
                <a:cs typeface="Times New Roman" panose="02020603050405020304" charset="0"/>
              </a:rPr>
              <a:t> giữa cao nguyên</a:t>
            </a:r>
          </a:p>
          <a:p>
            <a:pPr algn="l"/>
            <a:r>
              <a:rPr lang="vi-VN" altLang="en-US" sz="3200" i="1">
                <a:solidFill>
                  <a:srgbClr val="7030A0"/>
                </a:solidFill>
                <a:latin typeface="Times New Roman" panose="02020603050405020304" charset="0"/>
                <a:cs typeface="Times New Roman" panose="02020603050405020304" charset="0"/>
                <a:sym typeface="+mn-ea"/>
              </a:rPr>
              <a:t>Sông Đà </a:t>
            </a:r>
            <a:r>
              <a:rPr lang="vi-VN" altLang="en-US" sz="3200" i="1">
                <a:solidFill>
                  <a:srgbClr val="FF0000"/>
                </a:solidFill>
                <a:latin typeface="Times New Roman" panose="02020603050405020304" charset="0"/>
                <a:cs typeface="Times New Roman" panose="02020603050405020304" charset="0"/>
                <a:sym typeface="+mn-ea"/>
              </a:rPr>
              <a:t>/ </a:t>
            </a:r>
            <a:r>
              <a:rPr lang="vi-VN" altLang="en-US" sz="3200" b="1" i="1">
                <a:solidFill>
                  <a:srgbClr val="7030A0"/>
                </a:solidFill>
                <a:latin typeface="Times New Roman" panose="02020603050405020304" charset="0"/>
                <a:cs typeface="Times New Roman" panose="02020603050405020304" charset="0"/>
                <a:sym typeface="+mn-ea"/>
              </a:rPr>
              <a:t>chia</a:t>
            </a:r>
            <a:r>
              <a:rPr lang="vi-VN" altLang="en-US" sz="3200" i="1">
                <a:solidFill>
                  <a:srgbClr val="7030A0"/>
                </a:solidFill>
                <a:latin typeface="Times New Roman" panose="02020603050405020304" charset="0"/>
                <a:cs typeface="Times New Roman" panose="02020603050405020304" charset="0"/>
                <a:sym typeface="+mn-ea"/>
              </a:rPr>
              <a:t> ánh sáng</a:t>
            </a:r>
            <a:r>
              <a:rPr lang="vi-VN" altLang="en-US" sz="3200" b="1" i="1">
                <a:solidFill>
                  <a:srgbClr val="7030A0"/>
                </a:solidFill>
                <a:latin typeface="Times New Roman" panose="02020603050405020304" charset="0"/>
                <a:cs typeface="Times New Roman" panose="02020603050405020304" charset="0"/>
                <a:sym typeface="+mn-ea"/>
              </a:rPr>
              <a:t> đi muôn ngả</a:t>
            </a:r>
            <a:endParaRPr lang="vi-VN" altLang="en-US" sz="3200" i="1">
              <a:solidFill>
                <a:srgbClr val="7030A0"/>
              </a:solidFill>
              <a:latin typeface="Times New Roman" panose="02020603050405020304" charset="0"/>
              <a:cs typeface="Times New Roman" panose="02020603050405020304" charset="0"/>
            </a:endParaRPr>
          </a:p>
          <a:p>
            <a:pPr algn="l"/>
            <a:r>
              <a:rPr lang="vi-VN" altLang="en-US" sz="3200" i="1">
                <a:solidFill>
                  <a:srgbClr val="7030A0"/>
                </a:solidFill>
                <a:latin typeface="Times New Roman" panose="02020603050405020304" charset="0"/>
                <a:cs typeface="Times New Roman" panose="02020603050405020304" charset="0"/>
              </a:rPr>
              <a:t>Từ công trình thủy điện </a:t>
            </a:r>
            <a:r>
              <a:rPr lang="vi-VN" altLang="en-US" sz="3200" b="1" i="1">
                <a:solidFill>
                  <a:srgbClr val="7030A0"/>
                </a:solidFill>
                <a:latin typeface="Times New Roman" panose="02020603050405020304" charset="0"/>
                <a:cs typeface="Times New Roman" panose="02020603050405020304" charset="0"/>
              </a:rPr>
              <a:t>lớn đầu tiên.</a:t>
            </a:r>
            <a:r>
              <a:rPr lang="vi-VN" altLang="en-US" sz="3200" i="1">
                <a:solidFill>
                  <a:srgbClr val="FF0000"/>
                </a:solidFill>
                <a:latin typeface="Times New Roman" panose="02020603050405020304" charset="0"/>
                <a:cs typeface="Times New Roman" panose="02020603050405020304" charset="0"/>
                <a:sym typeface="+mn-ea"/>
              </a:rPr>
              <a:t> / /</a:t>
            </a:r>
            <a:endParaRPr lang="vi-VN" altLang="en-US" sz="3200" b="1" i="1">
              <a:solidFill>
                <a:srgbClr val="FF0000"/>
              </a:solidFill>
              <a:latin typeface="Times New Roman" panose="02020603050405020304" charset="0"/>
              <a:cs typeface="Times New Roman" panose="02020603050405020304" charset="0"/>
              <a:sym typeface="+mn-ea"/>
            </a:endParaRPr>
          </a:p>
        </p:txBody>
      </p:sp>
      <p:sp>
        <p:nvSpPr>
          <p:cNvPr id="894" name="Google Shape;894;p55"/>
          <p:cNvSpPr txBox="1">
            <a:spLocks noGrp="1"/>
          </p:cNvSpPr>
          <p:nvPr>
            <p:ph type="title"/>
          </p:nvPr>
        </p:nvSpPr>
        <p:spPr>
          <a:xfrm>
            <a:off x="229870" y="220345"/>
            <a:ext cx="3473450" cy="56070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vi-VN" altLang="en-GB">
                <a:solidFill>
                  <a:srgbClr val="FF0000"/>
                </a:solidFill>
              </a:rPr>
              <a:t>Luyện đọc hay</a:t>
            </a:r>
          </a:p>
        </p:txBody>
      </p:sp>
      <p:sp>
        <p:nvSpPr>
          <p:cNvPr id="744" name="Google Shape;744;p50"/>
          <p:cNvSpPr/>
          <p:nvPr/>
        </p:nvSpPr>
        <p:spPr>
          <a:xfrm rot="-5400000">
            <a:off x="1365250" y="-785495"/>
            <a:ext cx="1186180" cy="2757170"/>
          </a:xfrm>
          <a:custGeom>
            <a:avLst/>
            <a:gdLst/>
            <a:ahLst/>
            <a:cxnLst/>
            <a:rect l="l" t="t" r="r" b="b"/>
            <a:pathLst>
              <a:path w="16390" h="22488" extrusionOk="0">
                <a:moveTo>
                  <a:pt x="10747" y="0"/>
                </a:moveTo>
                <a:cubicBezTo>
                  <a:pt x="10286" y="0"/>
                  <a:pt x="9779" y="40"/>
                  <a:pt x="9221" y="126"/>
                </a:cubicBezTo>
                <a:cubicBezTo>
                  <a:pt x="5698" y="611"/>
                  <a:pt x="5166" y="1730"/>
                  <a:pt x="5166" y="1730"/>
                </a:cubicBezTo>
                <a:cubicBezTo>
                  <a:pt x="5166" y="1730"/>
                  <a:pt x="3851" y="3271"/>
                  <a:pt x="3171" y="4784"/>
                </a:cubicBezTo>
                <a:cubicBezTo>
                  <a:pt x="2490" y="6298"/>
                  <a:pt x="0" y="13831"/>
                  <a:pt x="55" y="15118"/>
                </a:cubicBezTo>
                <a:cubicBezTo>
                  <a:pt x="109" y="16406"/>
                  <a:pt x="984" y="22335"/>
                  <a:pt x="5941" y="22481"/>
                </a:cubicBezTo>
                <a:cubicBezTo>
                  <a:pt x="6096" y="22485"/>
                  <a:pt x="6251" y="22488"/>
                  <a:pt x="6405" y="22488"/>
                </a:cubicBezTo>
                <a:cubicBezTo>
                  <a:pt x="11160" y="22488"/>
                  <a:pt x="15146" y="20311"/>
                  <a:pt x="15758" y="16309"/>
                </a:cubicBezTo>
                <a:cubicBezTo>
                  <a:pt x="16390" y="12179"/>
                  <a:pt x="14980" y="9651"/>
                  <a:pt x="15175" y="6857"/>
                </a:cubicBezTo>
                <a:cubicBezTo>
                  <a:pt x="15352" y="4308"/>
                  <a:pt x="15529" y="0"/>
                  <a:pt x="10747"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50"/>
          <p:cNvSpPr/>
          <p:nvPr/>
        </p:nvSpPr>
        <p:spPr>
          <a:xfrm rot="2760000">
            <a:off x="-75565" y="404495"/>
            <a:ext cx="1397000" cy="642620"/>
          </a:xfrm>
          <a:custGeom>
            <a:avLst/>
            <a:gdLst/>
            <a:ahLst/>
            <a:cxnLst/>
            <a:rect l="l" t="t" r="r" b="b"/>
            <a:pathLst>
              <a:path w="13533" h="5989" extrusionOk="0">
                <a:moveTo>
                  <a:pt x="13532" y="2823"/>
                </a:moveTo>
                <a:cubicBezTo>
                  <a:pt x="12128" y="3102"/>
                  <a:pt x="11498" y="2236"/>
                  <a:pt x="11269" y="1231"/>
                </a:cubicBezTo>
                <a:cubicBezTo>
                  <a:pt x="11190" y="882"/>
                  <a:pt x="10947" y="0"/>
                  <a:pt x="10291" y="286"/>
                </a:cubicBezTo>
                <a:cubicBezTo>
                  <a:pt x="10034" y="398"/>
                  <a:pt x="10104" y="839"/>
                  <a:pt x="10135" y="951"/>
                </a:cubicBezTo>
                <a:cubicBezTo>
                  <a:pt x="10269" y="1430"/>
                  <a:pt x="10673" y="1663"/>
                  <a:pt x="10899" y="2070"/>
                </a:cubicBezTo>
                <a:cubicBezTo>
                  <a:pt x="10981" y="2216"/>
                  <a:pt x="11147" y="2487"/>
                  <a:pt x="10765" y="2566"/>
                </a:cubicBezTo>
                <a:cubicBezTo>
                  <a:pt x="10359" y="2649"/>
                  <a:pt x="10109" y="2376"/>
                  <a:pt x="9905" y="2177"/>
                </a:cubicBezTo>
                <a:cubicBezTo>
                  <a:pt x="9405" y="1686"/>
                  <a:pt x="9237" y="971"/>
                  <a:pt x="8610" y="584"/>
                </a:cubicBezTo>
                <a:cubicBezTo>
                  <a:pt x="8397" y="453"/>
                  <a:pt x="8149" y="304"/>
                  <a:pt x="7851" y="295"/>
                </a:cubicBezTo>
                <a:cubicBezTo>
                  <a:pt x="7799" y="293"/>
                  <a:pt x="7575" y="288"/>
                  <a:pt x="7528" y="355"/>
                </a:cubicBezTo>
                <a:cubicBezTo>
                  <a:pt x="7364" y="588"/>
                  <a:pt x="7507" y="893"/>
                  <a:pt x="7592" y="1040"/>
                </a:cubicBezTo>
                <a:cubicBezTo>
                  <a:pt x="7861" y="1516"/>
                  <a:pt x="8384" y="1794"/>
                  <a:pt x="8869" y="2069"/>
                </a:cubicBezTo>
                <a:cubicBezTo>
                  <a:pt x="8986" y="2135"/>
                  <a:pt x="9636" y="2362"/>
                  <a:pt x="9265" y="2553"/>
                </a:cubicBezTo>
                <a:cubicBezTo>
                  <a:pt x="8732" y="2827"/>
                  <a:pt x="8231" y="2665"/>
                  <a:pt x="7866" y="2491"/>
                </a:cubicBezTo>
                <a:cubicBezTo>
                  <a:pt x="7025" y="2088"/>
                  <a:pt x="6512" y="1296"/>
                  <a:pt x="5756" y="789"/>
                </a:cubicBezTo>
                <a:cubicBezTo>
                  <a:pt x="5476" y="600"/>
                  <a:pt x="5190" y="370"/>
                  <a:pt x="4805" y="315"/>
                </a:cubicBezTo>
                <a:cubicBezTo>
                  <a:pt x="4721" y="302"/>
                  <a:pt x="4461" y="296"/>
                  <a:pt x="4370" y="395"/>
                </a:cubicBezTo>
                <a:cubicBezTo>
                  <a:pt x="4169" y="615"/>
                  <a:pt x="4398" y="928"/>
                  <a:pt x="4488" y="1049"/>
                </a:cubicBezTo>
                <a:cubicBezTo>
                  <a:pt x="4852" y="1536"/>
                  <a:pt x="5529" y="1717"/>
                  <a:pt x="6030" y="2065"/>
                </a:cubicBezTo>
                <a:cubicBezTo>
                  <a:pt x="6162" y="2157"/>
                  <a:pt x="6707" y="2408"/>
                  <a:pt x="6399" y="2683"/>
                </a:cubicBezTo>
                <a:cubicBezTo>
                  <a:pt x="5991" y="3048"/>
                  <a:pt x="5371" y="3011"/>
                  <a:pt x="4987" y="2989"/>
                </a:cubicBezTo>
                <a:cubicBezTo>
                  <a:pt x="3928" y="2930"/>
                  <a:pt x="2932" y="2669"/>
                  <a:pt x="1911" y="2524"/>
                </a:cubicBezTo>
                <a:cubicBezTo>
                  <a:pt x="1498" y="2464"/>
                  <a:pt x="594" y="2374"/>
                  <a:pt x="154" y="2910"/>
                </a:cubicBezTo>
                <a:cubicBezTo>
                  <a:pt x="1" y="3098"/>
                  <a:pt x="159" y="3277"/>
                  <a:pt x="268" y="3361"/>
                </a:cubicBezTo>
                <a:cubicBezTo>
                  <a:pt x="566" y="3591"/>
                  <a:pt x="1099" y="3616"/>
                  <a:pt x="1521" y="3661"/>
                </a:cubicBezTo>
                <a:cubicBezTo>
                  <a:pt x="2862" y="3801"/>
                  <a:pt x="4247" y="3592"/>
                  <a:pt x="5720" y="3279"/>
                </a:cubicBezTo>
                <a:cubicBezTo>
                  <a:pt x="6212" y="3174"/>
                  <a:pt x="6701" y="3075"/>
                  <a:pt x="7179" y="3034"/>
                </a:cubicBezTo>
                <a:cubicBezTo>
                  <a:pt x="7281" y="3026"/>
                  <a:pt x="7589" y="2955"/>
                  <a:pt x="7672" y="3014"/>
                </a:cubicBezTo>
                <a:cubicBezTo>
                  <a:pt x="7689" y="3026"/>
                  <a:pt x="7555" y="3192"/>
                  <a:pt x="7546" y="3202"/>
                </a:cubicBezTo>
                <a:cubicBezTo>
                  <a:pt x="7369" y="3419"/>
                  <a:pt x="7117" y="3569"/>
                  <a:pt x="6874" y="3692"/>
                </a:cubicBezTo>
                <a:cubicBezTo>
                  <a:pt x="6137" y="4066"/>
                  <a:pt x="5367" y="4215"/>
                  <a:pt x="4626" y="4572"/>
                </a:cubicBezTo>
                <a:cubicBezTo>
                  <a:pt x="4380" y="4690"/>
                  <a:pt x="3947" y="4952"/>
                  <a:pt x="4008" y="5220"/>
                </a:cubicBezTo>
                <a:cubicBezTo>
                  <a:pt x="4096" y="5610"/>
                  <a:pt x="4782" y="5569"/>
                  <a:pt x="5197" y="5485"/>
                </a:cubicBezTo>
                <a:cubicBezTo>
                  <a:pt x="6381" y="5247"/>
                  <a:pt x="7336" y="4302"/>
                  <a:pt x="8421" y="3681"/>
                </a:cubicBezTo>
                <a:cubicBezTo>
                  <a:pt x="8797" y="3466"/>
                  <a:pt x="9196" y="3294"/>
                  <a:pt x="9587" y="3186"/>
                </a:cubicBezTo>
                <a:cubicBezTo>
                  <a:pt x="9620" y="3178"/>
                  <a:pt x="9955" y="3080"/>
                  <a:pt x="9962" y="3128"/>
                </a:cubicBezTo>
                <a:cubicBezTo>
                  <a:pt x="9987" y="3310"/>
                  <a:pt x="9637" y="3612"/>
                  <a:pt x="9482" y="3742"/>
                </a:cubicBezTo>
                <a:cubicBezTo>
                  <a:pt x="8907" y="4223"/>
                  <a:pt x="8201" y="4535"/>
                  <a:pt x="7585" y="4955"/>
                </a:cubicBezTo>
                <a:cubicBezTo>
                  <a:pt x="7459" y="5042"/>
                  <a:pt x="6919" y="5358"/>
                  <a:pt x="6911" y="5537"/>
                </a:cubicBezTo>
                <a:cubicBezTo>
                  <a:pt x="6893" y="5988"/>
                  <a:pt x="7710" y="5709"/>
                  <a:pt x="8042" y="5556"/>
                </a:cubicBezTo>
                <a:cubicBezTo>
                  <a:pt x="8909" y="5157"/>
                  <a:pt x="9469" y="4588"/>
                  <a:pt x="10111" y="3898"/>
                </a:cubicBezTo>
                <a:cubicBezTo>
                  <a:pt x="10331" y="3662"/>
                  <a:pt x="10785" y="3115"/>
                  <a:pt x="11130" y="3143"/>
                </a:cubicBezTo>
                <a:cubicBezTo>
                  <a:pt x="11270" y="3154"/>
                  <a:pt x="10871" y="3691"/>
                  <a:pt x="10846" y="3724"/>
                </a:cubicBezTo>
                <a:cubicBezTo>
                  <a:pt x="10454" y="4218"/>
                  <a:pt x="9960" y="4657"/>
                  <a:pt x="9580" y="5159"/>
                </a:cubicBezTo>
                <a:cubicBezTo>
                  <a:pt x="9495" y="5271"/>
                  <a:pt x="9220" y="5596"/>
                  <a:pt x="9368" y="5675"/>
                </a:cubicBezTo>
                <a:cubicBezTo>
                  <a:pt x="9647" y="5822"/>
                  <a:pt x="10185" y="5340"/>
                  <a:pt x="10405" y="5113"/>
                </a:cubicBezTo>
                <a:cubicBezTo>
                  <a:pt x="11096" y="4403"/>
                  <a:pt x="11529" y="3480"/>
                  <a:pt x="12525" y="316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448"/>
                                        </p:tgtEl>
                                        <p:attrNameLst>
                                          <p:attrName>style.visibility</p:attrName>
                                        </p:attrNameLst>
                                      </p:cBhvr>
                                      <p:to>
                                        <p:strVal val="visible"/>
                                      </p:to>
                                    </p:set>
                                    <p:animEffect transition="in" filter="dissolve">
                                      <p:cBhvr>
                                        <p:cTn id="11" dur="500"/>
                                        <p:tgtEl>
                                          <p:spTgt spid="448"/>
                                        </p:tgtEl>
                                      </p:cBhvr>
                                    </p:animEffect>
                                  </p:childTnLst>
                                </p:cTn>
                              </p:par>
                            </p:childTnLst>
                          </p:cTn>
                        </p:par>
                      </p:childTnLst>
                    </p:cTn>
                  </p:par>
                  <p:par>
                    <p:cTn id="12" fill="hold">
                      <p:stCondLst>
                        <p:cond delay="indefinite"/>
                      </p:stCondLst>
                      <p:childTnLst>
                        <p:par>
                          <p:cTn id="13" fill="hold">
                            <p:stCondLst>
                              <p:cond delay="0"/>
                            </p:stCondLst>
                            <p:childTnLst>
                              <p:par>
                                <p:cTn id="14" presetID="7" presetClass="entr" presetSubtype="4"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0" fill="hold"/>
                                        <p:tgtEl>
                                          <p:spTgt spid="3"/>
                                        </p:tgtEl>
                                        <p:attrNameLst>
                                          <p:attrName>ppt_x</p:attrName>
                                        </p:attrNameLst>
                                      </p:cBhvr>
                                      <p:tavLst>
                                        <p:tav tm="0">
                                          <p:val>
                                            <p:strVal val="#ppt_x"/>
                                          </p:val>
                                        </p:tav>
                                        <p:tav tm="100000">
                                          <p:val>
                                            <p:strVal val="#ppt_x"/>
                                          </p:val>
                                        </p:tav>
                                      </p:tavLst>
                                    </p:anim>
                                    <p:anim calcmode="lin" valueType="num">
                                      <p:cBhvr additive="base">
                                        <p:cTn id="17"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 grpId="0"/>
      <p:bldP spid="448" grpId="1"/>
      <p:bldP spid="3" grpId="0"/>
      <p:bldP spid="3" grpId="1"/>
      <p:bldP spid="744" grpId="0" animBg="1"/>
      <p:bldP spid="744"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WordArt 5">
            <a:extLst>
              <a:ext uri="{FF2B5EF4-FFF2-40B4-BE49-F238E27FC236}">
                <a16:creationId xmlns:a16="http://schemas.microsoft.com/office/drawing/2014/main" id="{20B14C5B-95DD-DE97-A705-FAFB087D4FCA}"/>
              </a:ext>
            </a:extLst>
          </p:cNvPr>
          <p:cNvSpPr>
            <a:spLocks noChangeArrowheads="1" noChangeShapeType="1" noTextEdit="1"/>
          </p:cNvSpPr>
          <p:nvPr/>
        </p:nvSpPr>
        <p:spPr bwMode="auto">
          <a:xfrm>
            <a:off x="1714500" y="1246585"/>
            <a:ext cx="5543550" cy="2010965"/>
          </a:xfrm>
          <a:prstGeom prst="rect">
            <a:avLst/>
          </a:prstGeom>
        </p:spPr>
        <p:txBody>
          <a:bodyPr wrap="none" fromWordArt="1">
            <a:prstTxWarp prst="textCurveDown">
              <a:avLst>
                <a:gd name="adj" fmla="val 43477"/>
              </a:avLst>
            </a:prstTxWarp>
            <a:scene3d>
              <a:camera prst="legacyPerspectiveFront">
                <a:rot lat="20519958" lon="1080000" rev="0"/>
              </a:camera>
              <a:lightRig rig="legacyHarsh2" dir="b"/>
            </a:scene3d>
            <a:sp3d extrusionH="430200" prstMaterial="legacyMatte">
              <a:extrusionClr>
                <a:srgbClr val="FF6600"/>
              </a:extrusionClr>
              <a:contourClr>
                <a:srgbClr val="00FF00"/>
              </a:contourClr>
            </a:sp3d>
          </a:bodyPr>
          <a:lstStyle/>
          <a:p>
            <a:pPr algn="ctr"/>
            <a:r>
              <a:rPr lang="vi-VN" sz="2700" b="1" kern="10">
                <a:ln w="9525">
                  <a:round/>
                  <a:headEnd/>
                  <a:tailEnd/>
                </a:ln>
                <a:solidFill>
                  <a:srgbClr val="00FF00"/>
                </a:solidFill>
                <a:latin typeface="Times New Roman" panose="02020603050405020304" pitchFamily="18" charset="0"/>
                <a:cs typeface="Times New Roman" panose="02020603050405020304" pitchFamily="18" charset="0"/>
              </a:rPr>
              <a:t>Đọc thuộc lòng.</a:t>
            </a:r>
            <a:endParaRPr lang="en-UG" sz="2700" b="1" kern="10">
              <a:ln w="9525">
                <a:round/>
                <a:headEnd/>
                <a:tailEnd/>
              </a:ln>
              <a:solidFill>
                <a:srgbClr val="00FF00"/>
              </a:solidFill>
              <a:latin typeface="Times New Roman" panose="02020603050405020304" pitchFamily="18" charset="0"/>
              <a:cs typeface="Times New Roman" panose="02020603050405020304" pitchFamily="18" charset="0"/>
            </a:endParaRPr>
          </a:p>
        </p:txBody>
      </p:sp>
      <p:sp>
        <p:nvSpPr>
          <p:cNvPr id="56323" name="Text Box 13">
            <a:extLst>
              <a:ext uri="{FF2B5EF4-FFF2-40B4-BE49-F238E27FC236}">
                <a16:creationId xmlns:a16="http://schemas.microsoft.com/office/drawing/2014/main" id="{9823FF4C-4A11-665C-041D-B15CE18FBF41}"/>
              </a:ext>
            </a:extLst>
          </p:cNvPr>
          <p:cNvSpPr txBox="1">
            <a:spLocks noChangeArrowheads="1"/>
          </p:cNvSpPr>
          <p:nvPr/>
        </p:nvSpPr>
        <p:spPr bwMode="auto">
          <a:xfrm>
            <a:off x="1143000" y="807244"/>
            <a:ext cx="6858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en-US" altLang="en-US" sz="2400" b="1">
                <a:solidFill>
                  <a:srgbClr val="FF0000"/>
                </a:solidFill>
                <a:latin typeface="Times New Roman" panose="02020603050405020304" pitchFamily="18" charset="0"/>
                <a:cs typeface="Times New Roman" panose="02020603050405020304" pitchFamily="18" charset="0"/>
              </a:rPr>
              <a:t>Tiếng đàn ba-la-lai-ca trên sông Đà.</a:t>
            </a:r>
          </a:p>
        </p:txBody>
      </p:sp>
    </p:spTree>
  </p:cSld>
  <p:clrMapOvr>
    <a:masterClrMapping/>
  </p:clrMapOvr>
  <p:transition spd="med">
    <p:randomBa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3">
            <a:extLst>
              <a:ext uri="{FF2B5EF4-FFF2-40B4-BE49-F238E27FC236}">
                <a16:creationId xmlns:a16="http://schemas.microsoft.com/office/drawing/2014/main" id="{94729C41-050C-E68A-F8E1-32615FF04636}"/>
              </a:ext>
            </a:extLst>
          </p:cNvPr>
          <p:cNvPicPr>
            <a:picLocks noChangeAspect="1"/>
          </p:cNvPicPr>
          <p:nvPr/>
        </p:nvPicPr>
        <p:blipFill>
          <a:blip r:embed="rId2">
            <a:extLst>
              <a:ext uri="{28A0092B-C50C-407E-A947-70E740481C1C}">
                <a14:useLocalDpi xmlns:a14="http://schemas.microsoft.com/office/drawing/2010/main" val="0"/>
              </a:ext>
            </a:extLst>
          </a:blip>
          <a:srcRect t="27734" r="7813"/>
          <a:stretch>
            <a:fillRect/>
          </a:stretch>
        </p:blipFill>
        <p:spPr bwMode="auto">
          <a:xfrm>
            <a:off x="114300" y="8335"/>
            <a:ext cx="8972550"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C4C2B283-816D-89CB-9B80-DB54C6830BBD}"/>
              </a:ext>
            </a:extLst>
          </p:cNvPr>
          <p:cNvSpPr txBox="1">
            <a:spLocks noChangeArrowheads="1"/>
          </p:cNvSpPr>
          <p:nvPr/>
        </p:nvSpPr>
        <p:spPr bwMode="auto">
          <a:xfrm>
            <a:off x="1428750" y="228600"/>
            <a:ext cx="6572250" cy="457200"/>
          </a:xfrm>
          <a:prstGeom prst="rect">
            <a:avLst/>
          </a:prstGeom>
          <a:noFill/>
          <a:ln w="9525">
            <a:noFill/>
            <a:miter lim="800000"/>
            <a:headEnd/>
            <a:tailEnd/>
          </a:ln>
          <a:effectLst/>
        </p:spPr>
        <p:txBody>
          <a:bodyPr/>
          <a:lstStyle/>
          <a:p>
            <a:pPr algn="ctr" eaLnBrk="1" hangingPunct="1">
              <a:lnSpc>
                <a:spcPct val="90000"/>
              </a:lnSpc>
              <a:spcBef>
                <a:spcPct val="20000"/>
              </a:spcBef>
              <a:buClr>
                <a:schemeClr val="hlink"/>
              </a:buClr>
              <a:buSzPct val="120000"/>
              <a:defRPr/>
            </a:pPr>
            <a:r>
              <a:rPr lang="en-US" sz="2100" b="1" dirty="0" err="1">
                <a:solidFill>
                  <a:srgbClr val="FFC000"/>
                </a:solidFill>
                <a:effectLst>
                  <a:outerShdw blurRad="38100" dist="38100" dir="2700000" algn="tl">
                    <a:srgbClr val="000000"/>
                  </a:outerShdw>
                </a:effectLst>
                <a:latin typeface="Times New Roman"/>
                <a:cs typeface="Times New Roman" pitchFamily="18" charset="0"/>
              </a:rPr>
              <a:t>M</a:t>
            </a:r>
            <a:r>
              <a:rPr lang="en-US" sz="2400" b="1" dirty="0" err="1">
                <a:solidFill>
                  <a:srgbClr val="FFC000"/>
                </a:solidFill>
                <a:effectLst>
                  <a:outerShdw blurRad="38100" dist="38100" dir="2700000" algn="tl">
                    <a:srgbClr val="000000"/>
                  </a:outerShdw>
                </a:effectLst>
                <a:latin typeface="Times New Roman"/>
                <a:cs typeface="Times New Roman" pitchFamily="18" charset="0"/>
              </a:rPr>
              <a:t>ột</a:t>
            </a:r>
            <a:r>
              <a:rPr lang="en-US" sz="2400" b="1" dirty="0">
                <a:solidFill>
                  <a:srgbClr val="FFC000"/>
                </a:solidFill>
                <a:effectLst>
                  <a:outerShdw blurRad="38100" dist="38100" dir="2700000" algn="tl">
                    <a:srgbClr val="000000"/>
                  </a:outerShdw>
                </a:effectLst>
                <a:latin typeface="Times New Roman"/>
                <a:cs typeface="Times New Roman" pitchFamily="18" charset="0"/>
              </a:rPr>
              <a:t> </a:t>
            </a:r>
            <a:r>
              <a:rPr lang="en-US" sz="2400" b="1" dirty="0" err="1">
                <a:solidFill>
                  <a:srgbClr val="FFC000"/>
                </a:solidFill>
                <a:effectLst>
                  <a:outerShdw blurRad="38100" dist="38100" dir="2700000" algn="tl">
                    <a:srgbClr val="000000"/>
                  </a:outerShdw>
                </a:effectLst>
                <a:latin typeface="Times New Roman"/>
                <a:cs typeface="Times New Roman" pitchFamily="18" charset="0"/>
              </a:rPr>
              <a:t>số</a:t>
            </a:r>
            <a:r>
              <a:rPr lang="en-US" sz="2400" b="1" dirty="0">
                <a:solidFill>
                  <a:srgbClr val="FFC000"/>
                </a:solidFill>
                <a:effectLst>
                  <a:outerShdw blurRad="38100" dist="38100" dir="2700000" algn="tl">
                    <a:srgbClr val="000000"/>
                  </a:outerShdw>
                </a:effectLst>
                <a:latin typeface="Times New Roman"/>
                <a:cs typeface="Times New Roman" pitchFamily="18" charset="0"/>
              </a:rPr>
              <a:t> </a:t>
            </a:r>
            <a:r>
              <a:rPr lang="en-US" sz="2400" b="1" dirty="0" err="1">
                <a:solidFill>
                  <a:srgbClr val="FFC000"/>
                </a:solidFill>
                <a:effectLst>
                  <a:outerShdw blurRad="38100" dist="38100" dir="2700000" algn="tl">
                    <a:srgbClr val="000000"/>
                  </a:outerShdw>
                </a:effectLst>
                <a:latin typeface="Times New Roman"/>
                <a:cs typeface="Times New Roman" pitchFamily="18" charset="0"/>
              </a:rPr>
              <a:t>hình</a:t>
            </a:r>
            <a:r>
              <a:rPr lang="en-US" sz="2400" b="1" dirty="0">
                <a:solidFill>
                  <a:srgbClr val="FFC000"/>
                </a:solidFill>
                <a:effectLst>
                  <a:outerShdw blurRad="38100" dist="38100" dir="2700000" algn="tl">
                    <a:srgbClr val="000000"/>
                  </a:outerShdw>
                </a:effectLst>
                <a:latin typeface="Times New Roman"/>
                <a:cs typeface="Times New Roman" pitchFamily="18" charset="0"/>
              </a:rPr>
              <a:t> </a:t>
            </a:r>
            <a:r>
              <a:rPr lang="en-US" sz="2400" b="1" dirty="0" err="1">
                <a:solidFill>
                  <a:srgbClr val="FFC000"/>
                </a:solidFill>
                <a:effectLst>
                  <a:outerShdw blurRad="38100" dist="38100" dir="2700000" algn="tl">
                    <a:srgbClr val="000000"/>
                  </a:outerShdw>
                </a:effectLst>
                <a:latin typeface="Times New Roman"/>
                <a:cs typeface="Times New Roman" pitchFamily="18" charset="0"/>
              </a:rPr>
              <a:t>ảnh</a:t>
            </a:r>
            <a:r>
              <a:rPr lang="en-US" sz="2400" b="1" dirty="0">
                <a:solidFill>
                  <a:srgbClr val="FFC000"/>
                </a:solidFill>
                <a:effectLst>
                  <a:outerShdw blurRad="38100" dist="38100" dir="2700000" algn="tl">
                    <a:srgbClr val="000000"/>
                  </a:outerShdw>
                </a:effectLst>
                <a:latin typeface="Times New Roman"/>
                <a:cs typeface="Times New Roman" pitchFamily="18" charset="0"/>
              </a:rPr>
              <a:t> </a:t>
            </a:r>
            <a:r>
              <a:rPr lang="en-US" sz="2400" b="1" dirty="0" err="1">
                <a:solidFill>
                  <a:srgbClr val="FFC000"/>
                </a:solidFill>
                <a:effectLst>
                  <a:outerShdw blurRad="38100" dist="38100" dir="2700000" algn="tl">
                    <a:srgbClr val="000000"/>
                  </a:outerShdw>
                </a:effectLst>
                <a:latin typeface="Times New Roman"/>
                <a:cs typeface="Times New Roman" pitchFamily="18" charset="0"/>
              </a:rPr>
              <a:t>về</a:t>
            </a:r>
            <a:r>
              <a:rPr lang="en-US" sz="2400" b="1" dirty="0">
                <a:solidFill>
                  <a:srgbClr val="FFC000"/>
                </a:solidFill>
                <a:effectLst>
                  <a:outerShdw blurRad="38100" dist="38100" dir="2700000" algn="tl">
                    <a:srgbClr val="000000"/>
                  </a:outerShdw>
                </a:effectLst>
                <a:latin typeface="Times New Roman"/>
                <a:cs typeface="Times New Roman" pitchFamily="18" charset="0"/>
              </a:rPr>
              <a:t> </a:t>
            </a:r>
            <a:r>
              <a:rPr lang="en-US" sz="2400" b="1" dirty="0" err="1">
                <a:solidFill>
                  <a:srgbClr val="FFC000"/>
                </a:solidFill>
                <a:effectLst>
                  <a:outerShdw blurRad="38100" dist="38100" dir="2700000" algn="tl">
                    <a:srgbClr val="000000"/>
                  </a:outerShdw>
                </a:effectLst>
                <a:latin typeface="Times New Roman"/>
                <a:cs typeface="Times New Roman" pitchFamily="18" charset="0"/>
              </a:rPr>
              <a:t>thuỷ</a:t>
            </a:r>
            <a:r>
              <a:rPr lang="en-US" sz="2400" b="1" dirty="0">
                <a:solidFill>
                  <a:srgbClr val="FFC000"/>
                </a:solidFill>
                <a:effectLst>
                  <a:outerShdw blurRad="38100" dist="38100" dir="2700000" algn="tl">
                    <a:srgbClr val="000000"/>
                  </a:outerShdw>
                </a:effectLst>
                <a:latin typeface="Times New Roman"/>
                <a:cs typeface="Times New Roman" pitchFamily="18" charset="0"/>
              </a:rPr>
              <a:t> </a:t>
            </a:r>
            <a:r>
              <a:rPr lang="en-US" sz="2400" b="1" dirty="0" err="1">
                <a:solidFill>
                  <a:srgbClr val="FFC000"/>
                </a:solidFill>
                <a:effectLst>
                  <a:outerShdw blurRad="38100" dist="38100" dir="2700000" algn="tl">
                    <a:srgbClr val="000000"/>
                  </a:outerShdw>
                </a:effectLst>
                <a:latin typeface="Times New Roman"/>
                <a:cs typeface="Times New Roman" pitchFamily="18" charset="0"/>
              </a:rPr>
              <a:t>điện</a:t>
            </a:r>
            <a:r>
              <a:rPr lang="en-US" sz="2400" b="1" dirty="0">
                <a:solidFill>
                  <a:srgbClr val="FFC000"/>
                </a:solidFill>
                <a:effectLst>
                  <a:outerShdw blurRad="38100" dist="38100" dir="2700000" algn="tl">
                    <a:srgbClr val="000000"/>
                  </a:outerShdw>
                </a:effectLst>
                <a:latin typeface="Times New Roman"/>
                <a:cs typeface="Times New Roman" pitchFamily="18" charset="0"/>
              </a:rPr>
              <a:t> </a:t>
            </a:r>
            <a:r>
              <a:rPr lang="en-US" sz="2400" b="1" dirty="0" err="1">
                <a:solidFill>
                  <a:srgbClr val="FFC000"/>
                </a:solidFill>
                <a:effectLst>
                  <a:outerShdw blurRad="38100" dist="38100" dir="2700000" algn="tl">
                    <a:srgbClr val="000000"/>
                  </a:outerShdw>
                </a:effectLst>
                <a:latin typeface="Times New Roman"/>
                <a:cs typeface="Times New Roman" pitchFamily="18" charset="0"/>
              </a:rPr>
              <a:t>Hoà</a:t>
            </a:r>
            <a:r>
              <a:rPr lang="en-US" sz="2400" b="1" dirty="0">
                <a:solidFill>
                  <a:srgbClr val="FFC000"/>
                </a:solidFill>
                <a:effectLst>
                  <a:outerShdw blurRad="38100" dist="38100" dir="2700000" algn="tl">
                    <a:srgbClr val="000000"/>
                  </a:outerShdw>
                </a:effectLst>
                <a:latin typeface="Times New Roman"/>
                <a:cs typeface="Times New Roman" pitchFamily="18" charset="0"/>
              </a:rPr>
              <a:t> </a:t>
            </a:r>
            <a:r>
              <a:rPr lang="en-US" sz="2400" b="1" dirty="0" err="1">
                <a:solidFill>
                  <a:srgbClr val="FFC000"/>
                </a:solidFill>
                <a:effectLst>
                  <a:outerShdw blurRad="38100" dist="38100" dir="2700000" algn="tl">
                    <a:srgbClr val="000000"/>
                  </a:outerShdw>
                </a:effectLst>
                <a:latin typeface="Times New Roman"/>
                <a:cs typeface="Times New Roman" pitchFamily="18" charset="0"/>
              </a:rPr>
              <a:t>Bình</a:t>
            </a:r>
            <a:endParaRPr lang="en-US" sz="2400" b="1" dirty="0">
              <a:solidFill>
                <a:srgbClr val="FFC000"/>
              </a:solidFill>
              <a:effectLst>
                <a:outerShdw blurRad="38100" dist="38100" dir="2700000" algn="tl">
                  <a:srgbClr val="000000"/>
                </a:outerShdw>
              </a:effectLst>
              <a:latin typeface="Times New Roman"/>
              <a:cs typeface="Times New Roman" pitchFamily="18" charset="0"/>
            </a:endParaRPr>
          </a:p>
        </p:txBody>
      </p:sp>
    </p:spTree>
  </p:cSld>
  <p:clrMapOvr>
    <a:masterClrMapping/>
  </p:clrMapOvr>
  <p:transition advTm="12000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pic>
        <p:nvPicPr>
          <p:cNvPr id="101" name="Picture 100"/>
          <p:cNvPicPr/>
          <p:nvPr/>
        </p:nvPicPr>
        <p:blipFill>
          <a:blip r:embed="rId3"/>
          <a:stretch>
            <a:fillRect/>
          </a:stretch>
        </p:blipFill>
        <p:spPr>
          <a:xfrm>
            <a:off x="0" y="0"/>
            <a:ext cx="9144000" cy="5143500"/>
          </a:xfrm>
          <a:prstGeom prst="rect">
            <a:avLst/>
          </a:prstGeom>
          <a:noFill/>
          <a:ln w="9525">
            <a:noFill/>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wipe(down)">
                                      <p:cBhvr>
                                        <p:cTn id="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Picture 101"/>
          <p:cNvPicPr/>
          <p:nvPr/>
        </p:nvPicPr>
        <p:blipFill>
          <a:blip r:embed="rId3"/>
          <a:stretch>
            <a:fillRect/>
          </a:stretch>
        </p:blipFill>
        <p:spPr>
          <a:xfrm>
            <a:off x="752570" y="0"/>
            <a:ext cx="7638861" cy="5143500"/>
          </a:xfrm>
          <a:prstGeom prst="rect">
            <a:avLst/>
          </a:prstGeom>
          <a:noFill/>
          <a:ln w="9525">
            <a:noFill/>
          </a:ln>
        </p:spPr>
      </p:pic>
    </p:spTree>
  </p:cSld>
  <p:clrMapOvr>
    <a:masterClrMapping/>
  </p:clrMapOvr>
  <p:transition>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Picture 103"/>
          <p:cNvPicPr/>
          <p:nvPr/>
        </p:nvPicPr>
        <p:blipFill>
          <a:blip r:embed="rId3"/>
          <a:stretch>
            <a:fillRect/>
          </a:stretch>
        </p:blipFill>
        <p:spPr>
          <a:xfrm>
            <a:off x="435137" y="0"/>
            <a:ext cx="8273726" cy="5143500"/>
          </a:xfrm>
          <a:prstGeom prst="rect">
            <a:avLst/>
          </a:prstGeom>
          <a:noFill/>
          <a:ln w="9525">
            <a:noFill/>
          </a:ln>
        </p:spPr>
      </p:pic>
    </p:spTree>
  </p:cSld>
  <p:clrMapOvr>
    <a:masterClrMapping/>
  </p:clrMapOvr>
  <p:transition>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Picture 104"/>
          <p:cNvPicPr/>
          <p:nvPr/>
        </p:nvPicPr>
        <p:blipFill>
          <a:blip r:embed="rId3"/>
          <a:stretch>
            <a:fillRect/>
          </a:stretch>
        </p:blipFill>
        <p:spPr>
          <a:xfrm>
            <a:off x="645795" y="0"/>
            <a:ext cx="7852410" cy="5143500"/>
          </a:xfrm>
          <a:prstGeom prst="rect">
            <a:avLst/>
          </a:prstGeom>
          <a:noFill/>
          <a:ln w="9525">
            <a:noFill/>
          </a:ln>
        </p:spPr>
      </p:pic>
    </p:spTree>
  </p:cSld>
  <p:clrMapOvr>
    <a:masterClrMapping/>
  </p:clrMapOvr>
  <p:transition>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71"/>
        <p:cNvGrpSpPr/>
        <p:nvPr/>
      </p:nvGrpSpPr>
      <p:grpSpPr>
        <a:xfrm>
          <a:off x="0" y="0"/>
          <a:ext cx="0" cy="0"/>
          <a:chOff x="0" y="0"/>
          <a:chExt cx="0" cy="0"/>
        </a:xfrm>
      </p:grpSpPr>
      <p:sp>
        <p:nvSpPr>
          <p:cNvPr id="1172" name="Google Shape;1172;p65"/>
          <p:cNvSpPr/>
          <p:nvPr/>
        </p:nvSpPr>
        <p:spPr>
          <a:xfrm rot="8999983">
            <a:off x="5081905" y="750066"/>
            <a:ext cx="2655403" cy="3643362"/>
          </a:xfrm>
          <a:custGeom>
            <a:avLst/>
            <a:gdLst/>
            <a:ahLst/>
            <a:cxnLst/>
            <a:rect l="l" t="t" r="r" b="b"/>
            <a:pathLst>
              <a:path w="16390" h="22488" extrusionOk="0">
                <a:moveTo>
                  <a:pt x="10747" y="0"/>
                </a:moveTo>
                <a:cubicBezTo>
                  <a:pt x="10286" y="0"/>
                  <a:pt x="9779" y="40"/>
                  <a:pt x="9221" y="126"/>
                </a:cubicBezTo>
                <a:cubicBezTo>
                  <a:pt x="5698" y="611"/>
                  <a:pt x="5166" y="1730"/>
                  <a:pt x="5166" y="1730"/>
                </a:cubicBezTo>
                <a:cubicBezTo>
                  <a:pt x="5166" y="1730"/>
                  <a:pt x="3851" y="3271"/>
                  <a:pt x="3171" y="4784"/>
                </a:cubicBezTo>
                <a:cubicBezTo>
                  <a:pt x="2490" y="6298"/>
                  <a:pt x="0" y="13831"/>
                  <a:pt x="55" y="15118"/>
                </a:cubicBezTo>
                <a:cubicBezTo>
                  <a:pt x="109" y="16406"/>
                  <a:pt x="984" y="22335"/>
                  <a:pt x="5941" y="22481"/>
                </a:cubicBezTo>
                <a:cubicBezTo>
                  <a:pt x="6096" y="22485"/>
                  <a:pt x="6251" y="22488"/>
                  <a:pt x="6405" y="22488"/>
                </a:cubicBezTo>
                <a:cubicBezTo>
                  <a:pt x="11160" y="22488"/>
                  <a:pt x="15146" y="20311"/>
                  <a:pt x="15758" y="16309"/>
                </a:cubicBezTo>
                <a:cubicBezTo>
                  <a:pt x="16390" y="12179"/>
                  <a:pt x="14980" y="9651"/>
                  <a:pt x="15175" y="6857"/>
                </a:cubicBezTo>
                <a:cubicBezTo>
                  <a:pt x="15352" y="4308"/>
                  <a:pt x="15529" y="0"/>
                  <a:pt x="10747"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65"/>
          <p:cNvSpPr/>
          <p:nvPr/>
        </p:nvSpPr>
        <p:spPr>
          <a:xfrm rot="-900096">
            <a:off x="7685701" y="2227387"/>
            <a:ext cx="1211217" cy="1051493"/>
          </a:xfrm>
          <a:custGeom>
            <a:avLst/>
            <a:gdLst/>
            <a:ahLst/>
            <a:cxnLst/>
            <a:rect l="l" t="t" r="r" b="b"/>
            <a:pathLst>
              <a:path w="10725" h="9311" extrusionOk="0">
                <a:moveTo>
                  <a:pt x="1" y="7667"/>
                </a:moveTo>
                <a:cubicBezTo>
                  <a:pt x="1167" y="7289"/>
                  <a:pt x="1480" y="5923"/>
                  <a:pt x="1448" y="4594"/>
                </a:cubicBezTo>
                <a:cubicBezTo>
                  <a:pt x="1436" y="4133"/>
                  <a:pt x="1441" y="2945"/>
                  <a:pt x="2018" y="2956"/>
                </a:cubicBezTo>
                <a:cubicBezTo>
                  <a:pt x="2245" y="2960"/>
                  <a:pt x="2283" y="3528"/>
                  <a:pt x="2282" y="3679"/>
                </a:cubicBezTo>
                <a:cubicBezTo>
                  <a:pt x="2277" y="4326"/>
                  <a:pt x="2008" y="4812"/>
                  <a:pt x="1917" y="5418"/>
                </a:cubicBezTo>
                <a:cubicBezTo>
                  <a:pt x="1882" y="5638"/>
                  <a:pt x="1809" y="6048"/>
                  <a:pt x="2128" y="5948"/>
                </a:cubicBezTo>
                <a:cubicBezTo>
                  <a:pt x="2464" y="5843"/>
                  <a:pt x="2605" y="5386"/>
                  <a:pt x="2722" y="5042"/>
                </a:cubicBezTo>
                <a:cubicBezTo>
                  <a:pt x="3013" y="4195"/>
                  <a:pt x="2993" y="3246"/>
                  <a:pt x="3407" y="2461"/>
                </a:cubicBezTo>
                <a:cubicBezTo>
                  <a:pt x="3547" y="2193"/>
                  <a:pt x="3711" y="1888"/>
                  <a:pt x="3944" y="1724"/>
                </a:cubicBezTo>
                <a:cubicBezTo>
                  <a:pt x="3983" y="1696"/>
                  <a:pt x="4160" y="1576"/>
                  <a:pt x="4211" y="1633"/>
                </a:cubicBezTo>
                <a:cubicBezTo>
                  <a:pt x="4389" y="1831"/>
                  <a:pt x="4341" y="2271"/>
                  <a:pt x="4306" y="2493"/>
                </a:cubicBezTo>
                <a:cubicBezTo>
                  <a:pt x="4194" y="3204"/>
                  <a:pt x="3840" y="3806"/>
                  <a:pt x="3517" y="4385"/>
                </a:cubicBezTo>
                <a:cubicBezTo>
                  <a:pt x="3438" y="4525"/>
                  <a:pt x="2974" y="5129"/>
                  <a:pt x="3307" y="5170"/>
                </a:cubicBezTo>
                <a:cubicBezTo>
                  <a:pt x="3785" y="5229"/>
                  <a:pt x="4146" y="4779"/>
                  <a:pt x="4396" y="4383"/>
                </a:cubicBezTo>
                <a:cubicBezTo>
                  <a:pt x="4973" y="3469"/>
                  <a:pt x="5212" y="2252"/>
                  <a:pt x="5699" y="1255"/>
                </a:cubicBezTo>
                <a:cubicBezTo>
                  <a:pt x="5880" y="885"/>
                  <a:pt x="6057" y="462"/>
                  <a:pt x="6349" y="198"/>
                </a:cubicBezTo>
                <a:cubicBezTo>
                  <a:pt x="6412" y="141"/>
                  <a:pt x="6617" y="1"/>
                  <a:pt x="6709" y="74"/>
                </a:cubicBezTo>
                <a:cubicBezTo>
                  <a:pt x="6913" y="238"/>
                  <a:pt x="6799" y="733"/>
                  <a:pt x="6755" y="924"/>
                </a:cubicBezTo>
                <a:cubicBezTo>
                  <a:pt x="6570" y="1697"/>
                  <a:pt x="6074" y="2260"/>
                  <a:pt x="5754" y="2935"/>
                </a:cubicBezTo>
                <a:cubicBezTo>
                  <a:pt x="5669" y="3114"/>
                  <a:pt x="5292" y="3694"/>
                  <a:pt x="5593" y="3870"/>
                </a:cubicBezTo>
                <a:cubicBezTo>
                  <a:pt x="5992" y="4102"/>
                  <a:pt x="6473" y="3741"/>
                  <a:pt x="6771" y="3521"/>
                </a:cubicBezTo>
                <a:cubicBezTo>
                  <a:pt x="7594" y="2909"/>
                  <a:pt x="8324" y="2088"/>
                  <a:pt x="9097" y="1394"/>
                </a:cubicBezTo>
                <a:cubicBezTo>
                  <a:pt x="9411" y="1112"/>
                  <a:pt x="10104" y="541"/>
                  <a:pt x="10563" y="966"/>
                </a:cubicBezTo>
                <a:cubicBezTo>
                  <a:pt x="10725" y="1114"/>
                  <a:pt x="10637" y="1412"/>
                  <a:pt x="10569" y="1568"/>
                </a:cubicBezTo>
                <a:cubicBezTo>
                  <a:pt x="10382" y="1997"/>
                  <a:pt x="9969" y="2298"/>
                  <a:pt x="9645" y="2566"/>
                </a:cubicBezTo>
                <a:cubicBezTo>
                  <a:pt x="8619" y="3419"/>
                  <a:pt x="7482" y="3872"/>
                  <a:pt x="6254" y="4243"/>
                </a:cubicBezTo>
                <a:cubicBezTo>
                  <a:pt x="5845" y="4367"/>
                  <a:pt x="5438" y="4496"/>
                  <a:pt x="5053" y="4691"/>
                </a:cubicBezTo>
                <a:cubicBezTo>
                  <a:pt x="4971" y="4732"/>
                  <a:pt x="4713" y="4803"/>
                  <a:pt x="4660" y="4915"/>
                </a:cubicBezTo>
                <a:cubicBezTo>
                  <a:pt x="4649" y="4939"/>
                  <a:pt x="4790" y="5071"/>
                  <a:pt x="4799" y="5079"/>
                </a:cubicBezTo>
                <a:cubicBezTo>
                  <a:pt x="4985" y="5250"/>
                  <a:pt x="5215" y="5304"/>
                  <a:pt x="5433" y="5329"/>
                </a:cubicBezTo>
                <a:cubicBezTo>
                  <a:pt x="6093" y="5405"/>
                  <a:pt x="6732" y="5193"/>
                  <a:pt x="7391" y="5248"/>
                </a:cubicBezTo>
                <a:cubicBezTo>
                  <a:pt x="7609" y="5265"/>
                  <a:pt x="8006" y="5360"/>
                  <a:pt x="8015" y="5715"/>
                </a:cubicBezTo>
                <a:cubicBezTo>
                  <a:pt x="8028" y="6231"/>
                  <a:pt x="7479" y="6529"/>
                  <a:pt x="7134" y="6640"/>
                </a:cubicBezTo>
                <a:cubicBezTo>
                  <a:pt x="6150" y="6955"/>
                  <a:pt x="5198" y="6300"/>
                  <a:pt x="4211" y="6103"/>
                </a:cubicBezTo>
                <a:cubicBezTo>
                  <a:pt x="3869" y="6035"/>
                  <a:pt x="3519" y="6029"/>
                  <a:pt x="3188" y="6099"/>
                </a:cubicBezTo>
                <a:cubicBezTo>
                  <a:pt x="3159" y="6105"/>
                  <a:pt x="2874" y="6157"/>
                  <a:pt x="2880" y="6219"/>
                </a:cubicBezTo>
                <a:cubicBezTo>
                  <a:pt x="2899" y="6452"/>
                  <a:pt x="3238" y="6638"/>
                  <a:pt x="3388" y="6715"/>
                </a:cubicBezTo>
                <a:cubicBezTo>
                  <a:pt x="3942" y="7004"/>
                  <a:pt x="4566" y="7022"/>
                  <a:pt x="5139" y="7217"/>
                </a:cubicBezTo>
                <a:cubicBezTo>
                  <a:pt x="5257" y="7256"/>
                  <a:pt x="5750" y="7362"/>
                  <a:pt x="5794" y="7575"/>
                </a:cubicBezTo>
                <a:cubicBezTo>
                  <a:pt x="5904" y="8111"/>
                  <a:pt x="5200" y="8189"/>
                  <a:pt x="4906" y="8173"/>
                </a:cubicBezTo>
                <a:cubicBezTo>
                  <a:pt x="4139" y="8133"/>
                  <a:pt x="3577" y="7731"/>
                  <a:pt x="2925" y="7224"/>
                </a:cubicBezTo>
                <a:cubicBezTo>
                  <a:pt x="2701" y="7051"/>
                  <a:pt x="2228" y="6622"/>
                  <a:pt x="1962" y="6831"/>
                </a:cubicBezTo>
                <a:cubicBezTo>
                  <a:pt x="1854" y="6916"/>
                  <a:pt x="2282" y="7361"/>
                  <a:pt x="2309" y="7388"/>
                </a:cubicBezTo>
                <a:cubicBezTo>
                  <a:pt x="2722" y="7786"/>
                  <a:pt x="3204" y="8063"/>
                  <a:pt x="3610" y="8476"/>
                </a:cubicBezTo>
                <a:cubicBezTo>
                  <a:pt x="3701" y="8568"/>
                  <a:pt x="3987" y="8820"/>
                  <a:pt x="3886" y="8992"/>
                </a:cubicBezTo>
                <a:cubicBezTo>
                  <a:pt x="3698" y="9310"/>
                  <a:pt x="3172" y="9002"/>
                  <a:pt x="2950" y="8841"/>
                </a:cubicBezTo>
                <a:cubicBezTo>
                  <a:pt x="2255" y="8335"/>
                  <a:pt x="1719" y="7441"/>
                  <a:pt x="866" y="7563"/>
                </a:cubicBezTo>
                <a:close/>
              </a:path>
            </a:pathLst>
          </a:custGeom>
          <a:solidFill>
            <a:srgbClr val="0A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65"/>
          <p:cNvSpPr/>
          <p:nvPr/>
        </p:nvSpPr>
        <p:spPr>
          <a:xfrm rot="6648416">
            <a:off x="3951532" y="1370246"/>
            <a:ext cx="1107686" cy="1353212"/>
          </a:xfrm>
          <a:custGeom>
            <a:avLst/>
            <a:gdLst/>
            <a:ahLst/>
            <a:cxnLst/>
            <a:rect l="l" t="t" r="r" b="b"/>
            <a:pathLst>
              <a:path w="9429" h="11519" extrusionOk="0">
                <a:moveTo>
                  <a:pt x="7085" y="1"/>
                </a:moveTo>
                <a:cubicBezTo>
                  <a:pt x="7042" y="42"/>
                  <a:pt x="6978" y="76"/>
                  <a:pt x="6959" y="127"/>
                </a:cubicBezTo>
                <a:cubicBezTo>
                  <a:pt x="6722" y="760"/>
                  <a:pt x="6487" y="1395"/>
                  <a:pt x="6259" y="2033"/>
                </a:cubicBezTo>
                <a:cubicBezTo>
                  <a:pt x="6187" y="2235"/>
                  <a:pt x="6055" y="2341"/>
                  <a:pt x="5901" y="2341"/>
                </a:cubicBezTo>
                <a:cubicBezTo>
                  <a:pt x="5809" y="2341"/>
                  <a:pt x="5709" y="2304"/>
                  <a:pt x="5608" y="2226"/>
                </a:cubicBezTo>
                <a:cubicBezTo>
                  <a:pt x="5057" y="1802"/>
                  <a:pt x="4461" y="1460"/>
                  <a:pt x="3758" y="1365"/>
                </a:cubicBezTo>
                <a:cubicBezTo>
                  <a:pt x="3685" y="1355"/>
                  <a:pt x="3611" y="1351"/>
                  <a:pt x="3537" y="1351"/>
                </a:cubicBezTo>
                <a:cubicBezTo>
                  <a:pt x="3412" y="1351"/>
                  <a:pt x="3287" y="1362"/>
                  <a:pt x="3164" y="1373"/>
                </a:cubicBezTo>
                <a:cubicBezTo>
                  <a:pt x="3095" y="1379"/>
                  <a:pt x="3034" y="1446"/>
                  <a:pt x="2970" y="1486"/>
                </a:cubicBezTo>
                <a:cubicBezTo>
                  <a:pt x="3010" y="1549"/>
                  <a:pt x="3035" y="1638"/>
                  <a:pt x="3093" y="1670"/>
                </a:cubicBezTo>
                <a:cubicBezTo>
                  <a:pt x="3389" y="1840"/>
                  <a:pt x="3689" y="2001"/>
                  <a:pt x="3994" y="2152"/>
                </a:cubicBezTo>
                <a:cubicBezTo>
                  <a:pt x="4548" y="2426"/>
                  <a:pt x="5160" y="2442"/>
                  <a:pt x="5757" y="2516"/>
                </a:cubicBezTo>
                <a:cubicBezTo>
                  <a:pt x="5774" y="2518"/>
                  <a:pt x="5791" y="2519"/>
                  <a:pt x="5808" y="2519"/>
                </a:cubicBezTo>
                <a:cubicBezTo>
                  <a:pt x="5886" y="2519"/>
                  <a:pt x="5968" y="2502"/>
                  <a:pt x="6063" y="2494"/>
                </a:cubicBezTo>
                <a:lnTo>
                  <a:pt x="6063" y="2494"/>
                </a:lnTo>
                <a:cubicBezTo>
                  <a:pt x="5938" y="2818"/>
                  <a:pt x="5827" y="3127"/>
                  <a:pt x="5701" y="3429"/>
                </a:cubicBezTo>
                <a:cubicBezTo>
                  <a:pt x="5675" y="3490"/>
                  <a:pt x="5601" y="3521"/>
                  <a:pt x="5519" y="3521"/>
                </a:cubicBezTo>
                <a:cubicBezTo>
                  <a:pt x="5434" y="3521"/>
                  <a:pt x="5340" y="3488"/>
                  <a:pt x="5280" y="3424"/>
                </a:cubicBezTo>
                <a:cubicBezTo>
                  <a:pt x="5207" y="3346"/>
                  <a:pt x="5142" y="3257"/>
                  <a:pt x="5083" y="3167"/>
                </a:cubicBezTo>
                <a:cubicBezTo>
                  <a:pt x="4870" y="2847"/>
                  <a:pt x="4595" y="2622"/>
                  <a:pt x="4211" y="2526"/>
                </a:cubicBezTo>
                <a:cubicBezTo>
                  <a:pt x="3817" y="2427"/>
                  <a:pt x="3432" y="2288"/>
                  <a:pt x="3038" y="2186"/>
                </a:cubicBezTo>
                <a:cubicBezTo>
                  <a:pt x="2991" y="2174"/>
                  <a:pt x="2942" y="2170"/>
                  <a:pt x="2891" y="2170"/>
                </a:cubicBezTo>
                <a:cubicBezTo>
                  <a:pt x="2805" y="2170"/>
                  <a:pt x="2714" y="2181"/>
                  <a:pt x="2617" y="2181"/>
                </a:cubicBezTo>
                <a:cubicBezTo>
                  <a:pt x="2924" y="2643"/>
                  <a:pt x="3898" y="3444"/>
                  <a:pt x="5550" y="3681"/>
                </a:cubicBezTo>
                <a:cubicBezTo>
                  <a:pt x="5572" y="4000"/>
                  <a:pt x="5435" y="4170"/>
                  <a:pt x="5133" y="4207"/>
                </a:cubicBezTo>
                <a:cubicBezTo>
                  <a:pt x="5099" y="4211"/>
                  <a:pt x="5065" y="4213"/>
                  <a:pt x="5031" y="4213"/>
                </a:cubicBezTo>
                <a:cubicBezTo>
                  <a:pt x="4856" y="4213"/>
                  <a:pt x="4702" y="4156"/>
                  <a:pt x="4542" y="4051"/>
                </a:cubicBezTo>
                <a:cubicBezTo>
                  <a:pt x="3855" y="3600"/>
                  <a:pt x="3107" y="3353"/>
                  <a:pt x="2296" y="3353"/>
                </a:cubicBezTo>
                <a:cubicBezTo>
                  <a:pt x="2199" y="3353"/>
                  <a:pt x="2101" y="3356"/>
                  <a:pt x="2001" y="3363"/>
                </a:cubicBezTo>
                <a:cubicBezTo>
                  <a:pt x="1877" y="3372"/>
                  <a:pt x="1754" y="3426"/>
                  <a:pt x="1588" y="3472"/>
                </a:cubicBezTo>
                <a:cubicBezTo>
                  <a:pt x="1675" y="3546"/>
                  <a:pt x="1718" y="3602"/>
                  <a:pt x="1774" y="3628"/>
                </a:cubicBezTo>
                <a:cubicBezTo>
                  <a:pt x="2227" y="3840"/>
                  <a:pt x="2676" y="4060"/>
                  <a:pt x="3138" y="4250"/>
                </a:cubicBezTo>
                <a:cubicBezTo>
                  <a:pt x="3411" y="4361"/>
                  <a:pt x="3696" y="4390"/>
                  <a:pt x="3983" y="4390"/>
                </a:cubicBezTo>
                <a:cubicBezTo>
                  <a:pt x="4146" y="4390"/>
                  <a:pt x="4310" y="4381"/>
                  <a:pt x="4472" y="4372"/>
                </a:cubicBezTo>
                <a:cubicBezTo>
                  <a:pt x="4688" y="4360"/>
                  <a:pt x="4904" y="4336"/>
                  <a:pt x="5119" y="4318"/>
                </a:cubicBezTo>
                <a:cubicBezTo>
                  <a:pt x="5147" y="4315"/>
                  <a:pt x="5170" y="4314"/>
                  <a:pt x="5191" y="4314"/>
                </a:cubicBezTo>
                <a:cubicBezTo>
                  <a:pt x="5321" y="4314"/>
                  <a:pt x="5335" y="4362"/>
                  <a:pt x="5292" y="4527"/>
                </a:cubicBezTo>
                <a:cubicBezTo>
                  <a:pt x="5206" y="4858"/>
                  <a:pt x="4983" y="5056"/>
                  <a:pt x="4645" y="5056"/>
                </a:cubicBezTo>
                <a:cubicBezTo>
                  <a:pt x="4634" y="5056"/>
                  <a:pt x="4623" y="5056"/>
                  <a:pt x="4612" y="5055"/>
                </a:cubicBezTo>
                <a:cubicBezTo>
                  <a:pt x="4376" y="5046"/>
                  <a:pt x="4136" y="5003"/>
                  <a:pt x="3908" y="4939"/>
                </a:cubicBezTo>
                <a:cubicBezTo>
                  <a:pt x="3346" y="4782"/>
                  <a:pt x="2782" y="4656"/>
                  <a:pt x="2204" y="4656"/>
                </a:cubicBezTo>
                <a:cubicBezTo>
                  <a:pt x="2027" y="4656"/>
                  <a:pt x="1848" y="4668"/>
                  <a:pt x="1667" y="4695"/>
                </a:cubicBezTo>
                <a:cubicBezTo>
                  <a:pt x="1478" y="4722"/>
                  <a:pt x="1295" y="4795"/>
                  <a:pt x="1115" y="4863"/>
                </a:cubicBezTo>
                <a:cubicBezTo>
                  <a:pt x="1063" y="4883"/>
                  <a:pt x="1001" y="4960"/>
                  <a:pt x="1000" y="5011"/>
                </a:cubicBezTo>
                <a:cubicBezTo>
                  <a:pt x="1000" y="5061"/>
                  <a:pt x="1064" y="5133"/>
                  <a:pt x="1117" y="5156"/>
                </a:cubicBezTo>
                <a:cubicBezTo>
                  <a:pt x="1246" y="5212"/>
                  <a:pt x="1383" y="5254"/>
                  <a:pt x="1521" y="5286"/>
                </a:cubicBezTo>
                <a:cubicBezTo>
                  <a:pt x="2039" y="5407"/>
                  <a:pt x="2559" y="5496"/>
                  <a:pt x="3085" y="5496"/>
                </a:cubicBezTo>
                <a:cubicBezTo>
                  <a:pt x="3314" y="5496"/>
                  <a:pt x="3543" y="5480"/>
                  <a:pt x="3773" y="5441"/>
                </a:cubicBezTo>
                <a:cubicBezTo>
                  <a:pt x="4053" y="5395"/>
                  <a:pt x="4327" y="5316"/>
                  <a:pt x="4606" y="5257"/>
                </a:cubicBezTo>
                <a:cubicBezTo>
                  <a:pt x="4715" y="5234"/>
                  <a:pt x="4829" y="5230"/>
                  <a:pt x="4940" y="5218"/>
                </a:cubicBezTo>
                <a:cubicBezTo>
                  <a:pt x="4951" y="5234"/>
                  <a:pt x="4962" y="5251"/>
                  <a:pt x="4974" y="5268"/>
                </a:cubicBezTo>
                <a:cubicBezTo>
                  <a:pt x="4897" y="5350"/>
                  <a:pt x="4830" y="5445"/>
                  <a:pt x="4741" y="5509"/>
                </a:cubicBezTo>
                <a:cubicBezTo>
                  <a:pt x="4537" y="5656"/>
                  <a:pt x="4311" y="5729"/>
                  <a:pt x="4062" y="5729"/>
                </a:cubicBezTo>
                <a:cubicBezTo>
                  <a:pt x="4031" y="5729"/>
                  <a:pt x="4001" y="5728"/>
                  <a:pt x="3969" y="5726"/>
                </a:cubicBezTo>
                <a:cubicBezTo>
                  <a:pt x="3831" y="5716"/>
                  <a:pt x="3693" y="5711"/>
                  <a:pt x="3555" y="5711"/>
                </a:cubicBezTo>
                <a:cubicBezTo>
                  <a:pt x="2972" y="5711"/>
                  <a:pt x="2400" y="5803"/>
                  <a:pt x="1856" y="6031"/>
                </a:cubicBezTo>
                <a:cubicBezTo>
                  <a:pt x="1409" y="6219"/>
                  <a:pt x="991" y="6481"/>
                  <a:pt x="562" y="6714"/>
                </a:cubicBezTo>
                <a:cubicBezTo>
                  <a:pt x="447" y="6776"/>
                  <a:pt x="338" y="6850"/>
                  <a:pt x="228" y="6919"/>
                </a:cubicBezTo>
                <a:cubicBezTo>
                  <a:pt x="184" y="6946"/>
                  <a:pt x="129" y="6968"/>
                  <a:pt x="105" y="7008"/>
                </a:cubicBezTo>
                <a:cubicBezTo>
                  <a:pt x="60" y="7079"/>
                  <a:pt x="34" y="7163"/>
                  <a:pt x="0" y="7242"/>
                </a:cubicBezTo>
                <a:cubicBezTo>
                  <a:pt x="68" y="7267"/>
                  <a:pt x="137" y="7315"/>
                  <a:pt x="202" y="7315"/>
                </a:cubicBezTo>
                <a:cubicBezTo>
                  <a:pt x="206" y="7315"/>
                  <a:pt x="210" y="7315"/>
                  <a:pt x="213" y="7314"/>
                </a:cubicBezTo>
                <a:cubicBezTo>
                  <a:pt x="775" y="7264"/>
                  <a:pt x="1338" y="7223"/>
                  <a:pt x="1894" y="7140"/>
                </a:cubicBezTo>
                <a:cubicBezTo>
                  <a:pt x="2684" y="7022"/>
                  <a:pt x="3325" y="6580"/>
                  <a:pt x="3964" y="6136"/>
                </a:cubicBezTo>
                <a:cubicBezTo>
                  <a:pt x="4209" y="5967"/>
                  <a:pt x="4479" y="5834"/>
                  <a:pt x="4761" y="5671"/>
                </a:cubicBezTo>
                <a:lnTo>
                  <a:pt x="4761" y="5671"/>
                </a:lnTo>
                <a:cubicBezTo>
                  <a:pt x="4703" y="6327"/>
                  <a:pt x="4320" y="6828"/>
                  <a:pt x="3643" y="6999"/>
                </a:cubicBezTo>
                <a:cubicBezTo>
                  <a:pt x="2567" y="7271"/>
                  <a:pt x="1770" y="7929"/>
                  <a:pt x="1043" y="8709"/>
                </a:cubicBezTo>
                <a:cubicBezTo>
                  <a:pt x="876" y="8888"/>
                  <a:pt x="718" y="9072"/>
                  <a:pt x="524" y="9289"/>
                </a:cubicBezTo>
                <a:cubicBezTo>
                  <a:pt x="1366" y="9148"/>
                  <a:pt x="2070" y="8816"/>
                  <a:pt x="2681" y="8316"/>
                </a:cubicBezTo>
                <a:cubicBezTo>
                  <a:pt x="3115" y="7960"/>
                  <a:pt x="3493" y="7537"/>
                  <a:pt x="3898" y="7146"/>
                </a:cubicBezTo>
                <a:cubicBezTo>
                  <a:pt x="3997" y="7050"/>
                  <a:pt x="4107" y="6963"/>
                  <a:pt x="4212" y="6872"/>
                </a:cubicBezTo>
                <a:cubicBezTo>
                  <a:pt x="4229" y="6886"/>
                  <a:pt x="4244" y="6899"/>
                  <a:pt x="4261" y="6911"/>
                </a:cubicBezTo>
                <a:cubicBezTo>
                  <a:pt x="4148" y="7103"/>
                  <a:pt x="4069" y="7333"/>
                  <a:pt x="3914" y="7481"/>
                </a:cubicBezTo>
                <a:cubicBezTo>
                  <a:pt x="3436" y="7936"/>
                  <a:pt x="3117" y="8489"/>
                  <a:pt x="2847" y="9074"/>
                </a:cubicBezTo>
                <a:cubicBezTo>
                  <a:pt x="2517" y="9788"/>
                  <a:pt x="2316" y="10540"/>
                  <a:pt x="2233" y="11321"/>
                </a:cubicBezTo>
                <a:cubicBezTo>
                  <a:pt x="2228" y="11372"/>
                  <a:pt x="2227" y="11423"/>
                  <a:pt x="2221" y="11518"/>
                </a:cubicBezTo>
                <a:cubicBezTo>
                  <a:pt x="2374" y="11351"/>
                  <a:pt x="2515" y="11221"/>
                  <a:pt x="2627" y="11070"/>
                </a:cubicBezTo>
                <a:cubicBezTo>
                  <a:pt x="3296" y="10160"/>
                  <a:pt x="3752" y="9157"/>
                  <a:pt x="4027" y="8057"/>
                </a:cubicBezTo>
                <a:cubicBezTo>
                  <a:pt x="4160" y="7526"/>
                  <a:pt x="4413" y="7027"/>
                  <a:pt x="4614" y="6514"/>
                </a:cubicBezTo>
                <a:cubicBezTo>
                  <a:pt x="4623" y="6492"/>
                  <a:pt x="4648" y="6475"/>
                  <a:pt x="4665" y="6456"/>
                </a:cubicBezTo>
                <a:cubicBezTo>
                  <a:pt x="4684" y="6458"/>
                  <a:pt x="4701" y="6460"/>
                  <a:pt x="4719" y="6462"/>
                </a:cubicBezTo>
                <a:cubicBezTo>
                  <a:pt x="4719" y="6621"/>
                  <a:pt x="4747" y="6786"/>
                  <a:pt x="4715" y="6940"/>
                </a:cubicBezTo>
                <a:cubicBezTo>
                  <a:pt x="4515" y="7904"/>
                  <a:pt x="4711" y="8818"/>
                  <a:pt x="5043" y="9717"/>
                </a:cubicBezTo>
                <a:cubicBezTo>
                  <a:pt x="5115" y="9914"/>
                  <a:pt x="5196" y="10108"/>
                  <a:pt x="5307" y="10306"/>
                </a:cubicBezTo>
                <a:cubicBezTo>
                  <a:pt x="5356" y="10091"/>
                  <a:pt x="5413" y="9876"/>
                  <a:pt x="5455" y="9659"/>
                </a:cubicBezTo>
                <a:cubicBezTo>
                  <a:pt x="5582" y="8982"/>
                  <a:pt x="5655" y="8301"/>
                  <a:pt x="5436" y="7630"/>
                </a:cubicBezTo>
                <a:cubicBezTo>
                  <a:pt x="5365" y="7413"/>
                  <a:pt x="5253" y="7199"/>
                  <a:pt x="5118" y="7015"/>
                </a:cubicBezTo>
                <a:cubicBezTo>
                  <a:pt x="4861" y="6664"/>
                  <a:pt x="4818" y="6286"/>
                  <a:pt x="4898" y="5879"/>
                </a:cubicBezTo>
                <a:cubicBezTo>
                  <a:pt x="4913" y="5805"/>
                  <a:pt x="4961" y="5738"/>
                  <a:pt x="5017" y="5617"/>
                </a:cubicBezTo>
                <a:cubicBezTo>
                  <a:pt x="5071" y="5721"/>
                  <a:pt x="5109" y="5778"/>
                  <a:pt x="5132" y="5841"/>
                </a:cubicBezTo>
                <a:cubicBezTo>
                  <a:pt x="5255" y="6176"/>
                  <a:pt x="5287" y="6547"/>
                  <a:pt x="5517" y="6837"/>
                </a:cubicBezTo>
                <a:cubicBezTo>
                  <a:pt x="5738" y="7119"/>
                  <a:pt x="5970" y="7394"/>
                  <a:pt x="6204" y="7666"/>
                </a:cubicBezTo>
                <a:cubicBezTo>
                  <a:pt x="6511" y="8024"/>
                  <a:pt x="6825" y="8378"/>
                  <a:pt x="7135" y="8735"/>
                </a:cubicBezTo>
                <a:cubicBezTo>
                  <a:pt x="7164" y="8768"/>
                  <a:pt x="7178" y="8813"/>
                  <a:pt x="7199" y="8853"/>
                </a:cubicBezTo>
                <a:cubicBezTo>
                  <a:pt x="7224" y="8838"/>
                  <a:pt x="7248" y="8824"/>
                  <a:pt x="7273" y="8809"/>
                </a:cubicBezTo>
                <a:cubicBezTo>
                  <a:pt x="7248" y="8634"/>
                  <a:pt x="7244" y="8451"/>
                  <a:pt x="7197" y="8282"/>
                </a:cubicBezTo>
                <a:cubicBezTo>
                  <a:pt x="7023" y="7663"/>
                  <a:pt x="6754" y="7085"/>
                  <a:pt x="6389" y="6558"/>
                </a:cubicBezTo>
                <a:cubicBezTo>
                  <a:pt x="6184" y="6261"/>
                  <a:pt x="5907" y="6041"/>
                  <a:pt x="5544" y="5962"/>
                </a:cubicBezTo>
                <a:cubicBezTo>
                  <a:pt x="5416" y="5934"/>
                  <a:pt x="5353" y="5858"/>
                  <a:pt x="5302" y="5747"/>
                </a:cubicBezTo>
                <a:cubicBezTo>
                  <a:pt x="5119" y="5345"/>
                  <a:pt x="5229" y="4984"/>
                  <a:pt x="5453" y="4599"/>
                </a:cubicBezTo>
                <a:cubicBezTo>
                  <a:pt x="5698" y="5199"/>
                  <a:pt x="6059" y="5690"/>
                  <a:pt x="6522" y="6099"/>
                </a:cubicBezTo>
                <a:cubicBezTo>
                  <a:pt x="6982" y="6505"/>
                  <a:pt x="7458" y="6890"/>
                  <a:pt x="7942" y="7297"/>
                </a:cubicBezTo>
                <a:cubicBezTo>
                  <a:pt x="8026" y="7050"/>
                  <a:pt x="7951" y="6836"/>
                  <a:pt x="7834" y="6652"/>
                </a:cubicBezTo>
                <a:cubicBezTo>
                  <a:pt x="7562" y="6230"/>
                  <a:pt x="7269" y="5818"/>
                  <a:pt x="6865" y="5512"/>
                </a:cubicBezTo>
                <a:cubicBezTo>
                  <a:pt x="6642" y="5344"/>
                  <a:pt x="6387" y="5206"/>
                  <a:pt x="6128" y="5100"/>
                </a:cubicBezTo>
                <a:cubicBezTo>
                  <a:pt x="5683" y="4918"/>
                  <a:pt x="5517" y="4681"/>
                  <a:pt x="5607" y="4201"/>
                </a:cubicBezTo>
                <a:cubicBezTo>
                  <a:pt x="5647" y="3984"/>
                  <a:pt x="5743" y="3776"/>
                  <a:pt x="5821" y="3542"/>
                </a:cubicBezTo>
                <a:cubicBezTo>
                  <a:pt x="6870" y="5200"/>
                  <a:pt x="7529" y="5398"/>
                  <a:pt x="8637" y="5901"/>
                </a:cubicBezTo>
                <a:cubicBezTo>
                  <a:pt x="8611" y="5799"/>
                  <a:pt x="8604" y="5718"/>
                  <a:pt x="8571" y="5649"/>
                </a:cubicBezTo>
                <a:cubicBezTo>
                  <a:pt x="8203" y="4883"/>
                  <a:pt x="7631" y="4360"/>
                  <a:pt x="6791" y="4153"/>
                </a:cubicBezTo>
                <a:cubicBezTo>
                  <a:pt x="6730" y="4138"/>
                  <a:pt x="6669" y="4125"/>
                  <a:pt x="6609" y="4110"/>
                </a:cubicBezTo>
                <a:cubicBezTo>
                  <a:pt x="6166" y="4002"/>
                  <a:pt x="5908" y="3621"/>
                  <a:pt x="5988" y="3168"/>
                </a:cubicBezTo>
                <a:cubicBezTo>
                  <a:pt x="6009" y="3050"/>
                  <a:pt x="6086" y="2942"/>
                  <a:pt x="6134" y="2835"/>
                </a:cubicBezTo>
                <a:cubicBezTo>
                  <a:pt x="6542" y="3231"/>
                  <a:pt x="6908" y="3671"/>
                  <a:pt x="7357" y="3997"/>
                </a:cubicBezTo>
                <a:cubicBezTo>
                  <a:pt x="7802" y="4320"/>
                  <a:pt x="8330" y="4528"/>
                  <a:pt x="8844" y="4800"/>
                </a:cubicBezTo>
                <a:cubicBezTo>
                  <a:pt x="8847" y="4441"/>
                  <a:pt x="8697" y="4183"/>
                  <a:pt x="8479" y="3961"/>
                </a:cubicBezTo>
                <a:cubicBezTo>
                  <a:pt x="8051" y="3524"/>
                  <a:pt x="7507" y="3297"/>
                  <a:pt x="6940" y="3110"/>
                </a:cubicBezTo>
                <a:cubicBezTo>
                  <a:pt x="6770" y="3054"/>
                  <a:pt x="6598" y="2984"/>
                  <a:pt x="6449" y="2886"/>
                </a:cubicBezTo>
                <a:cubicBezTo>
                  <a:pt x="6254" y="2756"/>
                  <a:pt x="6216" y="2546"/>
                  <a:pt x="6307" y="2327"/>
                </a:cubicBezTo>
                <a:cubicBezTo>
                  <a:pt x="6348" y="2226"/>
                  <a:pt x="6386" y="2126"/>
                  <a:pt x="6425" y="2025"/>
                </a:cubicBezTo>
                <a:cubicBezTo>
                  <a:pt x="6471" y="1902"/>
                  <a:pt x="6518" y="1841"/>
                  <a:pt x="6584" y="1841"/>
                </a:cubicBezTo>
                <a:cubicBezTo>
                  <a:pt x="6629" y="1841"/>
                  <a:pt x="6682" y="1868"/>
                  <a:pt x="6750" y="1922"/>
                </a:cubicBezTo>
                <a:cubicBezTo>
                  <a:pt x="6935" y="2070"/>
                  <a:pt x="7114" y="2234"/>
                  <a:pt x="7269" y="2414"/>
                </a:cubicBezTo>
                <a:cubicBezTo>
                  <a:pt x="7704" y="2917"/>
                  <a:pt x="8207" y="3327"/>
                  <a:pt x="8807" y="3615"/>
                </a:cubicBezTo>
                <a:cubicBezTo>
                  <a:pt x="8930" y="3673"/>
                  <a:pt x="9057" y="3728"/>
                  <a:pt x="9188" y="3761"/>
                </a:cubicBezTo>
                <a:cubicBezTo>
                  <a:pt x="9204" y="3765"/>
                  <a:pt x="9221" y="3766"/>
                  <a:pt x="9238" y="3766"/>
                </a:cubicBezTo>
                <a:cubicBezTo>
                  <a:pt x="9299" y="3766"/>
                  <a:pt x="9365" y="3746"/>
                  <a:pt x="9428" y="3739"/>
                </a:cubicBezTo>
                <a:cubicBezTo>
                  <a:pt x="9407" y="3665"/>
                  <a:pt x="9407" y="3574"/>
                  <a:pt x="9363" y="3521"/>
                </a:cubicBezTo>
                <a:cubicBezTo>
                  <a:pt x="9092" y="3208"/>
                  <a:pt x="8826" y="2887"/>
                  <a:pt x="8529" y="2599"/>
                </a:cubicBezTo>
                <a:cubicBezTo>
                  <a:pt x="8175" y="2258"/>
                  <a:pt x="7735" y="2076"/>
                  <a:pt x="7245" y="2013"/>
                </a:cubicBezTo>
                <a:cubicBezTo>
                  <a:pt x="7141" y="1999"/>
                  <a:pt x="7034" y="1962"/>
                  <a:pt x="6939" y="1914"/>
                </a:cubicBezTo>
                <a:cubicBezTo>
                  <a:pt x="6659" y="1772"/>
                  <a:pt x="6590" y="1573"/>
                  <a:pt x="6700" y="1282"/>
                </a:cubicBezTo>
                <a:cubicBezTo>
                  <a:pt x="6838" y="915"/>
                  <a:pt x="6976" y="547"/>
                  <a:pt x="7106" y="177"/>
                </a:cubicBezTo>
                <a:cubicBezTo>
                  <a:pt x="7123" y="127"/>
                  <a:pt x="7093" y="60"/>
                  <a:pt x="70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77" name="Google Shape;1177;p65"/>
          <p:cNvGrpSpPr/>
          <p:nvPr/>
        </p:nvGrpSpPr>
        <p:grpSpPr>
          <a:xfrm>
            <a:off x="4650921" y="1288787"/>
            <a:ext cx="3517384" cy="2928713"/>
            <a:chOff x="4650921" y="1288787"/>
            <a:chExt cx="3517384" cy="2928713"/>
          </a:xfrm>
        </p:grpSpPr>
        <p:sp>
          <p:nvSpPr>
            <p:cNvPr id="1178" name="Google Shape;1178;p65"/>
            <p:cNvSpPr/>
            <p:nvPr/>
          </p:nvSpPr>
          <p:spPr>
            <a:xfrm>
              <a:off x="6080862" y="3056927"/>
              <a:ext cx="657390" cy="992191"/>
            </a:xfrm>
            <a:custGeom>
              <a:avLst/>
              <a:gdLst/>
              <a:ahLst/>
              <a:cxnLst/>
              <a:rect l="l" t="t" r="r" b="b"/>
              <a:pathLst>
                <a:path w="5834" h="8805" extrusionOk="0">
                  <a:moveTo>
                    <a:pt x="1" y="1"/>
                  </a:moveTo>
                  <a:lnTo>
                    <a:pt x="1" y="8804"/>
                  </a:lnTo>
                  <a:lnTo>
                    <a:pt x="5833" y="8804"/>
                  </a:lnTo>
                  <a:lnTo>
                    <a:pt x="583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65"/>
            <p:cNvSpPr/>
            <p:nvPr/>
          </p:nvSpPr>
          <p:spPr>
            <a:xfrm>
              <a:off x="5919613" y="4049006"/>
              <a:ext cx="979887" cy="72795"/>
            </a:xfrm>
            <a:custGeom>
              <a:avLst/>
              <a:gdLst/>
              <a:ahLst/>
              <a:cxnLst/>
              <a:rect l="l" t="t" r="r" b="b"/>
              <a:pathLst>
                <a:path w="8696" h="646" extrusionOk="0">
                  <a:moveTo>
                    <a:pt x="646" y="0"/>
                  </a:moveTo>
                  <a:cubicBezTo>
                    <a:pt x="290" y="0"/>
                    <a:pt x="1" y="289"/>
                    <a:pt x="1" y="646"/>
                  </a:cubicBezTo>
                  <a:lnTo>
                    <a:pt x="8695" y="646"/>
                  </a:lnTo>
                  <a:cubicBezTo>
                    <a:pt x="8695" y="289"/>
                    <a:pt x="8406" y="0"/>
                    <a:pt x="80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65"/>
            <p:cNvSpPr/>
            <p:nvPr/>
          </p:nvSpPr>
          <p:spPr>
            <a:xfrm>
              <a:off x="4650921" y="1288787"/>
              <a:ext cx="3517384" cy="2202316"/>
            </a:xfrm>
            <a:custGeom>
              <a:avLst/>
              <a:gdLst/>
              <a:ahLst/>
              <a:cxnLst/>
              <a:rect l="l" t="t" r="r" b="b"/>
              <a:pathLst>
                <a:path w="31215" h="19544" extrusionOk="0">
                  <a:moveTo>
                    <a:pt x="149" y="1"/>
                  </a:moveTo>
                  <a:cubicBezTo>
                    <a:pt x="67" y="1"/>
                    <a:pt x="1" y="68"/>
                    <a:pt x="1" y="150"/>
                  </a:cubicBezTo>
                  <a:lnTo>
                    <a:pt x="1" y="19394"/>
                  </a:lnTo>
                  <a:cubicBezTo>
                    <a:pt x="1" y="19477"/>
                    <a:pt x="67" y="19543"/>
                    <a:pt x="149" y="19543"/>
                  </a:cubicBezTo>
                  <a:lnTo>
                    <a:pt x="31065" y="19543"/>
                  </a:lnTo>
                  <a:cubicBezTo>
                    <a:pt x="31147" y="19543"/>
                    <a:pt x="31214" y="19477"/>
                    <a:pt x="31214" y="19394"/>
                  </a:cubicBezTo>
                  <a:lnTo>
                    <a:pt x="31214" y="150"/>
                  </a:lnTo>
                  <a:cubicBezTo>
                    <a:pt x="31214" y="68"/>
                    <a:pt x="31147" y="1"/>
                    <a:pt x="310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65"/>
            <p:cNvSpPr/>
            <p:nvPr/>
          </p:nvSpPr>
          <p:spPr>
            <a:xfrm>
              <a:off x="4749856" y="1394034"/>
              <a:ext cx="3319288" cy="1726672"/>
            </a:xfrm>
            <a:custGeom>
              <a:avLst/>
              <a:gdLst/>
              <a:ahLst/>
              <a:cxnLst/>
              <a:rect l="l" t="t" r="r" b="b"/>
              <a:pathLst>
                <a:path w="29457" h="15323" extrusionOk="0">
                  <a:moveTo>
                    <a:pt x="1" y="1"/>
                  </a:moveTo>
                  <a:lnTo>
                    <a:pt x="1" y="15323"/>
                  </a:lnTo>
                  <a:lnTo>
                    <a:pt x="29457" y="15323"/>
                  </a:lnTo>
                  <a:lnTo>
                    <a:pt x="2945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65"/>
            <p:cNvSpPr/>
            <p:nvPr/>
          </p:nvSpPr>
          <p:spPr>
            <a:xfrm>
              <a:off x="6080862" y="3490990"/>
              <a:ext cx="657390" cy="274839"/>
            </a:xfrm>
            <a:custGeom>
              <a:avLst/>
              <a:gdLst/>
              <a:ahLst/>
              <a:cxnLst/>
              <a:rect l="l" t="t" r="r" b="b"/>
              <a:pathLst>
                <a:path w="5834" h="2439" extrusionOk="0">
                  <a:moveTo>
                    <a:pt x="1" y="0"/>
                  </a:moveTo>
                  <a:lnTo>
                    <a:pt x="1" y="2439"/>
                  </a:lnTo>
                  <a:lnTo>
                    <a:pt x="5833" y="0"/>
                  </a:lnTo>
                  <a:close/>
                </a:path>
              </a:pathLst>
            </a:custGeom>
            <a:solidFill>
              <a:srgbClr val="414042">
                <a:alpha val="312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65"/>
            <p:cNvSpPr/>
            <p:nvPr/>
          </p:nvSpPr>
          <p:spPr>
            <a:xfrm>
              <a:off x="6082101" y="4042357"/>
              <a:ext cx="665165" cy="10029"/>
            </a:xfrm>
            <a:custGeom>
              <a:avLst/>
              <a:gdLst/>
              <a:ahLst/>
              <a:cxnLst/>
              <a:rect l="l" t="t" r="r" b="b"/>
              <a:pathLst>
                <a:path w="5903" h="89" extrusionOk="0">
                  <a:moveTo>
                    <a:pt x="58" y="0"/>
                  </a:moveTo>
                  <a:cubicBezTo>
                    <a:pt x="1" y="0"/>
                    <a:pt x="1" y="88"/>
                    <a:pt x="58" y="88"/>
                  </a:cubicBezTo>
                  <a:lnTo>
                    <a:pt x="5846" y="88"/>
                  </a:lnTo>
                  <a:cubicBezTo>
                    <a:pt x="5902" y="88"/>
                    <a:pt x="5902" y="0"/>
                    <a:pt x="58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65"/>
            <p:cNvSpPr/>
            <p:nvPr/>
          </p:nvSpPr>
          <p:spPr>
            <a:xfrm>
              <a:off x="4673813" y="4121800"/>
              <a:ext cx="3471600" cy="957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Google Shape;1176;p65"/>
          <p:cNvSpPr txBox="1"/>
          <p:nvPr/>
        </p:nvSpPr>
        <p:spPr>
          <a:xfrm>
            <a:off x="4750000" y="1738730"/>
            <a:ext cx="3316500" cy="1245600"/>
          </a:xfrm>
          <a:prstGeom prst="rect">
            <a:avLst/>
          </a:prstGeom>
        </p:spPr>
        <p:style>
          <a:lnRef idx="2">
            <a:schemeClr val="dk1"/>
          </a:lnRef>
          <a:fillRef idx="1">
            <a:schemeClr val="lt1"/>
          </a:fillRef>
          <a:effectRef idx="0">
            <a:schemeClr val="dk1"/>
          </a:effectRef>
          <a:fontRef idx="minor">
            <a:schemeClr val="dk1"/>
          </a:fontRef>
        </p:style>
        <p:txBody>
          <a:bodyPr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2"/>
              </a:buClr>
              <a:buSzPts val="1600"/>
              <a:buFont typeface="Open Sans"/>
              <a:buNone/>
              <a:defRPr sz="1600" b="0" i="0" u="none" strike="noStrike" cap="none">
                <a:solidFill>
                  <a:schemeClr val="dk2"/>
                </a:solidFill>
                <a:latin typeface="Open Sans"/>
                <a:ea typeface="Open Sans"/>
                <a:cs typeface="Open Sans"/>
                <a:sym typeface="Open Sans"/>
              </a:defRPr>
            </a:lvl1pPr>
            <a:lvl2pPr marL="914400" marR="0" lvl="1" indent="-330200" algn="l" rtl="0">
              <a:lnSpc>
                <a:spcPct val="100000"/>
              </a:lnSpc>
              <a:spcBef>
                <a:spcPts val="0"/>
              </a:spcBef>
              <a:spcAft>
                <a:spcPts val="0"/>
              </a:spcAft>
              <a:buClr>
                <a:schemeClr val="dk2"/>
              </a:buClr>
              <a:buSzPts val="1600"/>
              <a:buFont typeface="Open Sans"/>
              <a:buNone/>
              <a:defRPr sz="1600" b="0" i="0" u="none" strike="noStrike" cap="none">
                <a:solidFill>
                  <a:schemeClr val="dk2"/>
                </a:solidFill>
                <a:latin typeface="Open Sans"/>
                <a:ea typeface="Open Sans"/>
                <a:cs typeface="Open Sans"/>
                <a:sym typeface="Open Sans"/>
              </a:defRPr>
            </a:lvl2pPr>
            <a:lvl3pPr marL="1371600" marR="0" lvl="2" indent="-330200" algn="l" rtl="0">
              <a:lnSpc>
                <a:spcPct val="100000"/>
              </a:lnSpc>
              <a:spcBef>
                <a:spcPts val="0"/>
              </a:spcBef>
              <a:spcAft>
                <a:spcPts val="0"/>
              </a:spcAft>
              <a:buClr>
                <a:schemeClr val="dk2"/>
              </a:buClr>
              <a:buSzPts val="1600"/>
              <a:buFont typeface="Open Sans"/>
              <a:buNone/>
              <a:defRPr sz="1600" b="0" i="0" u="none" strike="noStrike" cap="none">
                <a:solidFill>
                  <a:schemeClr val="dk2"/>
                </a:solidFill>
                <a:latin typeface="Open Sans"/>
                <a:ea typeface="Open Sans"/>
                <a:cs typeface="Open Sans"/>
                <a:sym typeface="Open Sans"/>
              </a:defRPr>
            </a:lvl3pPr>
            <a:lvl4pPr marL="1828800" marR="0" lvl="3" indent="-330200" algn="l" rtl="0">
              <a:lnSpc>
                <a:spcPct val="100000"/>
              </a:lnSpc>
              <a:spcBef>
                <a:spcPts val="0"/>
              </a:spcBef>
              <a:spcAft>
                <a:spcPts val="0"/>
              </a:spcAft>
              <a:buClr>
                <a:schemeClr val="dk2"/>
              </a:buClr>
              <a:buSzPts val="1600"/>
              <a:buFont typeface="Open Sans"/>
              <a:buNone/>
              <a:defRPr sz="1600" b="0" i="0" u="none" strike="noStrike" cap="none">
                <a:solidFill>
                  <a:schemeClr val="dk2"/>
                </a:solidFill>
                <a:latin typeface="Open Sans"/>
                <a:ea typeface="Open Sans"/>
                <a:cs typeface="Open Sans"/>
                <a:sym typeface="Open Sans"/>
              </a:defRPr>
            </a:lvl4pPr>
            <a:lvl5pPr marL="2286000" marR="0" lvl="4" indent="-330200" algn="l" rtl="0">
              <a:lnSpc>
                <a:spcPct val="100000"/>
              </a:lnSpc>
              <a:spcBef>
                <a:spcPts val="0"/>
              </a:spcBef>
              <a:spcAft>
                <a:spcPts val="0"/>
              </a:spcAft>
              <a:buClr>
                <a:schemeClr val="dk2"/>
              </a:buClr>
              <a:buSzPts val="1600"/>
              <a:buFont typeface="Open Sans"/>
              <a:buNone/>
              <a:defRPr sz="1600" b="0" i="0" u="none" strike="noStrike" cap="none">
                <a:solidFill>
                  <a:schemeClr val="dk2"/>
                </a:solidFill>
                <a:latin typeface="Open Sans"/>
                <a:ea typeface="Open Sans"/>
                <a:cs typeface="Open Sans"/>
                <a:sym typeface="Open Sans"/>
              </a:defRPr>
            </a:lvl5pPr>
            <a:lvl6pPr marL="2743200" marR="0" lvl="5" indent="-330200" algn="l" rtl="0">
              <a:lnSpc>
                <a:spcPct val="100000"/>
              </a:lnSpc>
              <a:spcBef>
                <a:spcPts val="0"/>
              </a:spcBef>
              <a:spcAft>
                <a:spcPts val="0"/>
              </a:spcAft>
              <a:buClr>
                <a:schemeClr val="dk2"/>
              </a:buClr>
              <a:buSzPts val="1600"/>
              <a:buFont typeface="Open Sans"/>
              <a:buNone/>
              <a:defRPr sz="1600" b="0" i="0" u="none" strike="noStrike" cap="none">
                <a:solidFill>
                  <a:schemeClr val="dk2"/>
                </a:solidFill>
                <a:latin typeface="Open Sans"/>
                <a:ea typeface="Open Sans"/>
                <a:cs typeface="Open Sans"/>
                <a:sym typeface="Open Sans"/>
              </a:defRPr>
            </a:lvl6pPr>
            <a:lvl7pPr marL="3200400" marR="0" lvl="6" indent="-330200" algn="l" rtl="0">
              <a:lnSpc>
                <a:spcPct val="100000"/>
              </a:lnSpc>
              <a:spcBef>
                <a:spcPts val="0"/>
              </a:spcBef>
              <a:spcAft>
                <a:spcPts val="0"/>
              </a:spcAft>
              <a:buClr>
                <a:schemeClr val="dk2"/>
              </a:buClr>
              <a:buSzPts val="1600"/>
              <a:buFont typeface="Open Sans"/>
              <a:buNone/>
              <a:defRPr sz="1600" b="0" i="0" u="none" strike="noStrike" cap="none">
                <a:solidFill>
                  <a:schemeClr val="dk2"/>
                </a:solidFill>
                <a:latin typeface="Open Sans"/>
                <a:ea typeface="Open Sans"/>
                <a:cs typeface="Open Sans"/>
                <a:sym typeface="Open Sans"/>
              </a:defRPr>
            </a:lvl7pPr>
            <a:lvl8pPr marL="3657600" marR="0" lvl="7" indent="-330200" algn="l" rtl="0">
              <a:lnSpc>
                <a:spcPct val="100000"/>
              </a:lnSpc>
              <a:spcBef>
                <a:spcPts val="0"/>
              </a:spcBef>
              <a:spcAft>
                <a:spcPts val="0"/>
              </a:spcAft>
              <a:buClr>
                <a:schemeClr val="dk2"/>
              </a:buClr>
              <a:buSzPts val="1600"/>
              <a:buFont typeface="Open Sans"/>
              <a:buNone/>
              <a:defRPr sz="1600" b="0" i="0" u="none" strike="noStrike" cap="none">
                <a:solidFill>
                  <a:schemeClr val="dk2"/>
                </a:solidFill>
                <a:latin typeface="Open Sans"/>
                <a:ea typeface="Open Sans"/>
                <a:cs typeface="Open Sans"/>
                <a:sym typeface="Open Sans"/>
              </a:defRPr>
            </a:lvl8pPr>
            <a:lvl9pPr marL="4114800" marR="0" lvl="8" indent="-330200" algn="l" rtl="0">
              <a:lnSpc>
                <a:spcPct val="100000"/>
              </a:lnSpc>
              <a:spcBef>
                <a:spcPts val="0"/>
              </a:spcBef>
              <a:spcAft>
                <a:spcPts val="0"/>
              </a:spcAft>
              <a:buClr>
                <a:schemeClr val="dk2"/>
              </a:buClr>
              <a:buSzPts val="1600"/>
              <a:buFont typeface="Open Sans"/>
              <a:buNone/>
              <a:defRPr sz="1600" b="0" i="0" u="none" strike="noStrike" cap="none">
                <a:solidFill>
                  <a:schemeClr val="dk2"/>
                </a:solidFill>
                <a:latin typeface="Open Sans"/>
                <a:ea typeface="Open Sans"/>
                <a:cs typeface="Open Sans"/>
                <a:sym typeface="Open Sans"/>
              </a:defRPr>
            </a:lvl9pPr>
          </a:lstStyle>
          <a:p>
            <a:pPr marL="0" lvl="0" indent="0" algn="l" rtl="0">
              <a:spcBef>
                <a:spcPts val="0"/>
              </a:spcBef>
              <a:spcAft>
                <a:spcPts val="1200"/>
              </a:spcAft>
              <a:buNone/>
            </a:pPr>
            <a:r>
              <a:rPr lang="vi-VN" altLang="en-GB"/>
              <a:t>Chuẩn bị: </a:t>
            </a:r>
          </a:p>
          <a:p>
            <a:pPr marL="0" lvl="0" indent="0" algn="ctr" rtl="0">
              <a:spcBef>
                <a:spcPts val="0"/>
              </a:spcBef>
              <a:spcAft>
                <a:spcPts val="1200"/>
              </a:spcAft>
              <a:buNone/>
            </a:pPr>
            <a:r>
              <a:rPr lang="vi-VN" altLang="en-GB" sz="2800" b="1"/>
              <a:t>Kì diệu rừng xanh.</a:t>
            </a:r>
          </a:p>
        </p:txBody>
      </p:sp>
    </p:spTree>
  </p:cSld>
  <p:clrMapOvr>
    <a:masterClrMapping/>
  </p:clrMapOvr>
  <p:transition>
    <p:dissolv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160"/>
        <p:cNvGrpSpPr/>
        <p:nvPr/>
      </p:nvGrpSpPr>
      <p:grpSpPr>
        <a:xfrm>
          <a:off x="0" y="0"/>
          <a:ext cx="0" cy="0"/>
          <a:chOff x="0" y="0"/>
          <a:chExt cx="0" cy="0"/>
        </a:xfrm>
      </p:grpSpPr>
      <p:grpSp>
        <p:nvGrpSpPr>
          <p:cNvPr id="1161" name="Google Shape;1161;p64"/>
          <p:cNvGrpSpPr/>
          <p:nvPr/>
        </p:nvGrpSpPr>
        <p:grpSpPr>
          <a:xfrm>
            <a:off x="650868" y="776600"/>
            <a:ext cx="3439119" cy="3437909"/>
            <a:chOff x="768343" y="852800"/>
            <a:chExt cx="3439119" cy="3437909"/>
          </a:xfrm>
        </p:grpSpPr>
        <p:sp>
          <p:nvSpPr>
            <p:cNvPr id="1162" name="Google Shape;1162;p64"/>
            <p:cNvSpPr/>
            <p:nvPr/>
          </p:nvSpPr>
          <p:spPr>
            <a:xfrm rot="5400000">
              <a:off x="846150" y="929397"/>
              <a:ext cx="3437909" cy="3284715"/>
            </a:xfrm>
            <a:custGeom>
              <a:avLst/>
              <a:gdLst/>
              <a:ahLst/>
              <a:cxnLst/>
              <a:rect l="l" t="t" r="r" b="b"/>
              <a:pathLst>
                <a:path w="14791" h="10793" extrusionOk="0">
                  <a:moveTo>
                    <a:pt x="14791" y="5396"/>
                  </a:moveTo>
                  <a:cubicBezTo>
                    <a:pt x="14791" y="2418"/>
                    <a:pt x="12373" y="0"/>
                    <a:pt x="9395" y="0"/>
                  </a:cubicBezTo>
                  <a:lnTo>
                    <a:pt x="5397" y="0"/>
                  </a:lnTo>
                  <a:cubicBezTo>
                    <a:pt x="2419" y="0"/>
                    <a:pt x="1" y="2418"/>
                    <a:pt x="1" y="5396"/>
                  </a:cubicBezTo>
                  <a:cubicBezTo>
                    <a:pt x="1" y="8375"/>
                    <a:pt x="2419" y="10792"/>
                    <a:pt x="5397" y="10792"/>
                  </a:cubicBezTo>
                  <a:lnTo>
                    <a:pt x="9395" y="10792"/>
                  </a:lnTo>
                  <a:cubicBezTo>
                    <a:pt x="12373" y="10792"/>
                    <a:pt x="14791" y="8375"/>
                    <a:pt x="14791" y="5396"/>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64"/>
            <p:cNvSpPr/>
            <p:nvPr/>
          </p:nvSpPr>
          <p:spPr>
            <a:xfrm rot="-900096">
              <a:off x="2663336" y="2617644"/>
              <a:ext cx="1211217" cy="1051493"/>
            </a:xfrm>
            <a:custGeom>
              <a:avLst/>
              <a:gdLst/>
              <a:ahLst/>
              <a:cxnLst/>
              <a:rect l="l" t="t" r="r" b="b"/>
              <a:pathLst>
                <a:path w="10725" h="9311" extrusionOk="0">
                  <a:moveTo>
                    <a:pt x="1" y="7667"/>
                  </a:moveTo>
                  <a:cubicBezTo>
                    <a:pt x="1167" y="7289"/>
                    <a:pt x="1480" y="5923"/>
                    <a:pt x="1448" y="4594"/>
                  </a:cubicBezTo>
                  <a:cubicBezTo>
                    <a:pt x="1436" y="4133"/>
                    <a:pt x="1441" y="2945"/>
                    <a:pt x="2018" y="2956"/>
                  </a:cubicBezTo>
                  <a:cubicBezTo>
                    <a:pt x="2245" y="2960"/>
                    <a:pt x="2283" y="3528"/>
                    <a:pt x="2282" y="3679"/>
                  </a:cubicBezTo>
                  <a:cubicBezTo>
                    <a:pt x="2277" y="4326"/>
                    <a:pt x="2008" y="4812"/>
                    <a:pt x="1917" y="5418"/>
                  </a:cubicBezTo>
                  <a:cubicBezTo>
                    <a:pt x="1882" y="5638"/>
                    <a:pt x="1809" y="6048"/>
                    <a:pt x="2128" y="5948"/>
                  </a:cubicBezTo>
                  <a:cubicBezTo>
                    <a:pt x="2464" y="5843"/>
                    <a:pt x="2605" y="5386"/>
                    <a:pt x="2722" y="5042"/>
                  </a:cubicBezTo>
                  <a:cubicBezTo>
                    <a:pt x="3013" y="4195"/>
                    <a:pt x="2993" y="3246"/>
                    <a:pt x="3407" y="2461"/>
                  </a:cubicBezTo>
                  <a:cubicBezTo>
                    <a:pt x="3547" y="2193"/>
                    <a:pt x="3711" y="1888"/>
                    <a:pt x="3944" y="1724"/>
                  </a:cubicBezTo>
                  <a:cubicBezTo>
                    <a:pt x="3983" y="1696"/>
                    <a:pt x="4160" y="1576"/>
                    <a:pt x="4211" y="1633"/>
                  </a:cubicBezTo>
                  <a:cubicBezTo>
                    <a:pt x="4389" y="1831"/>
                    <a:pt x="4341" y="2271"/>
                    <a:pt x="4306" y="2493"/>
                  </a:cubicBezTo>
                  <a:cubicBezTo>
                    <a:pt x="4194" y="3204"/>
                    <a:pt x="3840" y="3806"/>
                    <a:pt x="3517" y="4385"/>
                  </a:cubicBezTo>
                  <a:cubicBezTo>
                    <a:pt x="3438" y="4525"/>
                    <a:pt x="2974" y="5129"/>
                    <a:pt x="3307" y="5170"/>
                  </a:cubicBezTo>
                  <a:cubicBezTo>
                    <a:pt x="3785" y="5229"/>
                    <a:pt x="4146" y="4779"/>
                    <a:pt x="4396" y="4383"/>
                  </a:cubicBezTo>
                  <a:cubicBezTo>
                    <a:pt x="4973" y="3469"/>
                    <a:pt x="5212" y="2252"/>
                    <a:pt x="5699" y="1255"/>
                  </a:cubicBezTo>
                  <a:cubicBezTo>
                    <a:pt x="5880" y="885"/>
                    <a:pt x="6057" y="462"/>
                    <a:pt x="6349" y="198"/>
                  </a:cubicBezTo>
                  <a:cubicBezTo>
                    <a:pt x="6412" y="141"/>
                    <a:pt x="6617" y="1"/>
                    <a:pt x="6709" y="74"/>
                  </a:cubicBezTo>
                  <a:cubicBezTo>
                    <a:pt x="6913" y="238"/>
                    <a:pt x="6799" y="733"/>
                    <a:pt x="6755" y="924"/>
                  </a:cubicBezTo>
                  <a:cubicBezTo>
                    <a:pt x="6570" y="1697"/>
                    <a:pt x="6074" y="2260"/>
                    <a:pt x="5754" y="2935"/>
                  </a:cubicBezTo>
                  <a:cubicBezTo>
                    <a:pt x="5669" y="3114"/>
                    <a:pt x="5292" y="3694"/>
                    <a:pt x="5593" y="3870"/>
                  </a:cubicBezTo>
                  <a:cubicBezTo>
                    <a:pt x="5992" y="4102"/>
                    <a:pt x="6473" y="3741"/>
                    <a:pt x="6771" y="3521"/>
                  </a:cubicBezTo>
                  <a:cubicBezTo>
                    <a:pt x="7594" y="2909"/>
                    <a:pt x="8324" y="2088"/>
                    <a:pt x="9097" y="1394"/>
                  </a:cubicBezTo>
                  <a:cubicBezTo>
                    <a:pt x="9411" y="1112"/>
                    <a:pt x="10104" y="541"/>
                    <a:pt x="10563" y="966"/>
                  </a:cubicBezTo>
                  <a:cubicBezTo>
                    <a:pt x="10725" y="1114"/>
                    <a:pt x="10637" y="1412"/>
                    <a:pt x="10569" y="1568"/>
                  </a:cubicBezTo>
                  <a:cubicBezTo>
                    <a:pt x="10382" y="1997"/>
                    <a:pt x="9969" y="2298"/>
                    <a:pt x="9645" y="2566"/>
                  </a:cubicBezTo>
                  <a:cubicBezTo>
                    <a:pt x="8619" y="3419"/>
                    <a:pt x="7482" y="3872"/>
                    <a:pt x="6254" y="4243"/>
                  </a:cubicBezTo>
                  <a:cubicBezTo>
                    <a:pt x="5845" y="4367"/>
                    <a:pt x="5438" y="4496"/>
                    <a:pt x="5053" y="4691"/>
                  </a:cubicBezTo>
                  <a:cubicBezTo>
                    <a:pt x="4971" y="4732"/>
                    <a:pt x="4713" y="4803"/>
                    <a:pt x="4660" y="4915"/>
                  </a:cubicBezTo>
                  <a:cubicBezTo>
                    <a:pt x="4649" y="4939"/>
                    <a:pt x="4790" y="5071"/>
                    <a:pt x="4799" y="5079"/>
                  </a:cubicBezTo>
                  <a:cubicBezTo>
                    <a:pt x="4985" y="5250"/>
                    <a:pt x="5215" y="5304"/>
                    <a:pt x="5433" y="5329"/>
                  </a:cubicBezTo>
                  <a:cubicBezTo>
                    <a:pt x="6093" y="5405"/>
                    <a:pt x="6732" y="5193"/>
                    <a:pt x="7391" y="5248"/>
                  </a:cubicBezTo>
                  <a:cubicBezTo>
                    <a:pt x="7609" y="5265"/>
                    <a:pt x="8006" y="5360"/>
                    <a:pt x="8015" y="5715"/>
                  </a:cubicBezTo>
                  <a:cubicBezTo>
                    <a:pt x="8028" y="6231"/>
                    <a:pt x="7479" y="6529"/>
                    <a:pt x="7134" y="6640"/>
                  </a:cubicBezTo>
                  <a:cubicBezTo>
                    <a:pt x="6150" y="6955"/>
                    <a:pt x="5198" y="6300"/>
                    <a:pt x="4211" y="6103"/>
                  </a:cubicBezTo>
                  <a:cubicBezTo>
                    <a:pt x="3869" y="6035"/>
                    <a:pt x="3519" y="6029"/>
                    <a:pt x="3188" y="6099"/>
                  </a:cubicBezTo>
                  <a:cubicBezTo>
                    <a:pt x="3159" y="6105"/>
                    <a:pt x="2874" y="6157"/>
                    <a:pt x="2880" y="6219"/>
                  </a:cubicBezTo>
                  <a:cubicBezTo>
                    <a:pt x="2899" y="6452"/>
                    <a:pt x="3238" y="6638"/>
                    <a:pt x="3388" y="6715"/>
                  </a:cubicBezTo>
                  <a:cubicBezTo>
                    <a:pt x="3942" y="7004"/>
                    <a:pt x="4566" y="7022"/>
                    <a:pt x="5139" y="7217"/>
                  </a:cubicBezTo>
                  <a:cubicBezTo>
                    <a:pt x="5257" y="7256"/>
                    <a:pt x="5750" y="7362"/>
                    <a:pt x="5794" y="7575"/>
                  </a:cubicBezTo>
                  <a:cubicBezTo>
                    <a:pt x="5904" y="8111"/>
                    <a:pt x="5200" y="8189"/>
                    <a:pt x="4906" y="8173"/>
                  </a:cubicBezTo>
                  <a:cubicBezTo>
                    <a:pt x="4139" y="8133"/>
                    <a:pt x="3577" y="7731"/>
                    <a:pt x="2925" y="7224"/>
                  </a:cubicBezTo>
                  <a:cubicBezTo>
                    <a:pt x="2701" y="7051"/>
                    <a:pt x="2228" y="6622"/>
                    <a:pt x="1962" y="6831"/>
                  </a:cubicBezTo>
                  <a:cubicBezTo>
                    <a:pt x="1854" y="6916"/>
                    <a:pt x="2282" y="7361"/>
                    <a:pt x="2309" y="7388"/>
                  </a:cubicBezTo>
                  <a:cubicBezTo>
                    <a:pt x="2722" y="7786"/>
                    <a:pt x="3204" y="8063"/>
                    <a:pt x="3610" y="8476"/>
                  </a:cubicBezTo>
                  <a:cubicBezTo>
                    <a:pt x="3701" y="8568"/>
                    <a:pt x="3987" y="8820"/>
                    <a:pt x="3886" y="8992"/>
                  </a:cubicBezTo>
                  <a:cubicBezTo>
                    <a:pt x="3698" y="9310"/>
                    <a:pt x="3172" y="9002"/>
                    <a:pt x="2950" y="8841"/>
                  </a:cubicBezTo>
                  <a:cubicBezTo>
                    <a:pt x="2255" y="8335"/>
                    <a:pt x="1719" y="7441"/>
                    <a:pt x="866" y="7563"/>
                  </a:cubicBezTo>
                  <a:close/>
                </a:path>
              </a:pathLst>
            </a:custGeom>
            <a:solidFill>
              <a:srgbClr val="0A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64"/>
            <p:cNvSpPr/>
            <p:nvPr/>
          </p:nvSpPr>
          <p:spPr>
            <a:xfrm rot="8100000">
              <a:off x="768343" y="1971155"/>
              <a:ext cx="1107674" cy="1353197"/>
            </a:xfrm>
            <a:custGeom>
              <a:avLst/>
              <a:gdLst/>
              <a:ahLst/>
              <a:cxnLst/>
              <a:rect l="l" t="t" r="r" b="b"/>
              <a:pathLst>
                <a:path w="9429" h="11519" extrusionOk="0">
                  <a:moveTo>
                    <a:pt x="7085" y="1"/>
                  </a:moveTo>
                  <a:cubicBezTo>
                    <a:pt x="7042" y="42"/>
                    <a:pt x="6978" y="76"/>
                    <a:pt x="6959" y="127"/>
                  </a:cubicBezTo>
                  <a:cubicBezTo>
                    <a:pt x="6722" y="760"/>
                    <a:pt x="6487" y="1395"/>
                    <a:pt x="6259" y="2033"/>
                  </a:cubicBezTo>
                  <a:cubicBezTo>
                    <a:pt x="6187" y="2235"/>
                    <a:pt x="6055" y="2341"/>
                    <a:pt x="5901" y="2341"/>
                  </a:cubicBezTo>
                  <a:cubicBezTo>
                    <a:pt x="5809" y="2341"/>
                    <a:pt x="5709" y="2304"/>
                    <a:pt x="5608" y="2226"/>
                  </a:cubicBezTo>
                  <a:cubicBezTo>
                    <a:pt x="5057" y="1802"/>
                    <a:pt x="4461" y="1460"/>
                    <a:pt x="3758" y="1365"/>
                  </a:cubicBezTo>
                  <a:cubicBezTo>
                    <a:pt x="3685" y="1355"/>
                    <a:pt x="3611" y="1351"/>
                    <a:pt x="3537" y="1351"/>
                  </a:cubicBezTo>
                  <a:cubicBezTo>
                    <a:pt x="3412" y="1351"/>
                    <a:pt x="3287" y="1362"/>
                    <a:pt x="3164" y="1373"/>
                  </a:cubicBezTo>
                  <a:cubicBezTo>
                    <a:pt x="3095" y="1379"/>
                    <a:pt x="3034" y="1446"/>
                    <a:pt x="2970" y="1486"/>
                  </a:cubicBezTo>
                  <a:cubicBezTo>
                    <a:pt x="3010" y="1549"/>
                    <a:pt x="3035" y="1638"/>
                    <a:pt x="3093" y="1670"/>
                  </a:cubicBezTo>
                  <a:cubicBezTo>
                    <a:pt x="3389" y="1840"/>
                    <a:pt x="3689" y="2001"/>
                    <a:pt x="3994" y="2152"/>
                  </a:cubicBezTo>
                  <a:cubicBezTo>
                    <a:pt x="4548" y="2426"/>
                    <a:pt x="5160" y="2442"/>
                    <a:pt x="5757" y="2516"/>
                  </a:cubicBezTo>
                  <a:cubicBezTo>
                    <a:pt x="5774" y="2518"/>
                    <a:pt x="5791" y="2519"/>
                    <a:pt x="5808" y="2519"/>
                  </a:cubicBezTo>
                  <a:cubicBezTo>
                    <a:pt x="5886" y="2519"/>
                    <a:pt x="5968" y="2502"/>
                    <a:pt x="6063" y="2494"/>
                  </a:cubicBezTo>
                  <a:lnTo>
                    <a:pt x="6063" y="2494"/>
                  </a:lnTo>
                  <a:cubicBezTo>
                    <a:pt x="5938" y="2818"/>
                    <a:pt x="5827" y="3127"/>
                    <a:pt x="5701" y="3429"/>
                  </a:cubicBezTo>
                  <a:cubicBezTo>
                    <a:pt x="5675" y="3490"/>
                    <a:pt x="5601" y="3521"/>
                    <a:pt x="5519" y="3521"/>
                  </a:cubicBezTo>
                  <a:cubicBezTo>
                    <a:pt x="5434" y="3521"/>
                    <a:pt x="5340" y="3488"/>
                    <a:pt x="5280" y="3424"/>
                  </a:cubicBezTo>
                  <a:cubicBezTo>
                    <a:pt x="5207" y="3346"/>
                    <a:pt x="5142" y="3257"/>
                    <a:pt x="5083" y="3167"/>
                  </a:cubicBezTo>
                  <a:cubicBezTo>
                    <a:pt x="4870" y="2847"/>
                    <a:pt x="4595" y="2622"/>
                    <a:pt x="4211" y="2526"/>
                  </a:cubicBezTo>
                  <a:cubicBezTo>
                    <a:pt x="3817" y="2427"/>
                    <a:pt x="3432" y="2288"/>
                    <a:pt x="3038" y="2186"/>
                  </a:cubicBezTo>
                  <a:cubicBezTo>
                    <a:pt x="2991" y="2174"/>
                    <a:pt x="2942" y="2170"/>
                    <a:pt x="2891" y="2170"/>
                  </a:cubicBezTo>
                  <a:cubicBezTo>
                    <a:pt x="2805" y="2170"/>
                    <a:pt x="2714" y="2181"/>
                    <a:pt x="2617" y="2181"/>
                  </a:cubicBezTo>
                  <a:cubicBezTo>
                    <a:pt x="2924" y="2643"/>
                    <a:pt x="3898" y="3444"/>
                    <a:pt x="5550" y="3681"/>
                  </a:cubicBezTo>
                  <a:cubicBezTo>
                    <a:pt x="5572" y="4000"/>
                    <a:pt x="5435" y="4170"/>
                    <a:pt x="5133" y="4207"/>
                  </a:cubicBezTo>
                  <a:cubicBezTo>
                    <a:pt x="5099" y="4211"/>
                    <a:pt x="5065" y="4213"/>
                    <a:pt x="5031" y="4213"/>
                  </a:cubicBezTo>
                  <a:cubicBezTo>
                    <a:pt x="4856" y="4213"/>
                    <a:pt x="4702" y="4156"/>
                    <a:pt x="4542" y="4051"/>
                  </a:cubicBezTo>
                  <a:cubicBezTo>
                    <a:pt x="3855" y="3600"/>
                    <a:pt x="3107" y="3353"/>
                    <a:pt x="2296" y="3353"/>
                  </a:cubicBezTo>
                  <a:cubicBezTo>
                    <a:pt x="2199" y="3353"/>
                    <a:pt x="2101" y="3356"/>
                    <a:pt x="2001" y="3363"/>
                  </a:cubicBezTo>
                  <a:cubicBezTo>
                    <a:pt x="1877" y="3372"/>
                    <a:pt x="1754" y="3426"/>
                    <a:pt x="1588" y="3472"/>
                  </a:cubicBezTo>
                  <a:cubicBezTo>
                    <a:pt x="1675" y="3546"/>
                    <a:pt x="1718" y="3602"/>
                    <a:pt x="1774" y="3628"/>
                  </a:cubicBezTo>
                  <a:cubicBezTo>
                    <a:pt x="2227" y="3840"/>
                    <a:pt x="2676" y="4060"/>
                    <a:pt x="3138" y="4250"/>
                  </a:cubicBezTo>
                  <a:cubicBezTo>
                    <a:pt x="3411" y="4361"/>
                    <a:pt x="3696" y="4390"/>
                    <a:pt x="3983" y="4390"/>
                  </a:cubicBezTo>
                  <a:cubicBezTo>
                    <a:pt x="4146" y="4390"/>
                    <a:pt x="4310" y="4381"/>
                    <a:pt x="4472" y="4372"/>
                  </a:cubicBezTo>
                  <a:cubicBezTo>
                    <a:pt x="4688" y="4360"/>
                    <a:pt x="4904" y="4336"/>
                    <a:pt x="5119" y="4318"/>
                  </a:cubicBezTo>
                  <a:cubicBezTo>
                    <a:pt x="5147" y="4315"/>
                    <a:pt x="5170" y="4314"/>
                    <a:pt x="5191" y="4314"/>
                  </a:cubicBezTo>
                  <a:cubicBezTo>
                    <a:pt x="5321" y="4314"/>
                    <a:pt x="5335" y="4362"/>
                    <a:pt x="5292" y="4527"/>
                  </a:cubicBezTo>
                  <a:cubicBezTo>
                    <a:pt x="5206" y="4858"/>
                    <a:pt x="4983" y="5056"/>
                    <a:pt x="4645" y="5056"/>
                  </a:cubicBezTo>
                  <a:cubicBezTo>
                    <a:pt x="4634" y="5056"/>
                    <a:pt x="4623" y="5056"/>
                    <a:pt x="4612" y="5055"/>
                  </a:cubicBezTo>
                  <a:cubicBezTo>
                    <a:pt x="4376" y="5046"/>
                    <a:pt x="4136" y="5003"/>
                    <a:pt x="3908" y="4939"/>
                  </a:cubicBezTo>
                  <a:cubicBezTo>
                    <a:pt x="3346" y="4782"/>
                    <a:pt x="2782" y="4656"/>
                    <a:pt x="2204" y="4656"/>
                  </a:cubicBezTo>
                  <a:cubicBezTo>
                    <a:pt x="2027" y="4656"/>
                    <a:pt x="1848" y="4668"/>
                    <a:pt x="1667" y="4695"/>
                  </a:cubicBezTo>
                  <a:cubicBezTo>
                    <a:pt x="1478" y="4722"/>
                    <a:pt x="1295" y="4795"/>
                    <a:pt x="1115" y="4863"/>
                  </a:cubicBezTo>
                  <a:cubicBezTo>
                    <a:pt x="1063" y="4883"/>
                    <a:pt x="1001" y="4960"/>
                    <a:pt x="1000" y="5011"/>
                  </a:cubicBezTo>
                  <a:cubicBezTo>
                    <a:pt x="1000" y="5061"/>
                    <a:pt x="1064" y="5133"/>
                    <a:pt x="1117" y="5156"/>
                  </a:cubicBezTo>
                  <a:cubicBezTo>
                    <a:pt x="1246" y="5212"/>
                    <a:pt x="1383" y="5254"/>
                    <a:pt x="1521" y="5286"/>
                  </a:cubicBezTo>
                  <a:cubicBezTo>
                    <a:pt x="2039" y="5407"/>
                    <a:pt x="2559" y="5496"/>
                    <a:pt x="3085" y="5496"/>
                  </a:cubicBezTo>
                  <a:cubicBezTo>
                    <a:pt x="3314" y="5496"/>
                    <a:pt x="3543" y="5480"/>
                    <a:pt x="3773" y="5441"/>
                  </a:cubicBezTo>
                  <a:cubicBezTo>
                    <a:pt x="4053" y="5395"/>
                    <a:pt x="4327" y="5316"/>
                    <a:pt x="4606" y="5257"/>
                  </a:cubicBezTo>
                  <a:cubicBezTo>
                    <a:pt x="4715" y="5234"/>
                    <a:pt x="4829" y="5230"/>
                    <a:pt x="4940" y="5218"/>
                  </a:cubicBezTo>
                  <a:cubicBezTo>
                    <a:pt x="4951" y="5234"/>
                    <a:pt x="4962" y="5251"/>
                    <a:pt x="4974" y="5268"/>
                  </a:cubicBezTo>
                  <a:cubicBezTo>
                    <a:pt x="4897" y="5350"/>
                    <a:pt x="4830" y="5445"/>
                    <a:pt x="4741" y="5509"/>
                  </a:cubicBezTo>
                  <a:cubicBezTo>
                    <a:pt x="4537" y="5656"/>
                    <a:pt x="4311" y="5729"/>
                    <a:pt x="4062" y="5729"/>
                  </a:cubicBezTo>
                  <a:cubicBezTo>
                    <a:pt x="4031" y="5729"/>
                    <a:pt x="4001" y="5728"/>
                    <a:pt x="3969" y="5726"/>
                  </a:cubicBezTo>
                  <a:cubicBezTo>
                    <a:pt x="3831" y="5716"/>
                    <a:pt x="3693" y="5711"/>
                    <a:pt x="3555" y="5711"/>
                  </a:cubicBezTo>
                  <a:cubicBezTo>
                    <a:pt x="2972" y="5711"/>
                    <a:pt x="2400" y="5803"/>
                    <a:pt x="1856" y="6031"/>
                  </a:cubicBezTo>
                  <a:cubicBezTo>
                    <a:pt x="1409" y="6219"/>
                    <a:pt x="991" y="6481"/>
                    <a:pt x="562" y="6714"/>
                  </a:cubicBezTo>
                  <a:cubicBezTo>
                    <a:pt x="447" y="6776"/>
                    <a:pt x="338" y="6850"/>
                    <a:pt x="228" y="6919"/>
                  </a:cubicBezTo>
                  <a:cubicBezTo>
                    <a:pt x="184" y="6946"/>
                    <a:pt x="129" y="6968"/>
                    <a:pt x="105" y="7008"/>
                  </a:cubicBezTo>
                  <a:cubicBezTo>
                    <a:pt x="60" y="7079"/>
                    <a:pt x="34" y="7163"/>
                    <a:pt x="0" y="7242"/>
                  </a:cubicBezTo>
                  <a:cubicBezTo>
                    <a:pt x="68" y="7267"/>
                    <a:pt x="137" y="7315"/>
                    <a:pt x="202" y="7315"/>
                  </a:cubicBezTo>
                  <a:cubicBezTo>
                    <a:pt x="206" y="7315"/>
                    <a:pt x="210" y="7315"/>
                    <a:pt x="213" y="7314"/>
                  </a:cubicBezTo>
                  <a:cubicBezTo>
                    <a:pt x="775" y="7264"/>
                    <a:pt x="1338" y="7223"/>
                    <a:pt x="1894" y="7140"/>
                  </a:cubicBezTo>
                  <a:cubicBezTo>
                    <a:pt x="2684" y="7022"/>
                    <a:pt x="3325" y="6580"/>
                    <a:pt x="3964" y="6136"/>
                  </a:cubicBezTo>
                  <a:cubicBezTo>
                    <a:pt x="4209" y="5967"/>
                    <a:pt x="4479" y="5834"/>
                    <a:pt x="4761" y="5671"/>
                  </a:cubicBezTo>
                  <a:lnTo>
                    <a:pt x="4761" y="5671"/>
                  </a:lnTo>
                  <a:cubicBezTo>
                    <a:pt x="4703" y="6327"/>
                    <a:pt x="4320" y="6828"/>
                    <a:pt x="3643" y="6999"/>
                  </a:cubicBezTo>
                  <a:cubicBezTo>
                    <a:pt x="2567" y="7271"/>
                    <a:pt x="1770" y="7929"/>
                    <a:pt x="1043" y="8709"/>
                  </a:cubicBezTo>
                  <a:cubicBezTo>
                    <a:pt x="876" y="8888"/>
                    <a:pt x="718" y="9072"/>
                    <a:pt x="524" y="9289"/>
                  </a:cubicBezTo>
                  <a:cubicBezTo>
                    <a:pt x="1366" y="9148"/>
                    <a:pt x="2070" y="8816"/>
                    <a:pt x="2681" y="8316"/>
                  </a:cubicBezTo>
                  <a:cubicBezTo>
                    <a:pt x="3115" y="7960"/>
                    <a:pt x="3493" y="7537"/>
                    <a:pt x="3898" y="7146"/>
                  </a:cubicBezTo>
                  <a:cubicBezTo>
                    <a:pt x="3997" y="7050"/>
                    <a:pt x="4107" y="6963"/>
                    <a:pt x="4212" y="6872"/>
                  </a:cubicBezTo>
                  <a:cubicBezTo>
                    <a:pt x="4229" y="6886"/>
                    <a:pt x="4244" y="6899"/>
                    <a:pt x="4261" y="6911"/>
                  </a:cubicBezTo>
                  <a:cubicBezTo>
                    <a:pt x="4148" y="7103"/>
                    <a:pt x="4069" y="7333"/>
                    <a:pt x="3914" y="7481"/>
                  </a:cubicBezTo>
                  <a:cubicBezTo>
                    <a:pt x="3436" y="7936"/>
                    <a:pt x="3117" y="8489"/>
                    <a:pt x="2847" y="9074"/>
                  </a:cubicBezTo>
                  <a:cubicBezTo>
                    <a:pt x="2517" y="9788"/>
                    <a:pt x="2316" y="10540"/>
                    <a:pt x="2233" y="11321"/>
                  </a:cubicBezTo>
                  <a:cubicBezTo>
                    <a:pt x="2228" y="11372"/>
                    <a:pt x="2227" y="11423"/>
                    <a:pt x="2221" y="11518"/>
                  </a:cubicBezTo>
                  <a:cubicBezTo>
                    <a:pt x="2374" y="11351"/>
                    <a:pt x="2515" y="11221"/>
                    <a:pt x="2627" y="11070"/>
                  </a:cubicBezTo>
                  <a:cubicBezTo>
                    <a:pt x="3296" y="10160"/>
                    <a:pt x="3752" y="9157"/>
                    <a:pt x="4027" y="8057"/>
                  </a:cubicBezTo>
                  <a:cubicBezTo>
                    <a:pt x="4160" y="7526"/>
                    <a:pt x="4413" y="7027"/>
                    <a:pt x="4614" y="6514"/>
                  </a:cubicBezTo>
                  <a:cubicBezTo>
                    <a:pt x="4623" y="6492"/>
                    <a:pt x="4648" y="6475"/>
                    <a:pt x="4665" y="6456"/>
                  </a:cubicBezTo>
                  <a:cubicBezTo>
                    <a:pt x="4684" y="6458"/>
                    <a:pt x="4701" y="6460"/>
                    <a:pt x="4719" y="6462"/>
                  </a:cubicBezTo>
                  <a:cubicBezTo>
                    <a:pt x="4719" y="6621"/>
                    <a:pt x="4747" y="6786"/>
                    <a:pt x="4715" y="6940"/>
                  </a:cubicBezTo>
                  <a:cubicBezTo>
                    <a:pt x="4515" y="7904"/>
                    <a:pt x="4711" y="8818"/>
                    <a:pt x="5043" y="9717"/>
                  </a:cubicBezTo>
                  <a:cubicBezTo>
                    <a:pt x="5115" y="9914"/>
                    <a:pt x="5196" y="10108"/>
                    <a:pt x="5307" y="10306"/>
                  </a:cubicBezTo>
                  <a:cubicBezTo>
                    <a:pt x="5356" y="10091"/>
                    <a:pt x="5413" y="9876"/>
                    <a:pt x="5455" y="9659"/>
                  </a:cubicBezTo>
                  <a:cubicBezTo>
                    <a:pt x="5582" y="8982"/>
                    <a:pt x="5655" y="8301"/>
                    <a:pt x="5436" y="7630"/>
                  </a:cubicBezTo>
                  <a:cubicBezTo>
                    <a:pt x="5365" y="7413"/>
                    <a:pt x="5253" y="7199"/>
                    <a:pt x="5118" y="7015"/>
                  </a:cubicBezTo>
                  <a:cubicBezTo>
                    <a:pt x="4861" y="6664"/>
                    <a:pt x="4818" y="6286"/>
                    <a:pt x="4898" y="5879"/>
                  </a:cubicBezTo>
                  <a:cubicBezTo>
                    <a:pt x="4913" y="5805"/>
                    <a:pt x="4961" y="5738"/>
                    <a:pt x="5017" y="5617"/>
                  </a:cubicBezTo>
                  <a:cubicBezTo>
                    <a:pt x="5071" y="5721"/>
                    <a:pt x="5109" y="5778"/>
                    <a:pt x="5132" y="5841"/>
                  </a:cubicBezTo>
                  <a:cubicBezTo>
                    <a:pt x="5255" y="6176"/>
                    <a:pt x="5287" y="6547"/>
                    <a:pt x="5517" y="6837"/>
                  </a:cubicBezTo>
                  <a:cubicBezTo>
                    <a:pt x="5738" y="7119"/>
                    <a:pt x="5970" y="7394"/>
                    <a:pt x="6204" y="7666"/>
                  </a:cubicBezTo>
                  <a:cubicBezTo>
                    <a:pt x="6511" y="8024"/>
                    <a:pt x="6825" y="8378"/>
                    <a:pt x="7135" y="8735"/>
                  </a:cubicBezTo>
                  <a:cubicBezTo>
                    <a:pt x="7164" y="8768"/>
                    <a:pt x="7178" y="8813"/>
                    <a:pt x="7199" y="8853"/>
                  </a:cubicBezTo>
                  <a:cubicBezTo>
                    <a:pt x="7224" y="8838"/>
                    <a:pt x="7248" y="8824"/>
                    <a:pt x="7273" y="8809"/>
                  </a:cubicBezTo>
                  <a:cubicBezTo>
                    <a:pt x="7248" y="8634"/>
                    <a:pt x="7244" y="8451"/>
                    <a:pt x="7197" y="8282"/>
                  </a:cubicBezTo>
                  <a:cubicBezTo>
                    <a:pt x="7023" y="7663"/>
                    <a:pt x="6754" y="7085"/>
                    <a:pt x="6389" y="6558"/>
                  </a:cubicBezTo>
                  <a:cubicBezTo>
                    <a:pt x="6184" y="6261"/>
                    <a:pt x="5907" y="6041"/>
                    <a:pt x="5544" y="5962"/>
                  </a:cubicBezTo>
                  <a:cubicBezTo>
                    <a:pt x="5416" y="5934"/>
                    <a:pt x="5353" y="5858"/>
                    <a:pt x="5302" y="5747"/>
                  </a:cubicBezTo>
                  <a:cubicBezTo>
                    <a:pt x="5119" y="5345"/>
                    <a:pt x="5229" y="4984"/>
                    <a:pt x="5453" y="4599"/>
                  </a:cubicBezTo>
                  <a:cubicBezTo>
                    <a:pt x="5698" y="5199"/>
                    <a:pt x="6059" y="5690"/>
                    <a:pt x="6522" y="6099"/>
                  </a:cubicBezTo>
                  <a:cubicBezTo>
                    <a:pt x="6982" y="6505"/>
                    <a:pt x="7458" y="6890"/>
                    <a:pt x="7942" y="7297"/>
                  </a:cubicBezTo>
                  <a:cubicBezTo>
                    <a:pt x="8026" y="7050"/>
                    <a:pt x="7951" y="6836"/>
                    <a:pt x="7834" y="6652"/>
                  </a:cubicBezTo>
                  <a:cubicBezTo>
                    <a:pt x="7562" y="6230"/>
                    <a:pt x="7269" y="5818"/>
                    <a:pt x="6865" y="5512"/>
                  </a:cubicBezTo>
                  <a:cubicBezTo>
                    <a:pt x="6642" y="5344"/>
                    <a:pt x="6387" y="5206"/>
                    <a:pt x="6128" y="5100"/>
                  </a:cubicBezTo>
                  <a:cubicBezTo>
                    <a:pt x="5683" y="4918"/>
                    <a:pt x="5517" y="4681"/>
                    <a:pt x="5607" y="4201"/>
                  </a:cubicBezTo>
                  <a:cubicBezTo>
                    <a:pt x="5647" y="3984"/>
                    <a:pt x="5743" y="3776"/>
                    <a:pt x="5821" y="3542"/>
                  </a:cubicBezTo>
                  <a:cubicBezTo>
                    <a:pt x="6870" y="5200"/>
                    <a:pt x="7529" y="5398"/>
                    <a:pt x="8637" y="5901"/>
                  </a:cubicBezTo>
                  <a:cubicBezTo>
                    <a:pt x="8611" y="5799"/>
                    <a:pt x="8604" y="5718"/>
                    <a:pt x="8571" y="5649"/>
                  </a:cubicBezTo>
                  <a:cubicBezTo>
                    <a:pt x="8203" y="4883"/>
                    <a:pt x="7631" y="4360"/>
                    <a:pt x="6791" y="4153"/>
                  </a:cubicBezTo>
                  <a:cubicBezTo>
                    <a:pt x="6730" y="4138"/>
                    <a:pt x="6669" y="4125"/>
                    <a:pt x="6609" y="4110"/>
                  </a:cubicBezTo>
                  <a:cubicBezTo>
                    <a:pt x="6166" y="4002"/>
                    <a:pt x="5908" y="3621"/>
                    <a:pt x="5988" y="3168"/>
                  </a:cubicBezTo>
                  <a:cubicBezTo>
                    <a:pt x="6009" y="3050"/>
                    <a:pt x="6086" y="2942"/>
                    <a:pt x="6134" y="2835"/>
                  </a:cubicBezTo>
                  <a:cubicBezTo>
                    <a:pt x="6542" y="3231"/>
                    <a:pt x="6908" y="3671"/>
                    <a:pt x="7357" y="3997"/>
                  </a:cubicBezTo>
                  <a:cubicBezTo>
                    <a:pt x="7802" y="4320"/>
                    <a:pt x="8330" y="4528"/>
                    <a:pt x="8844" y="4800"/>
                  </a:cubicBezTo>
                  <a:cubicBezTo>
                    <a:pt x="8847" y="4441"/>
                    <a:pt x="8697" y="4183"/>
                    <a:pt x="8479" y="3961"/>
                  </a:cubicBezTo>
                  <a:cubicBezTo>
                    <a:pt x="8051" y="3524"/>
                    <a:pt x="7507" y="3297"/>
                    <a:pt x="6940" y="3110"/>
                  </a:cubicBezTo>
                  <a:cubicBezTo>
                    <a:pt x="6770" y="3054"/>
                    <a:pt x="6598" y="2984"/>
                    <a:pt x="6449" y="2886"/>
                  </a:cubicBezTo>
                  <a:cubicBezTo>
                    <a:pt x="6254" y="2756"/>
                    <a:pt x="6216" y="2546"/>
                    <a:pt x="6307" y="2327"/>
                  </a:cubicBezTo>
                  <a:cubicBezTo>
                    <a:pt x="6348" y="2226"/>
                    <a:pt x="6386" y="2126"/>
                    <a:pt x="6425" y="2025"/>
                  </a:cubicBezTo>
                  <a:cubicBezTo>
                    <a:pt x="6471" y="1902"/>
                    <a:pt x="6518" y="1841"/>
                    <a:pt x="6584" y="1841"/>
                  </a:cubicBezTo>
                  <a:cubicBezTo>
                    <a:pt x="6629" y="1841"/>
                    <a:pt x="6682" y="1868"/>
                    <a:pt x="6750" y="1922"/>
                  </a:cubicBezTo>
                  <a:cubicBezTo>
                    <a:pt x="6935" y="2070"/>
                    <a:pt x="7114" y="2234"/>
                    <a:pt x="7269" y="2414"/>
                  </a:cubicBezTo>
                  <a:cubicBezTo>
                    <a:pt x="7704" y="2917"/>
                    <a:pt x="8207" y="3327"/>
                    <a:pt x="8807" y="3615"/>
                  </a:cubicBezTo>
                  <a:cubicBezTo>
                    <a:pt x="8930" y="3673"/>
                    <a:pt x="9057" y="3728"/>
                    <a:pt x="9188" y="3761"/>
                  </a:cubicBezTo>
                  <a:cubicBezTo>
                    <a:pt x="9204" y="3765"/>
                    <a:pt x="9221" y="3766"/>
                    <a:pt x="9238" y="3766"/>
                  </a:cubicBezTo>
                  <a:cubicBezTo>
                    <a:pt x="9299" y="3766"/>
                    <a:pt x="9365" y="3746"/>
                    <a:pt x="9428" y="3739"/>
                  </a:cubicBezTo>
                  <a:cubicBezTo>
                    <a:pt x="9407" y="3665"/>
                    <a:pt x="9407" y="3574"/>
                    <a:pt x="9363" y="3521"/>
                  </a:cubicBezTo>
                  <a:cubicBezTo>
                    <a:pt x="9092" y="3208"/>
                    <a:pt x="8826" y="2887"/>
                    <a:pt x="8529" y="2599"/>
                  </a:cubicBezTo>
                  <a:cubicBezTo>
                    <a:pt x="8175" y="2258"/>
                    <a:pt x="7735" y="2076"/>
                    <a:pt x="7245" y="2013"/>
                  </a:cubicBezTo>
                  <a:cubicBezTo>
                    <a:pt x="7141" y="1999"/>
                    <a:pt x="7034" y="1962"/>
                    <a:pt x="6939" y="1914"/>
                  </a:cubicBezTo>
                  <a:cubicBezTo>
                    <a:pt x="6659" y="1772"/>
                    <a:pt x="6590" y="1573"/>
                    <a:pt x="6700" y="1282"/>
                  </a:cubicBezTo>
                  <a:cubicBezTo>
                    <a:pt x="6838" y="915"/>
                    <a:pt x="6976" y="547"/>
                    <a:pt x="7106" y="177"/>
                  </a:cubicBezTo>
                  <a:cubicBezTo>
                    <a:pt x="7123" y="127"/>
                    <a:pt x="7093" y="60"/>
                    <a:pt x="70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3" name="Google Shape;1143;p62"/>
          <p:cNvSpPr txBox="1"/>
          <p:nvPr/>
        </p:nvSpPr>
        <p:spPr>
          <a:xfrm>
            <a:off x="1130935" y="1899285"/>
            <a:ext cx="2643505" cy="1258570"/>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12000"/>
              <a:buFont typeface="Calistoga" panose="00000500000000000000"/>
              <a:buNone/>
              <a:defRPr sz="9200" b="0" i="0" u="none" strike="noStrike" cap="none">
                <a:solidFill>
                  <a:schemeClr val="lt2"/>
                </a:solidFill>
                <a:latin typeface="Calistoga" panose="00000500000000000000"/>
                <a:ea typeface="Calistoga" panose="00000500000000000000"/>
                <a:cs typeface="Calistoga" panose="00000500000000000000"/>
                <a:sym typeface="Calistoga" panose="00000500000000000000"/>
              </a:defRPr>
            </a:lvl1pPr>
            <a:lvl2pPr marR="0" lvl="1" algn="ctr" rtl="0">
              <a:lnSpc>
                <a:spcPct val="100000"/>
              </a:lnSpc>
              <a:spcBef>
                <a:spcPts val="0"/>
              </a:spcBef>
              <a:spcAft>
                <a:spcPts val="0"/>
              </a:spcAft>
              <a:buClr>
                <a:schemeClr val="lt1"/>
              </a:buClr>
              <a:buSzPts val="12000"/>
              <a:buFont typeface="Arial" panose="020B0604020202020204"/>
              <a:buNone/>
              <a:defRPr sz="12000" b="0" i="0" u="none" strike="noStrike" cap="none">
                <a:solidFill>
                  <a:schemeClr val="lt1"/>
                </a:solidFill>
                <a:latin typeface="Arial" panose="020B0604020202020204"/>
                <a:ea typeface="Arial" panose="020B0604020202020204"/>
                <a:cs typeface="Arial" panose="020B0604020202020204"/>
                <a:sym typeface="Arial" panose="020B0604020202020204"/>
              </a:defRPr>
            </a:lvl2pPr>
            <a:lvl3pPr marR="0" lvl="2" algn="ctr" rtl="0">
              <a:lnSpc>
                <a:spcPct val="100000"/>
              </a:lnSpc>
              <a:spcBef>
                <a:spcPts val="0"/>
              </a:spcBef>
              <a:spcAft>
                <a:spcPts val="0"/>
              </a:spcAft>
              <a:buClr>
                <a:schemeClr val="lt1"/>
              </a:buClr>
              <a:buSzPts val="12000"/>
              <a:buFont typeface="Arial" panose="020B0604020202020204"/>
              <a:buNone/>
              <a:defRPr sz="12000" b="0" i="0" u="none" strike="noStrike" cap="none">
                <a:solidFill>
                  <a:schemeClr val="lt1"/>
                </a:solidFill>
                <a:latin typeface="Arial" panose="020B0604020202020204"/>
                <a:ea typeface="Arial" panose="020B0604020202020204"/>
                <a:cs typeface="Arial" panose="020B0604020202020204"/>
                <a:sym typeface="Arial" panose="020B0604020202020204"/>
              </a:defRPr>
            </a:lvl3pPr>
            <a:lvl4pPr marR="0" lvl="3" algn="ctr" rtl="0">
              <a:lnSpc>
                <a:spcPct val="100000"/>
              </a:lnSpc>
              <a:spcBef>
                <a:spcPts val="0"/>
              </a:spcBef>
              <a:spcAft>
                <a:spcPts val="0"/>
              </a:spcAft>
              <a:buClr>
                <a:schemeClr val="lt1"/>
              </a:buClr>
              <a:buSzPts val="12000"/>
              <a:buFont typeface="Arial" panose="020B0604020202020204"/>
              <a:buNone/>
              <a:defRPr sz="12000" b="0" i="0" u="none" strike="noStrike" cap="none">
                <a:solidFill>
                  <a:schemeClr val="lt1"/>
                </a:solidFill>
                <a:latin typeface="Arial" panose="020B0604020202020204"/>
                <a:ea typeface="Arial" panose="020B0604020202020204"/>
                <a:cs typeface="Arial" panose="020B0604020202020204"/>
                <a:sym typeface="Arial" panose="020B0604020202020204"/>
              </a:defRPr>
            </a:lvl4pPr>
            <a:lvl5pPr marR="0" lvl="4" algn="ctr" rtl="0">
              <a:lnSpc>
                <a:spcPct val="100000"/>
              </a:lnSpc>
              <a:spcBef>
                <a:spcPts val="0"/>
              </a:spcBef>
              <a:spcAft>
                <a:spcPts val="0"/>
              </a:spcAft>
              <a:buClr>
                <a:schemeClr val="lt1"/>
              </a:buClr>
              <a:buSzPts val="12000"/>
              <a:buFont typeface="Arial" panose="020B0604020202020204"/>
              <a:buNone/>
              <a:defRPr sz="12000" b="0" i="0" u="none" strike="noStrike" cap="none">
                <a:solidFill>
                  <a:schemeClr val="lt1"/>
                </a:solidFill>
                <a:latin typeface="Arial" panose="020B0604020202020204"/>
                <a:ea typeface="Arial" panose="020B0604020202020204"/>
                <a:cs typeface="Arial" panose="020B0604020202020204"/>
                <a:sym typeface="Arial" panose="020B0604020202020204"/>
              </a:defRPr>
            </a:lvl5pPr>
            <a:lvl6pPr marR="0" lvl="5" algn="ctr" rtl="0">
              <a:lnSpc>
                <a:spcPct val="100000"/>
              </a:lnSpc>
              <a:spcBef>
                <a:spcPts val="0"/>
              </a:spcBef>
              <a:spcAft>
                <a:spcPts val="0"/>
              </a:spcAft>
              <a:buClr>
                <a:schemeClr val="lt1"/>
              </a:buClr>
              <a:buSzPts val="12000"/>
              <a:buFont typeface="Arial" panose="020B0604020202020204"/>
              <a:buNone/>
              <a:defRPr sz="12000" b="0" i="0" u="none" strike="noStrike" cap="none">
                <a:solidFill>
                  <a:schemeClr val="lt1"/>
                </a:solidFill>
                <a:latin typeface="Arial" panose="020B0604020202020204"/>
                <a:ea typeface="Arial" panose="020B0604020202020204"/>
                <a:cs typeface="Arial" panose="020B0604020202020204"/>
                <a:sym typeface="Arial" panose="020B0604020202020204"/>
              </a:defRPr>
            </a:lvl6pPr>
            <a:lvl7pPr marR="0" lvl="6" algn="ctr" rtl="0">
              <a:lnSpc>
                <a:spcPct val="100000"/>
              </a:lnSpc>
              <a:spcBef>
                <a:spcPts val="0"/>
              </a:spcBef>
              <a:spcAft>
                <a:spcPts val="0"/>
              </a:spcAft>
              <a:buClr>
                <a:schemeClr val="lt1"/>
              </a:buClr>
              <a:buSzPts val="12000"/>
              <a:buFont typeface="Arial" panose="020B0604020202020204"/>
              <a:buNone/>
              <a:defRPr sz="12000" b="0" i="0" u="none" strike="noStrike" cap="none">
                <a:solidFill>
                  <a:schemeClr val="lt1"/>
                </a:solidFill>
                <a:latin typeface="Arial" panose="020B0604020202020204"/>
                <a:ea typeface="Arial" panose="020B0604020202020204"/>
                <a:cs typeface="Arial" panose="020B0604020202020204"/>
                <a:sym typeface="Arial" panose="020B0604020202020204"/>
              </a:defRPr>
            </a:lvl7pPr>
            <a:lvl8pPr marR="0" lvl="7" algn="ctr" rtl="0">
              <a:lnSpc>
                <a:spcPct val="100000"/>
              </a:lnSpc>
              <a:spcBef>
                <a:spcPts val="0"/>
              </a:spcBef>
              <a:spcAft>
                <a:spcPts val="0"/>
              </a:spcAft>
              <a:buClr>
                <a:schemeClr val="lt1"/>
              </a:buClr>
              <a:buSzPts val="12000"/>
              <a:buFont typeface="Arial" panose="020B0604020202020204"/>
              <a:buNone/>
              <a:defRPr sz="12000" b="0" i="0" u="none" strike="noStrike" cap="none">
                <a:solidFill>
                  <a:schemeClr val="lt1"/>
                </a:solidFill>
                <a:latin typeface="Arial" panose="020B0604020202020204"/>
                <a:ea typeface="Arial" panose="020B0604020202020204"/>
                <a:cs typeface="Arial" panose="020B0604020202020204"/>
                <a:sym typeface="Arial" panose="020B0604020202020204"/>
              </a:defRPr>
            </a:lvl8pPr>
            <a:lvl9pPr marR="0" lvl="8" algn="ctr" rtl="0">
              <a:lnSpc>
                <a:spcPct val="100000"/>
              </a:lnSpc>
              <a:spcBef>
                <a:spcPts val="0"/>
              </a:spcBef>
              <a:spcAft>
                <a:spcPts val="0"/>
              </a:spcAft>
              <a:buClr>
                <a:schemeClr val="lt1"/>
              </a:buClr>
              <a:buSzPts val="12000"/>
              <a:buFont typeface="Arial" panose="020B0604020202020204"/>
              <a:buNone/>
              <a:defRPr sz="12000" b="0" i="0" u="none" strike="noStrike" cap="none">
                <a:solidFill>
                  <a:schemeClr val="lt1"/>
                </a:solidFill>
                <a:latin typeface="Arial" panose="020B0604020202020204"/>
                <a:ea typeface="Arial" panose="020B0604020202020204"/>
                <a:cs typeface="Arial" panose="020B0604020202020204"/>
                <a:sym typeface="Arial" panose="020B0604020202020204"/>
              </a:defRPr>
            </a:lvl9pPr>
          </a:lstStyle>
          <a:p>
            <a:pPr marL="0" lvl="0" indent="0" algn="ctr" rtl="0">
              <a:spcBef>
                <a:spcPts val="0"/>
              </a:spcBef>
              <a:spcAft>
                <a:spcPts val="0"/>
              </a:spcAft>
              <a:buNone/>
            </a:pPr>
            <a:r>
              <a:rPr lang="vi-VN" altLang="en-GB" sz="7200">
                <a:solidFill>
                  <a:srgbClr val="FF0000"/>
                </a:solidFill>
              </a:rPr>
              <a:t>Củng cố</a:t>
            </a:r>
          </a:p>
        </p:txBody>
      </p:sp>
      <p:sp>
        <p:nvSpPr>
          <p:cNvPr id="3" name="Title 2">
            <a:extLst>
              <a:ext uri="{FF2B5EF4-FFF2-40B4-BE49-F238E27FC236}">
                <a16:creationId xmlns:a16="http://schemas.microsoft.com/office/drawing/2014/main" id="{E3828FAF-50F6-5F02-6DFC-DB01241742A9}"/>
              </a:ext>
            </a:extLst>
          </p:cNvPr>
          <p:cNvSpPr>
            <a:spLocks noGrp="1"/>
          </p:cNvSpPr>
          <p:nvPr>
            <p:ph type="title"/>
          </p:nvPr>
        </p:nvSpPr>
        <p:spPr/>
        <p:txBody>
          <a:bodyPr/>
          <a:lstStyle/>
          <a:p>
            <a:endParaRPr lang="en-UG"/>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4">
            <a:extLst>
              <a:ext uri="{FF2B5EF4-FFF2-40B4-BE49-F238E27FC236}">
                <a16:creationId xmlns:a16="http://schemas.microsoft.com/office/drawing/2014/main" id="{6F0A1C44-DA43-E4D8-03E0-DDD3BCCD6154}"/>
              </a:ext>
            </a:extLst>
          </p:cNvPr>
          <p:cNvSpPr txBox="1">
            <a:spLocks noChangeArrowheads="1"/>
          </p:cNvSpPr>
          <p:nvPr/>
        </p:nvSpPr>
        <p:spPr bwMode="auto">
          <a:xfrm>
            <a:off x="187779" y="849313"/>
            <a:ext cx="8678635" cy="3970318"/>
          </a:xfrm>
          <a:prstGeom prst="rect">
            <a:avLst/>
          </a:prstGeom>
          <a:noFill/>
          <a:ln>
            <a:noFill/>
          </a:ln>
          <a:effec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defRPr/>
            </a:pPr>
            <a:r>
              <a:rPr lang="en-US" altLang="en-US" sz="3600" b="1" dirty="0" err="1">
                <a:solidFill>
                  <a:srgbClr val="FF0000"/>
                </a:solidFill>
                <a:latin typeface="Times New Roman" pitchFamily="18" charset="0"/>
                <a:cs typeface="Times New Roman" pitchFamily="18" charset="0"/>
              </a:rPr>
              <a:t>Kể</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tên</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những</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nhà</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máy</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thủy</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điện</a:t>
            </a:r>
            <a:r>
              <a:rPr lang="en-US" altLang="en-US" sz="3600" b="1" dirty="0">
                <a:solidFill>
                  <a:srgbClr val="FF0000"/>
                </a:solidFill>
                <a:latin typeface="Times New Roman" pitchFamily="18" charset="0"/>
                <a:cs typeface="Times New Roman" pitchFamily="18" charset="0"/>
              </a:rPr>
              <a:t> ở </a:t>
            </a:r>
            <a:r>
              <a:rPr lang="en-US" altLang="en-US" sz="3600" b="1" dirty="0" err="1">
                <a:solidFill>
                  <a:srgbClr val="FF0000"/>
                </a:solidFill>
                <a:latin typeface="Times New Roman" pitchFamily="18" charset="0"/>
                <a:cs typeface="Times New Roman" pitchFamily="18" charset="0"/>
              </a:rPr>
              <a:t>nước</a:t>
            </a:r>
            <a:r>
              <a:rPr lang="en-US" altLang="en-US" sz="3600" b="1" dirty="0">
                <a:solidFill>
                  <a:srgbClr val="FF0000"/>
                </a:solidFill>
                <a:latin typeface="Times New Roman" pitchFamily="18" charset="0"/>
                <a:cs typeface="Times New Roman" pitchFamily="18" charset="0"/>
              </a:rPr>
              <a:t> ta </a:t>
            </a:r>
            <a:r>
              <a:rPr lang="en-US" altLang="en-US" sz="3600" b="1" dirty="0" err="1">
                <a:solidFill>
                  <a:srgbClr val="FF0000"/>
                </a:solidFill>
                <a:latin typeface="Times New Roman" pitchFamily="18" charset="0"/>
                <a:cs typeface="Times New Roman" pitchFamily="18" charset="0"/>
              </a:rPr>
              <a:t>mà</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em</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biết</a:t>
            </a:r>
            <a:r>
              <a:rPr lang="en-US" altLang="en-US" sz="3600" b="1" dirty="0">
                <a:solidFill>
                  <a:srgbClr val="FF0000"/>
                </a:solidFill>
                <a:latin typeface="Times New Roman" pitchFamily="18" charset="0"/>
                <a:cs typeface="Times New Roman" pitchFamily="18" charset="0"/>
              </a:rPr>
              <a:t>.</a:t>
            </a:r>
          </a:p>
          <a:p>
            <a:pPr eaLnBrk="1" hangingPunct="1">
              <a:spcBef>
                <a:spcPct val="50000"/>
              </a:spcBef>
              <a:defRPr/>
            </a:pPr>
            <a:r>
              <a:rPr lang="en-US" altLang="en-US" sz="3600" b="1" dirty="0">
                <a:solidFill>
                  <a:srgbClr val="002060"/>
                </a:solidFill>
                <a:latin typeface="Times New Roman" pitchFamily="18" charset="0"/>
                <a:cs typeface="Times New Roman" pitchFamily="18" charset="0"/>
              </a:rPr>
              <a:t>-</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002060"/>
                </a:solidFill>
                <a:latin typeface="Times New Roman" pitchFamily="18" charset="0"/>
                <a:cs typeface="Times New Roman" pitchFamily="18" charset="0"/>
              </a:rPr>
              <a:t>Nhà</a:t>
            </a:r>
            <a:r>
              <a:rPr lang="en-US" altLang="en-US" sz="3600" b="1" dirty="0">
                <a:solidFill>
                  <a:srgbClr val="002060"/>
                </a:solidFill>
                <a:latin typeface="Times New Roman" pitchFamily="18" charset="0"/>
                <a:cs typeface="Times New Roman" pitchFamily="18" charset="0"/>
              </a:rPr>
              <a:t> </a:t>
            </a:r>
            <a:r>
              <a:rPr lang="en-US" altLang="en-US" sz="3600" b="1" dirty="0" err="1">
                <a:solidFill>
                  <a:srgbClr val="002060"/>
                </a:solidFill>
                <a:latin typeface="Times New Roman" pitchFamily="18" charset="0"/>
                <a:cs typeface="Times New Roman" pitchFamily="18" charset="0"/>
              </a:rPr>
              <a:t>máy</a:t>
            </a:r>
            <a:r>
              <a:rPr lang="en-US" altLang="en-US" sz="3600" b="1" dirty="0">
                <a:solidFill>
                  <a:srgbClr val="002060"/>
                </a:solidFill>
                <a:latin typeface="Times New Roman" pitchFamily="18" charset="0"/>
                <a:cs typeface="Times New Roman" pitchFamily="18" charset="0"/>
              </a:rPr>
              <a:t> </a:t>
            </a:r>
            <a:r>
              <a:rPr lang="en-US" altLang="en-US" sz="3600" b="1" dirty="0" err="1">
                <a:solidFill>
                  <a:srgbClr val="002060"/>
                </a:solidFill>
                <a:latin typeface="Times New Roman" pitchFamily="18" charset="0"/>
                <a:cs typeface="Times New Roman" pitchFamily="18" charset="0"/>
              </a:rPr>
              <a:t>thủy</a:t>
            </a:r>
            <a:r>
              <a:rPr lang="en-US" altLang="en-US" sz="3600" b="1" dirty="0">
                <a:solidFill>
                  <a:srgbClr val="002060"/>
                </a:solidFill>
                <a:latin typeface="Times New Roman" pitchFamily="18" charset="0"/>
                <a:cs typeface="Times New Roman" pitchFamily="18" charset="0"/>
              </a:rPr>
              <a:t> </a:t>
            </a:r>
            <a:r>
              <a:rPr lang="en-US" altLang="en-US" sz="3600" b="1" dirty="0" err="1">
                <a:solidFill>
                  <a:srgbClr val="002060"/>
                </a:solidFill>
                <a:latin typeface="Times New Roman" pitchFamily="18" charset="0"/>
                <a:cs typeface="Times New Roman" pitchFamily="18" charset="0"/>
              </a:rPr>
              <a:t>điện</a:t>
            </a:r>
            <a:r>
              <a:rPr lang="en-US" altLang="en-US" sz="3600" b="1" dirty="0">
                <a:solidFill>
                  <a:srgbClr val="002060"/>
                </a:solidFill>
                <a:latin typeface="Times New Roman" pitchFamily="18" charset="0"/>
                <a:cs typeface="Times New Roman" pitchFamily="18" charset="0"/>
              </a:rPr>
              <a:t> </a:t>
            </a:r>
            <a:r>
              <a:rPr lang="en-US" altLang="en-US" sz="3600" b="1" dirty="0" err="1">
                <a:solidFill>
                  <a:srgbClr val="002060"/>
                </a:solidFill>
                <a:latin typeface="Times New Roman" pitchFamily="18" charset="0"/>
                <a:cs typeface="Times New Roman" pitchFamily="18" charset="0"/>
              </a:rPr>
              <a:t>Thác</a:t>
            </a:r>
            <a:r>
              <a:rPr lang="en-US" altLang="en-US" sz="3600" b="1" dirty="0">
                <a:solidFill>
                  <a:srgbClr val="002060"/>
                </a:solidFill>
                <a:latin typeface="Times New Roman" pitchFamily="18" charset="0"/>
                <a:cs typeface="Times New Roman" pitchFamily="18" charset="0"/>
              </a:rPr>
              <a:t> </a:t>
            </a:r>
            <a:r>
              <a:rPr lang="en-US" altLang="en-US" sz="3600" b="1" dirty="0" err="1">
                <a:solidFill>
                  <a:srgbClr val="002060"/>
                </a:solidFill>
                <a:latin typeface="Times New Roman" pitchFamily="18" charset="0"/>
                <a:cs typeface="Times New Roman" pitchFamily="18" charset="0"/>
              </a:rPr>
              <a:t>Bà</a:t>
            </a:r>
            <a:r>
              <a:rPr lang="en-US" altLang="en-US" sz="3600" b="1" dirty="0">
                <a:solidFill>
                  <a:srgbClr val="002060"/>
                </a:solidFill>
                <a:latin typeface="Times New Roman" pitchFamily="18" charset="0"/>
                <a:cs typeface="Times New Roman" pitchFamily="18" charset="0"/>
              </a:rPr>
              <a:t>, </a:t>
            </a:r>
            <a:r>
              <a:rPr lang="en-US" altLang="en-US" sz="3600" b="1" dirty="0" err="1">
                <a:solidFill>
                  <a:srgbClr val="002060"/>
                </a:solidFill>
                <a:latin typeface="Times New Roman" pitchFamily="18" charset="0"/>
                <a:cs typeface="Times New Roman" pitchFamily="18" charset="0"/>
              </a:rPr>
              <a:t>thủy</a:t>
            </a:r>
            <a:r>
              <a:rPr lang="en-US" altLang="en-US" sz="3600" b="1" dirty="0">
                <a:solidFill>
                  <a:srgbClr val="002060"/>
                </a:solidFill>
                <a:latin typeface="Times New Roman" pitchFamily="18" charset="0"/>
                <a:cs typeface="Times New Roman" pitchFamily="18" charset="0"/>
              </a:rPr>
              <a:t> </a:t>
            </a:r>
            <a:r>
              <a:rPr lang="en-US" altLang="en-US" sz="3600" b="1" dirty="0" err="1">
                <a:solidFill>
                  <a:srgbClr val="002060"/>
                </a:solidFill>
                <a:latin typeface="Times New Roman" pitchFamily="18" charset="0"/>
                <a:cs typeface="Times New Roman" pitchFamily="18" charset="0"/>
              </a:rPr>
              <a:t>điện</a:t>
            </a:r>
            <a:r>
              <a:rPr lang="en-US" altLang="en-US" sz="3600" b="1" dirty="0">
                <a:solidFill>
                  <a:srgbClr val="002060"/>
                </a:solidFill>
                <a:latin typeface="Times New Roman" pitchFamily="18" charset="0"/>
                <a:cs typeface="Times New Roman" pitchFamily="18" charset="0"/>
              </a:rPr>
              <a:t> </a:t>
            </a:r>
            <a:r>
              <a:rPr lang="en-US" altLang="en-US" sz="3600" b="1" dirty="0" err="1">
                <a:solidFill>
                  <a:srgbClr val="002060"/>
                </a:solidFill>
                <a:latin typeface="Times New Roman" pitchFamily="18" charset="0"/>
                <a:cs typeface="Times New Roman" pitchFamily="18" charset="0"/>
              </a:rPr>
              <a:t>Sơn</a:t>
            </a:r>
            <a:r>
              <a:rPr lang="en-US" altLang="en-US" sz="3600" b="1" dirty="0">
                <a:solidFill>
                  <a:srgbClr val="002060"/>
                </a:solidFill>
                <a:latin typeface="Times New Roman" pitchFamily="18" charset="0"/>
                <a:cs typeface="Times New Roman" pitchFamily="18" charset="0"/>
              </a:rPr>
              <a:t> La, </a:t>
            </a:r>
            <a:r>
              <a:rPr lang="en-US" altLang="en-US" sz="3600" b="1" dirty="0" err="1">
                <a:solidFill>
                  <a:srgbClr val="002060"/>
                </a:solidFill>
                <a:latin typeface="Times New Roman" pitchFamily="18" charset="0"/>
                <a:cs typeface="Times New Roman" pitchFamily="18" charset="0"/>
              </a:rPr>
              <a:t>thủy</a:t>
            </a:r>
            <a:r>
              <a:rPr lang="en-US" altLang="en-US" sz="3600" b="1" dirty="0">
                <a:solidFill>
                  <a:srgbClr val="002060"/>
                </a:solidFill>
                <a:latin typeface="Times New Roman" pitchFamily="18" charset="0"/>
                <a:cs typeface="Times New Roman" pitchFamily="18" charset="0"/>
              </a:rPr>
              <a:t> </a:t>
            </a:r>
            <a:r>
              <a:rPr lang="en-US" altLang="en-US" sz="3600" b="1" dirty="0" err="1">
                <a:solidFill>
                  <a:srgbClr val="002060"/>
                </a:solidFill>
                <a:latin typeface="Times New Roman" pitchFamily="18" charset="0"/>
                <a:cs typeface="Times New Roman" pitchFamily="18" charset="0"/>
              </a:rPr>
              <a:t>điện</a:t>
            </a:r>
            <a:r>
              <a:rPr lang="en-US" altLang="en-US" sz="3600" b="1" dirty="0">
                <a:solidFill>
                  <a:srgbClr val="002060"/>
                </a:solidFill>
                <a:latin typeface="Times New Roman" pitchFamily="18" charset="0"/>
                <a:cs typeface="Times New Roman" pitchFamily="18" charset="0"/>
              </a:rPr>
              <a:t> Lai Châu, </a:t>
            </a:r>
            <a:r>
              <a:rPr lang="en-US" altLang="en-US" sz="3600" b="1" dirty="0" err="1">
                <a:solidFill>
                  <a:srgbClr val="002060"/>
                </a:solidFill>
                <a:latin typeface="Times New Roman" pitchFamily="18" charset="0"/>
                <a:cs typeface="Times New Roman" pitchFamily="18" charset="0"/>
              </a:rPr>
              <a:t>thủy</a:t>
            </a:r>
            <a:r>
              <a:rPr lang="en-US" altLang="en-US" sz="3600" b="1" dirty="0">
                <a:solidFill>
                  <a:srgbClr val="002060"/>
                </a:solidFill>
                <a:latin typeface="Times New Roman" pitchFamily="18" charset="0"/>
                <a:cs typeface="Times New Roman" pitchFamily="18" charset="0"/>
              </a:rPr>
              <a:t> </a:t>
            </a:r>
            <a:r>
              <a:rPr lang="en-US" altLang="en-US" sz="3600" b="1" dirty="0" err="1">
                <a:solidFill>
                  <a:srgbClr val="002060"/>
                </a:solidFill>
                <a:latin typeface="Times New Roman" pitchFamily="18" charset="0"/>
                <a:cs typeface="Times New Roman" pitchFamily="18" charset="0"/>
              </a:rPr>
              <a:t>điện</a:t>
            </a:r>
            <a:r>
              <a:rPr lang="en-US" altLang="en-US" sz="3600" b="1" dirty="0">
                <a:solidFill>
                  <a:srgbClr val="002060"/>
                </a:solidFill>
                <a:latin typeface="Times New Roman" pitchFamily="18" charset="0"/>
                <a:cs typeface="Times New Roman" pitchFamily="18" charset="0"/>
              </a:rPr>
              <a:t> </a:t>
            </a:r>
            <a:r>
              <a:rPr lang="en-US" altLang="en-US" sz="3600" b="1" dirty="0" err="1">
                <a:solidFill>
                  <a:srgbClr val="002060"/>
                </a:solidFill>
                <a:latin typeface="Times New Roman" pitchFamily="18" charset="0"/>
                <a:cs typeface="Times New Roman" pitchFamily="18" charset="0"/>
              </a:rPr>
              <a:t>Yaly</a:t>
            </a:r>
            <a:r>
              <a:rPr lang="en-US" altLang="en-US" sz="3600" b="1" dirty="0">
                <a:solidFill>
                  <a:srgbClr val="002060"/>
                </a:solidFill>
                <a:latin typeface="Times New Roman" pitchFamily="18" charset="0"/>
                <a:cs typeface="Times New Roman" pitchFamily="18" charset="0"/>
              </a:rPr>
              <a:t>,...</a:t>
            </a:r>
            <a:endParaRPr lang="en-US" sz="3600" dirty="0">
              <a:solidFill>
                <a:srgbClr val="002060"/>
              </a:solidFill>
              <a:latin typeface="Times New Roman" pitchFamily="18" charset="0"/>
              <a:cs typeface="Times New Roman" pitchFamily="18" charset="0"/>
            </a:endParaRPr>
          </a:p>
          <a:p>
            <a:pPr marL="342900" indent="-342900" eaLnBrk="1" hangingPunct="1">
              <a:spcBef>
                <a:spcPct val="50000"/>
              </a:spcBef>
              <a:buFontTx/>
              <a:buChar char="-"/>
              <a:defRPr/>
            </a:pPr>
            <a:endParaRPr lang="en-US" altLang="en-US" sz="36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609287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wipe(down)">
                                      <p:cBhvr>
                                        <p:cTn id="19" dur="500"/>
                                        <p:tgtEl>
                                          <p:spTgt spid="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xit" presetSubtype="4" fill="hold" nodeType="clickEffect">
                                  <p:stCondLst>
                                    <p:cond delay="0"/>
                                  </p:stCondLst>
                                  <p:childTnLst>
                                    <p:anim calcmode="lin" valueType="num">
                                      <p:cBhvr additive="base">
                                        <p:cTn id="23" dur="500"/>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4" dur="500"/>
                                        <p:tgtEl>
                                          <p:spTgt spid="5">
                                            <p:txEl>
                                              <p:pRg st="0" end="0"/>
                                            </p:txEl>
                                          </p:spTgt>
                                        </p:tgtEl>
                                        <p:attrNameLst>
                                          <p:attrName>ppt_y</p:attrName>
                                        </p:attrNameLst>
                                      </p:cBhvr>
                                      <p:tavLst>
                                        <p:tav tm="0">
                                          <p:val>
                                            <p:strVal val="ppt_y"/>
                                          </p:val>
                                        </p:tav>
                                        <p:tav tm="100000">
                                          <p:val>
                                            <p:strVal val="1+ppt_h/2"/>
                                          </p:val>
                                        </p:tav>
                                      </p:tavLst>
                                    </p:anim>
                                    <p:set>
                                      <p:cBhvr>
                                        <p:cTn id="25" dur="1" fill="hold">
                                          <p:stCondLst>
                                            <p:cond delay="499"/>
                                          </p:stCondLst>
                                        </p:cTn>
                                        <p:tgtEl>
                                          <p:spTgt spid="5">
                                            <p:txEl>
                                              <p:pRg st="0" end="0"/>
                                            </p:txEl>
                                          </p:spTgt>
                                        </p:tgtEl>
                                        <p:attrNameLst>
                                          <p:attrName>style.visibility</p:attrName>
                                        </p:attrNameLst>
                                      </p:cBhvr>
                                      <p:to>
                                        <p:strVal val="hidden"/>
                                      </p:to>
                                    </p:set>
                                  </p:childTnLst>
                                </p:cTn>
                              </p:par>
                              <p:par>
                                <p:cTn id="26" presetID="2" presetClass="exit" presetSubtype="4" fill="hold" nodeType="withEffect">
                                  <p:stCondLst>
                                    <p:cond delay="0"/>
                                  </p:stCondLst>
                                  <p:childTnLst>
                                    <p:anim calcmode="lin" valueType="num">
                                      <p:cBhvr additive="base">
                                        <p:cTn id="27" dur="500"/>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8" dur="500"/>
                                        <p:tgtEl>
                                          <p:spTgt spid="5">
                                            <p:txEl>
                                              <p:pRg st="1" end="1"/>
                                            </p:txEl>
                                          </p:spTgt>
                                        </p:tgtEl>
                                        <p:attrNameLst>
                                          <p:attrName>ppt_y</p:attrName>
                                        </p:attrNameLst>
                                      </p:cBhvr>
                                      <p:tavLst>
                                        <p:tav tm="0">
                                          <p:val>
                                            <p:strVal val="ppt_y"/>
                                          </p:val>
                                        </p:tav>
                                        <p:tav tm="100000">
                                          <p:val>
                                            <p:strVal val="1+ppt_h/2"/>
                                          </p:val>
                                        </p:tav>
                                      </p:tavLst>
                                    </p:anim>
                                    <p:set>
                                      <p:cBhvr>
                                        <p:cTn id="29" dur="1" fill="hold">
                                          <p:stCondLst>
                                            <p:cond delay="499"/>
                                          </p:stCondLst>
                                        </p:cTn>
                                        <p:tgtEl>
                                          <p:spTgt spid="5">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C:\Users\Administrator\Pictures\toan-canh-thuy-dien-yaly.jpg">
            <a:extLst>
              <a:ext uri="{FF2B5EF4-FFF2-40B4-BE49-F238E27FC236}">
                <a16:creationId xmlns:a16="http://schemas.microsoft.com/office/drawing/2014/main" id="{987C95F5-13E7-6270-2233-71D3F18C70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57288"/>
            <a:ext cx="9144000" cy="454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520B27-FF9D-A54F-B78E-2C4DBD18E038}"/>
              </a:ext>
            </a:extLst>
          </p:cNvPr>
          <p:cNvSpPr txBox="1">
            <a:spLocks noChangeArrowheads="1"/>
          </p:cNvSpPr>
          <p:nvPr/>
        </p:nvSpPr>
        <p:spPr bwMode="auto">
          <a:xfrm>
            <a:off x="0" y="114300"/>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800" b="1" dirty="0" err="1">
                <a:solidFill>
                  <a:srgbClr val="FF0000"/>
                </a:solidFill>
                <a:latin typeface="Times New Roman" panose="02020603050405020304" pitchFamily="18" charset="0"/>
                <a:cs typeface="Times New Roman" panose="02020603050405020304" pitchFamily="18" charset="0"/>
              </a:rPr>
              <a:t>Nhà</a:t>
            </a:r>
            <a:r>
              <a:rPr lang="en-US" altLang="en-US" sz="1800" b="1" dirty="0">
                <a:solidFill>
                  <a:srgbClr val="FF0000"/>
                </a:solidFill>
                <a:latin typeface="Times New Roman" panose="02020603050405020304" pitchFamily="18" charset="0"/>
                <a:cs typeface="Times New Roman" panose="02020603050405020304" pitchFamily="18" charset="0"/>
              </a:rPr>
              <a:t> </a:t>
            </a:r>
            <a:r>
              <a:rPr lang="en-US" altLang="en-US" sz="1800" b="1" dirty="0" err="1">
                <a:solidFill>
                  <a:srgbClr val="FF0000"/>
                </a:solidFill>
                <a:latin typeface="Times New Roman" panose="02020603050405020304" pitchFamily="18" charset="0"/>
                <a:cs typeface="Times New Roman" panose="02020603050405020304" pitchFamily="18" charset="0"/>
              </a:rPr>
              <a:t>máy</a:t>
            </a:r>
            <a:r>
              <a:rPr lang="en-US" altLang="en-US" sz="1800" b="1" dirty="0">
                <a:solidFill>
                  <a:srgbClr val="FF0000"/>
                </a:solidFill>
                <a:latin typeface="Times New Roman" panose="02020603050405020304" pitchFamily="18" charset="0"/>
                <a:cs typeface="Times New Roman" panose="02020603050405020304" pitchFamily="18" charset="0"/>
              </a:rPr>
              <a:t> </a:t>
            </a:r>
            <a:r>
              <a:rPr lang="en-US" altLang="en-US" sz="1800" b="1" dirty="0" err="1">
                <a:solidFill>
                  <a:srgbClr val="FF0000"/>
                </a:solidFill>
                <a:latin typeface="Times New Roman" panose="02020603050405020304" pitchFamily="18" charset="0"/>
                <a:cs typeface="Times New Roman" panose="02020603050405020304" pitchFamily="18" charset="0"/>
              </a:rPr>
              <a:t>thủy</a:t>
            </a:r>
            <a:r>
              <a:rPr lang="en-US" altLang="en-US" sz="1800" b="1" dirty="0">
                <a:solidFill>
                  <a:srgbClr val="FF0000"/>
                </a:solidFill>
                <a:latin typeface="Times New Roman" panose="02020603050405020304" pitchFamily="18" charset="0"/>
                <a:cs typeface="Times New Roman" panose="02020603050405020304" pitchFamily="18" charset="0"/>
              </a:rPr>
              <a:t> </a:t>
            </a:r>
            <a:r>
              <a:rPr lang="en-US" altLang="en-US" sz="1800" b="1" dirty="0" err="1">
                <a:solidFill>
                  <a:srgbClr val="FF0000"/>
                </a:solidFill>
                <a:latin typeface="Times New Roman" panose="02020603050405020304" pitchFamily="18" charset="0"/>
                <a:cs typeface="Times New Roman" panose="02020603050405020304" pitchFamily="18" charset="0"/>
              </a:rPr>
              <a:t>điện</a:t>
            </a:r>
            <a:r>
              <a:rPr lang="en-US" altLang="en-US" sz="1800" b="1" dirty="0">
                <a:solidFill>
                  <a:srgbClr val="FF0000"/>
                </a:solidFill>
                <a:latin typeface="Times New Roman" panose="02020603050405020304" pitchFamily="18" charset="0"/>
                <a:cs typeface="Times New Roman" panose="02020603050405020304" pitchFamily="18" charset="0"/>
              </a:rPr>
              <a:t> </a:t>
            </a:r>
            <a:r>
              <a:rPr lang="en-US" altLang="en-US" sz="1800" b="1" dirty="0" err="1">
                <a:solidFill>
                  <a:srgbClr val="FF0000"/>
                </a:solidFill>
                <a:latin typeface="Times New Roman" panose="02020603050405020304" pitchFamily="18" charset="0"/>
                <a:cs typeface="Times New Roman" panose="02020603050405020304" pitchFamily="18" charset="0"/>
              </a:rPr>
              <a:t>Yaly</a:t>
            </a:r>
            <a:r>
              <a:rPr lang="en-US" altLang="en-US" sz="1800" b="1" dirty="0">
                <a:solidFill>
                  <a:srgbClr val="FF0000"/>
                </a:solidFill>
                <a:latin typeface="Times New Roman" panose="02020603050405020304" pitchFamily="18" charset="0"/>
                <a:cs typeface="Times New Roman" panose="02020603050405020304" pitchFamily="18" charset="0"/>
              </a:rPr>
              <a:t>  </a:t>
            </a:r>
            <a:r>
              <a:rPr lang="en-US" altLang="en-US" sz="1800" b="1" dirty="0">
                <a:solidFill>
                  <a:srgbClr val="002060"/>
                </a:solidFill>
                <a:latin typeface="Times New Roman" panose="02020603050405020304" pitchFamily="18" charset="0"/>
                <a:cs typeface="Times New Roman" panose="02020603050405020304" pitchFamily="18" charset="0"/>
              </a:rPr>
              <a:t>( </a:t>
            </a:r>
            <a:r>
              <a:rPr lang="en-US" altLang="en-US" sz="1800" b="1" dirty="0" err="1">
                <a:solidFill>
                  <a:srgbClr val="002060"/>
                </a:solidFill>
                <a:latin typeface="Times New Roman" panose="02020603050405020304" pitchFamily="18" charset="0"/>
                <a:cs typeface="Times New Roman" panose="02020603050405020304" pitchFamily="18" charset="0"/>
              </a:rPr>
              <a:t>thuộc</a:t>
            </a:r>
            <a:r>
              <a:rPr lang="en-US" altLang="en-US" sz="1800" b="1" dirty="0">
                <a:solidFill>
                  <a:srgbClr val="002060"/>
                </a:solidFill>
                <a:latin typeface="Times New Roman" panose="02020603050405020304" pitchFamily="18" charset="0"/>
                <a:cs typeface="Times New Roman" panose="02020603050405020304" pitchFamily="18" charset="0"/>
              </a:rPr>
              <a:t> </a:t>
            </a:r>
            <a:r>
              <a:rPr lang="en-US" altLang="en-US" sz="1800" b="1" dirty="0" err="1">
                <a:solidFill>
                  <a:srgbClr val="002060"/>
                </a:solidFill>
                <a:latin typeface="Times New Roman" panose="02020603050405020304" pitchFamily="18" charset="0"/>
                <a:cs typeface="Times New Roman" panose="02020603050405020304" pitchFamily="18" charset="0"/>
              </a:rPr>
              <a:t>tỉnh</a:t>
            </a:r>
            <a:r>
              <a:rPr lang="en-US" altLang="en-US" sz="1800" b="1" dirty="0">
                <a:solidFill>
                  <a:srgbClr val="002060"/>
                </a:solidFill>
                <a:latin typeface="Times New Roman" panose="02020603050405020304" pitchFamily="18" charset="0"/>
                <a:cs typeface="Times New Roman" panose="02020603050405020304" pitchFamily="18" charset="0"/>
              </a:rPr>
              <a:t> Kon Tum</a:t>
            </a:r>
            <a:r>
              <a:rPr lang="en-US" altLang="en-US" sz="1800" b="1" dirty="0">
                <a:solidFill>
                  <a:srgbClr val="FF0000"/>
                </a:solidFill>
                <a:latin typeface="Times New Roman" panose="02020603050405020304" pitchFamily="18" charset="0"/>
                <a:cs typeface="Times New Roman" panose="02020603050405020304" pitchFamily="18" charset="0"/>
              </a:rPr>
              <a:t>) </a:t>
            </a:r>
            <a:r>
              <a:rPr lang="en-US" altLang="en-US" sz="1800" dirty="0">
                <a:latin typeface="Times New Roman" panose="02020603050405020304" pitchFamily="18" charset="0"/>
                <a:cs typeface="Times New Roman" panose="02020603050405020304" pitchFamily="18" charset="0"/>
              </a:rPr>
              <a:t>.</a:t>
            </a:r>
          </a:p>
          <a:p>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Nhà</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máy</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thủy</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điện</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Yaly</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được</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đánh</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giá</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là</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nhà</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máy</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thủy</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điện</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lớn</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bậc</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nhất</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tại</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các</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tỉnh</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Tây</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Nguyên</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Công</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trình</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nằm</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trên</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lưu</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vực</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sông</a:t>
            </a:r>
            <a:r>
              <a:rPr lang="en-US" altLang="en-US" sz="1800" dirty="0">
                <a:latin typeface="Times New Roman" panose="02020603050405020304" pitchFamily="18" charset="0"/>
                <a:cs typeface="Times New Roman" panose="02020603050405020304" pitchFamily="18" charset="0"/>
              </a:rPr>
              <a:t> </a:t>
            </a:r>
            <a:r>
              <a:rPr lang="en-US" altLang="en-US" sz="1800" dirty="0" err="1">
                <a:latin typeface="Times New Roman" panose="02020603050405020304" pitchFamily="18" charset="0"/>
                <a:cs typeface="Times New Roman" panose="02020603050405020304" pitchFamily="18" charset="0"/>
              </a:rPr>
              <a:t>Sê</a:t>
            </a:r>
            <a:r>
              <a:rPr lang="en-US" altLang="en-US" sz="1800" dirty="0">
                <a:latin typeface="Times New Roman" panose="02020603050405020304" pitchFamily="18" charset="0"/>
                <a:cs typeface="Times New Roman" panose="02020603050405020304" pitchFamily="18" charset="0"/>
              </a:rPr>
              <a:t> San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3970"/>
                                        </p:tgtEl>
                                        <p:attrNameLst>
                                          <p:attrName>style.visibility</p:attrName>
                                        </p:attrNameLst>
                                      </p:cBhvr>
                                      <p:to>
                                        <p:strVal val="visible"/>
                                      </p:to>
                                    </p:set>
                                    <p:animEffect transition="in" filter="fade">
                                      <p:cBhvr>
                                        <p:cTn id="12" dur="1000"/>
                                        <p:tgtEl>
                                          <p:spTgt spid="83970"/>
                                        </p:tgtEl>
                                      </p:cBhvr>
                                    </p:animEffect>
                                    <p:anim calcmode="lin" valueType="num">
                                      <p:cBhvr>
                                        <p:cTn id="13" dur="1000" fill="hold"/>
                                        <p:tgtEl>
                                          <p:spTgt spid="83970"/>
                                        </p:tgtEl>
                                        <p:attrNameLst>
                                          <p:attrName>ppt_x</p:attrName>
                                        </p:attrNameLst>
                                      </p:cBhvr>
                                      <p:tavLst>
                                        <p:tav tm="0">
                                          <p:val>
                                            <p:strVal val="#ppt_x"/>
                                          </p:val>
                                        </p:tav>
                                        <p:tav tm="100000">
                                          <p:val>
                                            <p:strVal val="#ppt_x"/>
                                          </p:val>
                                        </p:tav>
                                      </p:tavLst>
                                    </p:anim>
                                    <p:anim calcmode="lin" valueType="num">
                                      <p:cBhvr>
                                        <p:cTn id="14" dur="1000" fill="hold"/>
                                        <p:tgtEl>
                                          <p:spTgt spid="839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4">
            <a:extLst>
              <a:ext uri="{FF2B5EF4-FFF2-40B4-BE49-F238E27FC236}">
                <a16:creationId xmlns:a16="http://schemas.microsoft.com/office/drawing/2014/main" id="{6F0A1C44-DA43-E4D8-03E0-DDD3BCCD6154}"/>
              </a:ext>
            </a:extLst>
          </p:cNvPr>
          <p:cNvSpPr txBox="1">
            <a:spLocks noChangeArrowheads="1"/>
          </p:cNvSpPr>
          <p:nvPr/>
        </p:nvSpPr>
        <p:spPr bwMode="auto">
          <a:xfrm>
            <a:off x="187779" y="849313"/>
            <a:ext cx="8678635" cy="3139321"/>
          </a:xfrm>
          <a:prstGeom prst="rect">
            <a:avLst/>
          </a:prstGeom>
          <a:noFill/>
          <a:ln>
            <a:noFill/>
          </a:ln>
          <a:effec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defRPr/>
            </a:pP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Mẹ</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thiên</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nhiên</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trao</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cho</a:t>
            </a:r>
            <a:r>
              <a:rPr lang="en-US" altLang="en-US" sz="3600" b="1" dirty="0">
                <a:solidFill>
                  <a:srgbClr val="FF0000"/>
                </a:solidFill>
                <a:latin typeface="Times New Roman" pitchFamily="18" charset="0"/>
                <a:cs typeface="Times New Roman" pitchFamily="18" charset="0"/>
              </a:rPr>
              <a:t> con </a:t>
            </a:r>
            <a:r>
              <a:rPr lang="en-US" altLang="en-US" sz="3600" b="1" dirty="0" err="1">
                <a:solidFill>
                  <a:srgbClr val="FF0000"/>
                </a:solidFill>
                <a:latin typeface="Times New Roman" pitchFamily="18" charset="0"/>
                <a:cs typeface="Times New Roman" pitchFamily="18" charset="0"/>
              </a:rPr>
              <a:t>người</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những</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giá</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trị</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lớn</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như</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vậy</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các</a:t>
            </a:r>
            <a:r>
              <a:rPr lang="en-US" altLang="en-US" sz="3600" b="1" dirty="0">
                <a:solidFill>
                  <a:srgbClr val="FF0000"/>
                </a:solidFill>
                <a:latin typeface="Times New Roman" pitchFamily="18" charset="0"/>
                <a:cs typeface="Times New Roman" pitchFamily="18" charset="0"/>
              </a:rPr>
              <a:t> con- </a:t>
            </a:r>
            <a:r>
              <a:rPr lang="en-US" altLang="en-US" sz="3600" b="1" dirty="0" err="1">
                <a:solidFill>
                  <a:srgbClr val="FF0000"/>
                </a:solidFill>
                <a:latin typeface="Times New Roman" pitchFamily="18" charset="0"/>
                <a:cs typeface="Times New Roman" pitchFamily="18" charset="0"/>
              </a:rPr>
              <a:t>những</a:t>
            </a:r>
            <a:r>
              <a:rPr lang="en-US" altLang="en-US" sz="3600" b="1" dirty="0">
                <a:solidFill>
                  <a:srgbClr val="FF0000"/>
                </a:solidFill>
                <a:latin typeface="Times New Roman" pitchFamily="18" charset="0"/>
                <a:cs typeface="Times New Roman" pitchFamily="18" charset="0"/>
              </a:rPr>
              <a:t> thế </a:t>
            </a:r>
            <a:r>
              <a:rPr lang="en-US" altLang="en-US" sz="3600" b="1" dirty="0" err="1">
                <a:solidFill>
                  <a:srgbClr val="FF0000"/>
                </a:solidFill>
                <a:latin typeface="Times New Roman" pitchFamily="18" charset="0"/>
                <a:cs typeface="Times New Roman" pitchFamily="18" charset="0"/>
              </a:rPr>
              <a:t>hệ</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trẻ</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đang</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và</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sẽ</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làm</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gì</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để</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bảo</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vệ</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thiên</a:t>
            </a:r>
            <a:r>
              <a:rPr lang="en-US" altLang="en-US" sz="3600" b="1" dirty="0">
                <a:solidFill>
                  <a:srgbClr val="FF0000"/>
                </a:solidFill>
                <a:latin typeface="Times New Roman" pitchFamily="18" charset="0"/>
                <a:cs typeface="Times New Roman" pitchFamily="18" charset="0"/>
              </a:rPr>
              <a:t> </a:t>
            </a:r>
            <a:r>
              <a:rPr lang="en-US" altLang="en-US" sz="3600" b="1" dirty="0" err="1">
                <a:solidFill>
                  <a:srgbClr val="FF0000"/>
                </a:solidFill>
                <a:latin typeface="Times New Roman" pitchFamily="18" charset="0"/>
                <a:cs typeface="Times New Roman" pitchFamily="18" charset="0"/>
              </a:rPr>
              <a:t>nhiên</a:t>
            </a:r>
            <a:r>
              <a:rPr lang="en-US" altLang="en-US" sz="3600" b="1" dirty="0">
                <a:solidFill>
                  <a:srgbClr val="FF0000"/>
                </a:solidFill>
                <a:latin typeface="Times New Roman" pitchFamily="18" charset="0"/>
                <a:cs typeface="Times New Roman" pitchFamily="18" charset="0"/>
              </a:rPr>
              <a:t>?</a:t>
            </a:r>
          </a:p>
          <a:p>
            <a:pPr eaLnBrk="1" hangingPunct="1">
              <a:spcBef>
                <a:spcPct val="50000"/>
              </a:spcBef>
              <a:defRPr/>
            </a:pPr>
            <a:r>
              <a:rPr lang="en-US" altLang="en-US" sz="3600" b="1" dirty="0">
                <a:solidFill>
                  <a:srgbClr val="002060"/>
                </a:solidFill>
                <a:latin typeface="Times New Roman" pitchFamily="18" charset="0"/>
                <a:cs typeface="Times New Roman" pitchFamily="18" charset="0"/>
              </a:rPr>
              <a:t>-</a:t>
            </a:r>
            <a:endParaRPr lang="en-US" altLang="en-US" sz="36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13902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wipe(down)">
                                      <p:cBhvr>
                                        <p:cTn id="19" dur="500"/>
                                        <p:tgtEl>
                                          <p:spTgt spid="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xit" presetSubtype="4" fill="hold" nodeType="clickEffect">
                                  <p:stCondLst>
                                    <p:cond delay="0"/>
                                  </p:stCondLst>
                                  <p:childTnLst>
                                    <p:anim calcmode="lin" valueType="num">
                                      <p:cBhvr additive="base">
                                        <p:cTn id="23" dur="500"/>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4" dur="500"/>
                                        <p:tgtEl>
                                          <p:spTgt spid="5">
                                            <p:txEl>
                                              <p:pRg st="0" end="0"/>
                                            </p:txEl>
                                          </p:spTgt>
                                        </p:tgtEl>
                                        <p:attrNameLst>
                                          <p:attrName>ppt_y</p:attrName>
                                        </p:attrNameLst>
                                      </p:cBhvr>
                                      <p:tavLst>
                                        <p:tav tm="0">
                                          <p:val>
                                            <p:strVal val="ppt_y"/>
                                          </p:val>
                                        </p:tav>
                                        <p:tav tm="100000">
                                          <p:val>
                                            <p:strVal val="1+ppt_h/2"/>
                                          </p:val>
                                        </p:tav>
                                      </p:tavLst>
                                    </p:anim>
                                    <p:set>
                                      <p:cBhvr>
                                        <p:cTn id="25" dur="1" fill="hold">
                                          <p:stCondLst>
                                            <p:cond delay="499"/>
                                          </p:stCondLst>
                                        </p:cTn>
                                        <p:tgtEl>
                                          <p:spTgt spid="5">
                                            <p:txEl>
                                              <p:pRg st="0" end="0"/>
                                            </p:txEl>
                                          </p:spTgt>
                                        </p:tgtEl>
                                        <p:attrNameLst>
                                          <p:attrName>style.visibility</p:attrName>
                                        </p:attrNameLst>
                                      </p:cBhvr>
                                      <p:to>
                                        <p:strVal val="hidden"/>
                                      </p:to>
                                    </p:set>
                                  </p:childTnLst>
                                </p:cTn>
                              </p:par>
                              <p:par>
                                <p:cTn id="26" presetID="2" presetClass="exit" presetSubtype="4" fill="hold" nodeType="withEffect">
                                  <p:stCondLst>
                                    <p:cond delay="0"/>
                                  </p:stCondLst>
                                  <p:childTnLst>
                                    <p:anim calcmode="lin" valueType="num">
                                      <p:cBhvr additive="base">
                                        <p:cTn id="27" dur="500"/>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8" dur="500"/>
                                        <p:tgtEl>
                                          <p:spTgt spid="5">
                                            <p:txEl>
                                              <p:pRg st="1" end="1"/>
                                            </p:txEl>
                                          </p:spTgt>
                                        </p:tgtEl>
                                        <p:attrNameLst>
                                          <p:attrName>ppt_y</p:attrName>
                                        </p:attrNameLst>
                                      </p:cBhvr>
                                      <p:tavLst>
                                        <p:tav tm="0">
                                          <p:val>
                                            <p:strVal val="ppt_y"/>
                                          </p:val>
                                        </p:tav>
                                        <p:tav tm="100000">
                                          <p:val>
                                            <p:strVal val="1+ppt_h/2"/>
                                          </p:val>
                                        </p:tav>
                                      </p:tavLst>
                                    </p:anim>
                                    <p:set>
                                      <p:cBhvr>
                                        <p:cTn id="29" dur="1" fill="hold">
                                          <p:stCondLst>
                                            <p:cond delay="499"/>
                                          </p:stCondLst>
                                        </p:cTn>
                                        <p:tgtEl>
                                          <p:spTgt spid="5">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204"/>
        <p:cNvGrpSpPr/>
        <p:nvPr/>
      </p:nvGrpSpPr>
      <p:grpSpPr>
        <a:xfrm>
          <a:off x="0" y="0"/>
          <a:ext cx="0" cy="0"/>
          <a:chOff x="0" y="0"/>
          <a:chExt cx="0" cy="0"/>
        </a:xfrm>
      </p:grpSpPr>
      <p:sp>
        <p:nvSpPr>
          <p:cNvPr id="1205" name="Google Shape;1205;p67"/>
          <p:cNvSpPr/>
          <p:nvPr/>
        </p:nvSpPr>
        <p:spPr>
          <a:xfrm rot="8999983">
            <a:off x="5081893" y="815291"/>
            <a:ext cx="2655403" cy="3643362"/>
          </a:xfrm>
          <a:custGeom>
            <a:avLst/>
            <a:gdLst/>
            <a:ahLst/>
            <a:cxnLst/>
            <a:rect l="l" t="t" r="r" b="b"/>
            <a:pathLst>
              <a:path w="16390" h="22488" extrusionOk="0">
                <a:moveTo>
                  <a:pt x="10747" y="0"/>
                </a:moveTo>
                <a:cubicBezTo>
                  <a:pt x="10286" y="0"/>
                  <a:pt x="9779" y="40"/>
                  <a:pt x="9221" y="126"/>
                </a:cubicBezTo>
                <a:cubicBezTo>
                  <a:pt x="5698" y="611"/>
                  <a:pt x="5166" y="1730"/>
                  <a:pt x="5166" y="1730"/>
                </a:cubicBezTo>
                <a:cubicBezTo>
                  <a:pt x="5166" y="1730"/>
                  <a:pt x="3851" y="3271"/>
                  <a:pt x="3171" y="4784"/>
                </a:cubicBezTo>
                <a:cubicBezTo>
                  <a:pt x="2490" y="6298"/>
                  <a:pt x="0" y="13831"/>
                  <a:pt x="55" y="15118"/>
                </a:cubicBezTo>
                <a:cubicBezTo>
                  <a:pt x="109" y="16406"/>
                  <a:pt x="984" y="22335"/>
                  <a:pt x="5941" y="22481"/>
                </a:cubicBezTo>
                <a:cubicBezTo>
                  <a:pt x="6096" y="22485"/>
                  <a:pt x="6251" y="22488"/>
                  <a:pt x="6405" y="22488"/>
                </a:cubicBezTo>
                <a:cubicBezTo>
                  <a:pt x="11160" y="22488"/>
                  <a:pt x="15146" y="20311"/>
                  <a:pt x="15758" y="16309"/>
                </a:cubicBezTo>
                <a:cubicBezTo>
                  <a:pt x="16390" y="12179"/>
                  <a:pt x="14980" y="9651"/>
                  <a:pt x="15175" y="6857"/>
                </a:cubicBezTo>
                <a:cubicBezTo>
                  <a:pt x="15352" y="4308"/>
                  <a:pt x="15529" y="0"/>
                  <a:pt x="10747" y="0"/>
                </a:cubicBezTo>
                <a:close/>
              </a:path>
            </a:pathLst>
          </a:custGeom>
          <a:solidFill>
            <a:srgbClr val="FFC864">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67"/>
          <p:cNvSpPr/>
          <p:nvPr/>
        </p:nvSpPr>
        <p:spPr>
          <a:xfrm rot="-900096">
            <a:off x="6877276" y="2045999"/>
            <a:ext cx="1211217" cy="1051493"/>
          </a:xfrm>
          <a:custGeom>
            <a:avLst/>
            <a:gdLst/>
            <a:ahLst/>
            <a:cxnLst/>
            <a:rect l="l" t="t" r="r" b="b"/>
            <a:pathLst>
              <a:path w="10725" h="9311" extrusionOk="0">
                <a:moveTo>
                  <a:pt x="1" y="7667"/>
                </a:moveTo>
                <a:cubicBezTo>
                  <a:pt x="1167" y="7289"/>
                  <a:pt x="1480" y="5923"/>
                  <a:pt x="1448" y="4594"/>
                </a:cubicBezTo>
                <a:cubicBezTo>
                  <a:pt x="1436" y="4133"/>
                  <a:pt x="1441" y="2945"/>
                  <a:pt x="2018" y="2956"/>
                </a:cubicBezTo>
                <a:cubicBezTo>
                  <a:pt x="2245" y="2960"/>
                  <a:pt x="2283" y="3528"/>
                  <a:pt x="2282" y="3679"/>
                </a:cubicBezTo>
                <a:cubicBezTo>
                  <a:pt x="2277" y="4326"/>
                  <a:pt x="2008" y="4812"/>
                  <a:pt x="1917" y="5418"/>
                </a:cubicBezTo>
                <a:cubicBezTo>
                  <a:pt x="1882" y="5638"/>
                  <a:pt x="1809" y="6048"/>
                  <a:pt x="2128" y="5948"/>
                </a:cubicBezTo>
                <a:cubicBezTo>
                  <a:pt x="2464" y="5843"/>
                  <a:pt x="2605" y="5386"/>
                  <a:pt x="2722" y="5042"/>
                </a:cubicBezTo>
                <a:cubicBezTo>
                  <a:pt x="3013" y="4195"/>
                  <a:pt x="2993" y="3246"/>
                  <a:pt x="3407" y="2461"/>
                </a:cubicBezTo>
                <a:cubicBezTo>
                  <a:pt x="3547" y="2193"/>
                  <a:pt x="3711" y="1888"/>
                  <a:pt x="3944" y="1724"/>
                </a:cubicBezTo>
                <a:cubicBezTo>
                  <a:pt x="3983" y="1696"/>
                  <a:pt x="4160" y="1576"/>
                  <a:pt x="4211" y="1633"/>
                </a:cubicBezTo>
                <a:cubicBezTo>
                  <a:pt x="4389" y="1831"/>
                  <a:pt x="4341" y="2271"/>
                  <a:pt x="4306" y="2493"/>
                </a:cubicBezTo>
                <a:cubicBezTo>
                  <a:pt x="4194" y="3204"/>
                  <a:pt x="3840" y="3806"/>
                  <a:pt x="3517" y="4385"/>
                </a:cubicBezTo>
                <a:cubicBezTo>
                  <a:pt x="3438" y="4525"/>
                  <a:pt x="2974" y="5129"/>
                  <a:pt x="3307" y="5170"/>
                </a:cubicBezTo>
                <a:cubicBezTo>
                  <a:pt x="3785" y="5229"/>
                  <a:pt x="4146" y="4779"/>
                  <a:pt x="4396" y="4383"/>
                </a:cubicBezTo>
                <a:cubicBezTo>
                  <a:pt x="4973" y="3469"/>
                  <a:pt x="5212" y="2252"/>
                  <a:pt x="5699" y="1255"/>
                </a:cubicBezTo>
                <a:cubicBezTo>
                  <a:pt x="5880" y="885"/>
                  <a:pt x="6057" y="462"/>
                  <a:pt x="6349" y="198"/>
                </a:cubicBezTo>
                <a:cubicBezTo>
                  <a:pt x="6412" y="141"/>
                  <a:pt x="6617" y="1"/>
                  <a:pt x="6709" y="74"/>
                </a:cubicBezTo>
                <a:cubicBezTo>
                  <a:pt x="6913" y="238"/>
                  <a:pt x="6799" y="733"/>
                  <a:pt x="6755" y="924"/>
                </a:cubicBezTo>
                <a:cubicBezTo>
                  <a:pt x="6570" y="1697"/>
                  <a:pt x="6074" y="2260"/>
                  <a:pt x="5754" y="2935"/>
                </a:cubicBezTo>
                <a:cubicBezTo>
                  <a:pt x="5669" y="3114"/>
                  <a:pt x="5292" y="3694"/>
                  <a:pt x="5593" y="3870"/>
                </a:cubicBezTo>
                <a:cubicBezTo>
                  <a:pt x="5992" y="4102"/>
                  <a:pt x="6473" y="3741"/>
                  <a:pt x="6771" y="3521"/>
                </a:cubicBezTo>
                <a:cubicBezTo>
                  <a:pt x="7594" y="2909"/>
                  <a:pt x="8324" y="2088"/>
                  <a:pt x="9097" y="1394"/>
                </a:cubicBezTo>
                <a:cubicBezTo>
                  <a:pt x="9411" y="1112"/>
                  <a:pt x="10104" y="541"/>
                  <a:pt x="10563" y="966"/>
                </a:cubicBezTo>
                <a:cubicBezTo>
                  <a:pt x="10725" y="1114"/>
                  <a:pt x="10637" y="1412"/>
                  <a:pt x="10569" y="1568"/>
                </a:cubicBezTo>
                <a:cubicBezTo>
                  <a:pt x="10382" y="1997"/>
                  <a:pt x="9969" y="2298"/>
                  <a:pt x="9645" y="2566"/>
                </a:cubicBezTo>
                <a:cubicBezTo>
                  <a:pt x="8619" y="3419"/>
                  <a:pt x="7482" y="3872"/>
                  <a:pt x="6254" y="4243"/>
                </a:cubicBezTo>
                <a:cubicBezTo>
                  <a:pt x="5845" y="4367"/>
                  <a:pt x="5438" y="4496"/>
                  <a:pt x="5053" y="4691"/>
                </a:cubicBezTo>
                <a:cubicBezTo>
                  <a:pt x="4971" y="4732"/>
                  <a:pt x="4713" y="4803"/>
                  <a:pt x="4660" y="4915"/>
                </a:cubicBezTo>
                <a:cubicBezTo>
                  <a:pt x="4649" y="4939"/>
                  <a:pt x="4790" y="5071"/>
                  <a:pt x="4799" y="5079"/>
                </a:cubicBezTo>
                <a:cubicBezTo>
                  <a:pt x="4985" y="5250"/>
                  <a:pt x="5215" y="5304"/>
                  <a:pt x="5433" y="5329"/>
                </a:cubicBezTo>
                <a:cubicBezTo>
                  <a:pt x="6093" y="5405"/>
                  <a:pt x="6732" y="5193"/>
                  <a:pt x="7391" y="5248"/>
                </a:cubicBezTo>
                <a:cubicBezTo>
                  <a:pt x="7609" y="5265"/>
                  <a:pt x="8006" y="5360"/>
                  <a:pt x="8015" y="5715"/>
                </a:cubicBezTo>
                <a:cubicBezTo>
                  <a:pt x="8028" y="6231"/>
                  <a:pt x="7479" y="6529"/>
                  <a:pt x="7134" y="6640"/>
                </a:cubicBezTo>
                <a:cubicBezTo>
                  <a:pt x="6150" y="6955"/>
                  <a:pt x="5198" y="6300"/>
                  <a:pt x="4211" y="6103"/>
                </a:cubicBezTo>
                <a:cubicBezTo>
                  <a:pt x="3869" y="6035"/>
                  <a:pt x="3519" y="6029"/>
                  <a:pt x="3188" y="6099"/>
                </a:cubicBezTo>
                <a:cubicBezTo>
                  <a:pt x="3159" y="6105"/>
                  <a:pt x="2874" y="6157"/>
                  <a:pt x="2880" y="6219"/>
                </a:cubicBezTo>
                <a:cubicBezTo>
                  <a:pt x="2899" y="6452"/>
                  <a:pt x="3238" y="6638"/>
                  <a:pt x="3388" y="6715"/>
                </a:cubicBezTo>
                <a:cubicBezTo>
                  <a:pt x="3942" y="7004"/>
                  <a:pt x="4566" y="7022"/>
                  <a:pt x="5139" y="7217"/>
                </a:cubicBezTo>
                <a:cubicBezTo>
                  <a:pt x="5257" y="7256"/>
                  <a:pt x="5750" y="7362"/>
                  <a:pt x="5794" y="7575"/>
                </a:cubicBezTo>
                <a:cubicBezTo>
                  <a:pt x="5904" y="8111"/>
                  <a:pt x="5200" y="8189"/>
                  <a:pt x="4906" y="8173"/>
                </a:cubicBezTo>
                <a:cubicBezTo>
                  <a:pt x="4139" y="8133"/>
                  <a:pt x="3577" y="7731"/>
                  <a:pt x="2925" y="7224"/>
                </a:cubicBezTo>
                <a:cubicBezTo>
                  <a:pt x="2701" y="7051"/>
                  <a:pt x="2228" y="6622"/>
                  <a:pt x="1962" y="6831"/>
                </a:cubicBezTo>
                <a:cubicBezTo>
                  <a:pt x="1854" y="6916"/>
                  <a:pt x="2282" y="7361"/>
                  <a:pt x="2309" y="7388"/>
                </a:cubicBezTo>
                <a:cubicBezTo>
                  <a:pt x="2722" y="7786"/>
                  <a:pt x="3204" y="8063"/>
                  <a:pt x="3610" y="8476"/>
                </a:cubicBezTo>
                <a:cubicBezTo>
                  <a:pt x="3701" y="8568"/>
                  <a:pt x="3987" y="8820"/>
                  <a:pt x="3886" y="8992"/>
                </a:cubicBezTo>
                <a:cubicBezTo>
                  <a:pt x="3698" y="9310"/>
                  <a:pt x="3172" y="9002"/>
                  <a:pt x="2950" y="8841"/>
                </a:cubicBezTo>
                <a:cubicBezTo>
                  <a:pt x="2255" y="8335"/>
                  <a:pt x="1719" y="7441"/>
                  <a:pt x="866" y="7563"/>
                </a:cubicBezTo>
                <a:close/>
              </a:path>
            </a:pathLst>
          </a:custGeom>
          <a:solidFill>
            <a:srgbClr val="0A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67"/>
          <p:cNvSpPr/>
          <p:nvPr/>
        </p:nvSpPr>
        <p:spPr>
          <a:xfrm rot="6648416">
            <a:off x="4847382" y="1537096"/>
            <a:ext cx="1107686" cy="1353212"/>
          </a:xfrm>
          <a:custGeom>
            <a:avLst/>
            <a:gdLst/>
            <a:ahLst/>
            <a:cxnLst/>
            <a:rect l="l" t="t" r="r" b="b"/>
            <a:pathLst>
              <a:path w="9429" h="11519" extrusionOk="0">
                <a:moveTo>
                  <a:pt x="7085" y="1"/>
                </a:moveTo>
                <a:cubicBezTo>
                  <a:pt x="7042" y="42"/>
                  <a:pt x="6978" y="76"/>
                  <a:pt x="6959" y="127"/>
                </a:cubicBezTo>
                <a:cubicBezTo>
                  <a:pt x="6722" y="760"/>
                  <a:pt x="6487" y="1395"/>
                  <a:pt x="6259" y="2033"/>
                </a:cubicBezTo>
                <a:cubicBezTo>
                  <a:pt x="6187" y="2235"/>
                  <a:pt x="6055" y="2341"/>
                  <a:pt x="5901" y="2341"/>
                </a:cubicBezTo>
                <a:cubicBezTo>
                  <a:pt x="5809" y="2341"/>
                  <a:pt x="5709" y="2304"/>
                  <a:pt x="5608" y="2226"/>
                </a:cubicBezTo>
                <a:cubicBezTo>
                  <a:pt x="5057" y="1802"/>
                  <a:pt x="4461" y="1460"/>
                  <a:pt x="3758" y="1365"/>
                </a:cubicBezTo>
                <a:cubicBezTo>
                  <a:pt x="3685" y="1355"/>
                  <a:pt x="3611" y="1351"/>
                  <a:pt x="3537" y="1351"/>
                </a:cubicBezTo>
                <a:cubicBezTo>
                  <a:pt x="3412" y="1351"/>
                  <a:pt x="3287" y="1362"/>
                  <a:pt x="3164" y="1373"/>
                </a:cubicBezTo>
                <a:cubicBezTo>
                  <a:pt x="3095" y="1379"/>
                  <a:pt x="3034" y="1446"/>
                  <a:pt x="2970" y="1486"/>
                </a:cubicBezTo>
                <a:cubicBezTo>
                  <a:pt x="3010" y="1549"/>
                  <a:pt x="3035" y="1638"/>
                  <a:pt x="3093" y="1670"/>
                </a:cubicBezTo>
                <a:cubicBezTo>
                  <a:pt x="3389" y="1840"/>
                  <a:pt x="3689" y="2001"/>
                  <a:pt x="3994" y="2152"/>
                </a:cubicBezTo>
                <a:cubicBezTo>
                  <a:pt x="4548" y="2426"/>
                  <a:pt x="5160" y="2442"/>
                  <a:pt x="5757" y="2516"/>
                </a:cubicBezTo>
                <a:cubicBezTo>
                  <a:pt x="5774" y="2518"/>
                  <a:pt x="5791" y="2519"/>
                  <a:pt x="5808" y="2519"/>
                </a:cubicBezTo>
                <a:cubicBezTo>
                  <a:pt x="5886" y="2519"/>
                  <a:pt x="5968" y="2502"/>
                  <a:pt x="6063" y="2494"/>
                </a:cubicBezTo>
                <a:lnTo>
                  <a:pt x="6063" y="2494"/>
                </a:lnTo>
                <a:cubicBezTo>
                  <a:pt x="5938" y="2818"/>
                  <a:pt x="5827" y="3127"/>
                  <a:pt x="5701" y="3429"/>
                </a:cubicBezTo>
                <a:cubicBezTo>
                  <a:pt x="5675" y="3490"/>
                  <a:pt x="5601" y="3521"/>
                  <a:pt x="5519" y="3521"/>
                </a:cubicBezTo>
                <a:cubicBezTo>
                  <a:pt x="5434" y="3521"/>
                  <a:pt x="5340" y="3488"/>
                  <a:pt x="5280" y="3424"/>
                </a:cubicBezTo>
                <a:cubicBezTo>
                  <a:pt x="5207" y="3346"/>
                  <a:pt x="5142" y="3257"/>
                  <a:pt x="5083" y="3167"/>
                </a:cubicBezTo>
                <a:cubicBezTo>
                  <a:pt x="4870" y="2847"/>
                  <a:pt x="4595" y="2622"/>
                  <a:pt x="4211" y="2526"/>
                </a:cubicBezTo>
                <a:cubicBezTo>
                  <a:pt x="3817" y="2427"/>
                  <a:pt x="3432" y="2288"/>
                  <a:pt x="3038" y="2186"/>
                </a:cubicBezTo>
                <a:cubicBezTo>
                  <a:pt x="2991" y="2174"/>
                  <a:pt x="2942" y="2170"/>
                  <a:pt x="2891" y="2170"/>
                </a:cubicBezTo>
                <a:cubicBezTo>
                  <a:pt x="2805" y="2170"/>
                  <a:pt x="2714" y="2181"/>
                  <a:pt x="2617" y="2181"/>
                </a:cubicBezTo>
                <a:cubicBezTo>
                  <a:pt x="2924" y="2643"/>
                  <a:pt x="3898" y="3444"/>
                  <a:pt x="5550" y="3681"/>
                </a:cubicBezTo>
                <a:cubicBezTo>
                  <a:pt x="5572" y="4000"/>
                  <a:pt x="5435" y="4170"/>
                  <a:pt x="5133" y="4207"/>
                </a:cubicBezTo>
                <a:cubicBezTo>
                  <a:pt x="5099" y="4211"/>
                  <a:pt x="5065" y="4213"/>
                  <a:pt x="5031" y="4213"/>
                </a:cubicBezTo>
                <a:cubicBezTo>
                  <a:pt x="4856" y="4213"/>
                  <a:pt x="4702" y="4156"/>
                  <a:pt x="4542" y="4051"/>
                </a:cubicBezTo>
                <a:cubicBezTo>
                  <a:pt x="3855" y="3600"/>
                  <a:pt x="3107" y="3353"/>
                  <a:pt x="2296" y="3353"/>
                </a:cubicBezTo>
                <a:cubicBezTo>
                  <a:pt x="2199" y="3353"/>
                  <a:pt x="2101" y="3356"/>
                  <a:pt x="2001" y="3363"/>
                </a:cubicBezTo>
                <a:cubicBezTo>
                  <a:pt x="1877" y="3372"/>
                  <a:pt x="1754" y="3426"/>
                  <a:pt x="1588" y="3472"/>
                </a:cubicBezTo>
                <a:cubicBezTo>
                  <a:pt x="1675" y="3546"/>
                  <a:pt x="1718" y="3602"/>
                  <a:pt x="1774" y="3628"/>
                </a:cubicBezTo>
                <a:cubicBezTo>
                  <a:pt x="2227" y="3840"/>
                  <a:pt x="2676" y="4060"/>
                  <a:pt x="3138" y="4250"/>
                </a:cubicBezTo>
                <a:cubicBezTo>
                  <a:pt x="3411" y="4361"/>
                  <a:pt x="3696" y="4390"/>
                  <a:pt x="3983" y="4390"/>
                </a:cubicBezTo>
                <a:cubicBezTo>
                  <a:pt x="4146" y="4390"/>
                  <a:pt x="4310" y="4381"/>
                  <a:pt x="4472" y="4372"/>
                </a:cubicBezTo>
                <a:cubicBezTo>
                  <a:pt x="4688" y="4360"/>
                  <a:pt x="4904" y="4336"/>
                  <a:pt x="5119" y="4318"/>
                </a:cubicBezTo>
                <a:cubicBezTo>
                  <a:pt x="5147" y="4315"/>
                  <a:pt x="5170" y="4314"/>
                  <a:pt x="5191" y="4314"/>
                </a:cubicBezTo>
                <a:cubicBezTo>
                  <a:pt x="5321" y="4314"/>
                  <a:pt x="5335" y="4362"/>
                  <a:pt x="5292" y="4527"/>
                </a:cubicBezTo>
                <a:cubicBezTo>
                  <a:pt x="5206" y="4858"/>
                  <a:pt x="4983" y="5056"/>
                  <a:pt x="4645" y="5056"/>
                </a:cubicBezTo>
                <a:cubicBezTo>
                  <a:pt x="4634" y="5056"/>
                  <a:pt x="4623" y="5056"/>
                  <a:pt x="4612" y="5055"/>
                </a:cubicBezTo>
                <a:cubicBezTo>
                  <a:pt x="4376" y="5046"/>
                  <a:pt x="4136" y="5003"/>
                  <a:pt x="3908" y="4939"/>
                </a:cubicBezTo>
                <a:cubicBezTo>
                  <a:pt x="3346" y="4782"/>
                  <a:pt x="2782" y="4656"/>
                  <a:pt x="2204" y="4656"/>
                </a:cubicBezTo>
                <a:cubicBezTo>
                  <a:pt x="2027" y="4656"/>
                  <a:pt x="1848" y="4668"/>
                  <a:pt x="1667" y="4695"/>
                </a:cubicBezTo>
                <a:cubicBezTo>
                  <a:pt x="1478" y="4722"/>
                  <a:pt x="1295" y="4795"/>
                  <a:pt x="1115" y="4863"/>
                </a:cubicBezTo>
                <a:cubicBezTo>
                  <a:pt x="1063" y="4883"/>
                  <a:pt x="1001" y="4960"/>
                  <a:pt x="1000" y="5011"/>
                </a:cubicBezTo>
                <a:cubicBezTo>
                  <a:pt x="1000" y="5061"/>
                  <a:pt x="1064" y="5133"/>
                  <a:pt x="1117" y="5156"/>
                </a:cubicBezTo>
                <a:cubicBezTo>
                  <a:pt x="1246" y="5212"/>
                  <a:pt x="1383" y="5254"/>
                  <a:pt x="1521" y="5286"/>
                </a:cubicBezTo>
                <a:cubicBezTo>
                  <a:pt x="2039" y="5407"/>
                  <a:pt x="2559" y="5496"/>
                  <a:pt x="3085" y="5496"/>
                </a:cubicBezTo>
                <a:cubicBezTo>
                  <a:pt x="3314" y="5496"/>
                  <a:pt x="3543" y="5480"/>
                  <a:pt x="3773" y="5441"/>
                </a:cubicBezTo>
                <a:cubicBezTo>
                  <a:pt x="4053" y="5395"/>
                  <a:pt x="4327" y="5316"/>
                  <a:pt x="4606" y="5257"/>
                </a:cubicBezTo>
                <a:cubicBezTo>
                  <a:pt x="4715" y="5234"/>
                  <a:pt x="4829" y="5230"/>
                  <a:pt x="4940" y="5218"/>
                </a:cubicBezTo>
                <a:cubicBezTo>
                  <a:pt x="4951" y="5234"/>
                  <a:pt x="4962" y="5251"/>
                  <a:pt x="4974" y="5268"/>
                </a:cubicBezTo>
                <a:cubicBezTo>
                  <a:pt x="4897" y="5350"/>
                  <a:pt x="4830" y="5445"/>
                  <a:pt x="4741" y="5509"/>
                </a:cubicBezTo>
                <a:cubicBezTo>
                  <a:pt x="4537" y="5656"/>
                  <a:pt x="4311" y="5729"/>
                  <a:pt x="4062" y="5729"/>
                </a:cubicBezTo>
                <a:cubicBezTo>
                  <a:pt x="4031" y="5729"/>
                  <a:pt x="4001" y="5728"/>
                  <a:pt x="3969" y="5726"/>
                </a:cubicBezTo>
                <a:cubicBezTo>
                  <a:pt x="3831" y="5716"/>
                  <a:pt x="3693" y="5711"/>
                  <a:pt x="3555" y="5711"/>
                </a:cubicBezTo>
                <a:cubicBezTo>
                  <a:pt x="2972" y="5711"/>
                  <a:pt x="2400" y="5803"/>
                  <a:pt x="1856" y="6031"/>
                </a:cubicBezTo>
                <a:cubicBezTo>
                  <a:pt x="1409" y="6219"/>
                  <a:pt x="991" y="6481"/>
                  <a:pt x="562" y="6714"/>
                </a:cubicBezTo>
                <a:cubicBezTo>
                  <a:pt x="447" y="6776"/>
                  <a:pt x="338" y="6850"/>
                  <a:pt x="228" y="6919"/>
                </a:cubicBezTo>
                <a:cubicBezTo>
                  <a:pt x="184" y="6946"/>
                  <a:pt x="129" y="6968"/>
                  <a:pt x="105" y="7008"/>
                </a:cubicBezTo>
                <a:cubicBezTo>
                  <a:pt x="60" y="7079"/>
                  <a:pt x="34" y="7163"/>
                  <a:pt x="0" y="7242"/>
                </a:cubicBezTo>
                <a:cubicBezTo>
                  <a:pt x="68" y="7267"/>
                  <a:pt x="137" y="7315"/>
                  <a:pt x="202" y="7315"/>
                </a:cubicBezTo>
                <a:cubicBezTo>
                  <a:pt x="206" y="7315"/>
                  <a:pt x="210" y="7315"/>
                  <a:pt x="213" y="7314"/>
                </a:cubicBezTo>
                <a:cubicBezTo>
                  <a:pt x="775" y="7264"/>
                  <a:pt x="1338" y="7223"/>
                  <a:pt x="1894" y="7140"/>
                </a:cubicBezTo>
                <a:cubicBezTo>
                  <a:pt x="2684" y="7022"/>
                  <a:pt x="3325" y="6580"/>
                  <a:pt x="3964" y="6136"/>
                </a:cubicBezTo>
                <a:cubicBezTo>
                  <a:pt x="4209" y="5967"/>
                  <a:pt x="4479" y="5834"/>
                  <a:pt x="4761" y="5671"/>
                </a:cubicBezTo>
                <a:lnTo>
                  <a:pt x="4761" y="5671"/>
                </a:lnTo>
                <a:cubicBezTo>
                  <a:pt x="4703" y="6327"/>
                  <a:pt x="4320" y="6828"/>
                  <a:pt x="3643" y="6999"/>
                </a:cubicBezTo>
                <a:cubicBezTo>
                  <a:pt x="2567" y="7271"/>
                  <a:pt x="1770" y="7929"/>
                  <a:pt x="1043" y="8709"/>
                </a:cubicBezTo>
                <a:cubicBezTo>
                  <a:pt x="876" y="8888"/>
                  <a:pt x="718" y="9072"/>
                  <a:pt x="524" y="9289"/>
                </a:cubicBezTo>
                <a:cubicBezTo>
                  <a:pt x="1366" y="9148"/>
                  <a:pt x="2070" y="8816"/>
                  <a:pt x="2681" y="8316"/>
                </a:cubicBezTo>
                <a:cubicBezTo>
                  <a:pt x="3115" y="7960"/>
                  <a:pt x="3493" y="7537"/>
                  <a:pt x="3898" y="7146"/>
                </a:cubicBezTo>
                <a:cubicBezTo>
                  <a:pt x="3997" y="7050"/>
                  <a:pt x="4107" y="6963"/>
                  <a:pt x="4212" y="6872"/>
                </a:cubicBezTo>
                <a:cubicBezTo>
                  <a:pt x="4229" y="6886"/>
                  <a:pt x="4244" y="6899"/>
                  <a:pt x="4261" y="6911"/>
                </a:cubicBezTo>
                <a:cubicBezTo>
                  <a:pt x="4148" y="7103"/>
                  <a:pt x="4069" y="7333"/>
                  <a:pt x="3914" y="7481"/>
                </a:cubicBezTo>
                <a:cubicBezTo>
                  <a:pt x="3436" y="7936"/>
                  <a:pt x="3117" y="8489"/>
                  <a:pt x="2847" y="9074"/>
                </a:cubicBezTo>
                <a:cubicBezTo>
                  <a:pt x="2517" y="9788"/>
                  <a:pt x="2316" y="10540"/>
                  <a:pt x="2233" y="11321"/>
                </a:cubicBezTo>
                <a:cubicBezTo>
                  <a:pt x="2228" y="11372"/>
                  <a:pt x="2227" y="11423"/>
                  <a:pt x="2221" y="11518"/>
                </a:cubicBezTo>
                <a:cubicBezTo>
                  <a:pt x="2374" y="11351"/>
                  <a:pt x="2515" y="11221"/>
                  <a:pt x="2627" y="11070"/>
                </a:cubicBezTo>
                <a:cubicBezTo>
                  <a:pt x="3296" y="10160"/>
                  <a:pt x="3752" y="9157"/>
                  <a:pt x="4027" y="8057"/>
                </a:cubicBezTo>
                <a:cubicBezTo>
                  <a:pt x="4160" y="7526"/>
                  <a:pt x="4413" y="7027"/>
                  <a:pt x="4614" y="6514"/>
                </a:cubicBezTo>
                <a:cubicBezTo>
                  <a:pt x="4623" y="6492"/>
                  <a:pt x="4648" y="6475"/>
                  <a:pt x="4665" y="6456"/>
                </a:cubicBezTo>
                <a:cubicBezTo>
                  <a:pt x="4684" y="6458"/>
                  <a:pt x="4701" y="6460"/>
                  <a:pt x="4719" y="6462"/>
                </a:cubicBezTo>
                <a:cubicBezTo>
                  <a:pt x="4719" y="6621"/>
                  <a:pt x="4747" y="6786"/>
                  <a:pt x="4715" y="6940"/>
                </a:cubicBezTo>
                <a:cubicBezTo>
                  <a:pt x="4515" y="7904"/>
                  <a:pt x="4711" y="8818"/>
                  <a:pt x="5043" y="9717"/>
                </a:cubicBezTo>
                <a:cubicBezTo>
                  <a:pt x="5115" y="9914"/>
                  <a:pt x="5196" y="10108"/>
                  <a:pt x="5307" y="10306"/>
                </a:cubicBezTo>
                <a:cubicBezTo>
                  <a:pt x="5356" y="10091"/>
                  <a:pt x="5413" y="9876"/>
                  <a:pt x="5455" y="9659"/>
                </a:cubicBezTo>
                <a:cubicBezTo>
                  <a:pt x="5582" y="8982"/>
                  <a:pt x="5655" y="8301"/>
                  <a:pt x="5436" y="7630"/>
                </a:cubicBezTo>
                <a:cubicBezTo>
                  <a:pt x="5365" y="7413"/>
                  <a:pt x="5253" y="7199"/>
                  <a:pt x="5118" y="7015"/>
                </a:cubicBezTo>
                <a:cubicBezTo>
                  <a:pt x="4861" y="6664"/>
                  <a:pt x="4818" y="6286"/>
                  <a:pt x="4898" y="5879"/>
                </a:cubicBezTo>
                <a:cubicBezTo>
                  <a:pt x="4913" y="5805"/>
                  <a:pt x="4961" y="5738"/>
                  <a:pt x="5017" y="5617"/>
                </a:cubicBezTo>
                <a:cubicBezTo>
                  <a:pt x="5071" y="5721"/>
                  <a:pt x="5109" y="5778"/>
                  <a:pt x="5132" y="5841"/>
                </a:cubicBezTo>
                <a:cubicBezTo>
                  <a:pt x="5255" y="6176"/>
                  <a:pt x="5287" y="6547"/>
                  <a:pt x="5517" y="6837"/>
                </a:cubicBezTo>
                <a:cubicBezTo>
                  <a:pt x="5738" y="7119"/>
                  <a:pt x="5970" y="7394"/>
                  <a:pt x="6204" y="7666"/>
                </a:cubicBezTo>
                <a:cubicBezTo>
                  <a:pt x="6511" y="8024"/>
                  <a:pt x="6825" y="8378"/>
                  <a:pt x="7135" y="8735"/>
                </a:cubicBezTo>
                <a:cubicBezTo>
                  <a:pt x="7164" y="8768"/>
                  <a:pt x="7178" y="8813"/>
                  <a:pt x="7199" y="8853"/>
                </a:cubicBezTo>
                <a:cubicBezTo>
                  <a:pt x="7224" y="8838"/>
                  <a:pt x="7248" y="8824"/>
                  <a:pt x="7273" y="8809"/>
                </a:cubicBezTo>
                <a:cubicBezTo>
                  <a:pt x="7248" y="8634"/>
                  <a:pt x="7244" y="8451"/>
                  <a:pt x="7197" y="8282"/>
                </a:cubicBezTo>
                <a:cubicBezTo>
                  <a:pt x="7023" y="7663"/>
                  <a:pt x="6754" y="7085"/>
                  <a:pt x="6389" y="6558"/>
                </a:cubicBezTo>
                <a:cubicBezTo>
                  <a:pt x="6184" y="6261"/>
                  <a:pt x="5907" y="6041"/>
                  <a:pt x="5544" y="5962"/>
                </a:cubicBezTo>
                <a:cubicBezTo>
                  <a:pt x="5416" y="5934"/>
                  <a:pt x="5353" y="5858"/>
                  <a:pt x="5302" y="5747"/>
                </a:cubicBezTo>
                <a:cubicBezTo>
                  <a:pt x="5119" y="5345"/>
                  <a:pt x="5229" y="4984"/>
                  <a:pt x="5453" y="4599"/>
                </a:cubicBezTo>
                <a:cubicBezTo>
                  <a:pt x="5698" y="5199"/>
                  <a:pt x="6059" y="5690"/>
                  <a:pt x="6522" y="6099"/>
                </a:cubicBezTo>
                <a:cubicBezTo>
                  <a:pt x="6982" y="6505"/>
                  <a:pt x="7458" y="6890"/>
                  <a:pt x="7942" y="7297"/>
                </a:cubicBezTo>
                <a:cubicBezTo>
                  <a:pt x="8026" y="7050"/>
                  <a:pt x="7951" y="6836"/>
                  <a:pt x="7834" y="6652"/>
                </a:cubicBezTo>
                <a:cubicBezTo>
                  <a:pt x="7562" y="6230"/>
                  <a:pt x="7269" y="5818"/>
                  <a:pt x="6865" y="5512"/>
                </a:cubicBezTo>
                <a:cubicBezTo>
                  <a:pt x="6642" y="5344"/>
                  <a:pt x="6387" y="5206"/>
                  <a:pt x="6128" y="5100"/>
                </a:cubicBezTo>
                <a:cubicBezTo>
                  <a:pt x="5683" y="4918"/>
                  <a:pt x="5517" y="4681"/>
                  <a:pt x="5607" y="4201"/>
                </a:cubicBezTo>
                <a:cubicBezTo>
                  <a:pt x="5647" y="3984"/>
                  <a:pt x="5743" y="3776"/>
                  <a:pt x="5821" y="3542"/>
                </a:cubicBezTo>
                <a:cubicBezTo>
                  <a:pt x="6870" y="5200"/>
                  <a:pt x="7529" y="5398"/>
                  <a:pt x="8637" y="5901"/>
                </a:cubicBezTo>
                <a:cubicBezTo>
                  <a:pt x="8611" y="5799"/>
                  <a:pt x="8604" y="5718"/>
                  <a:pt x="8571" y="5649"/>
                </a:cubicBezTo>
                <a:cubicBezTo>
                  <a:pt x="8203" y="4883"/>
                  <a:pt x="7631" y="4360"/>
                  <a:pt x="6791" y="4153"/>
                </a:cubicBezTo>
                <a:cubicBezTo>
                  <a:pt x="6730" y="4138"/>
                  <a:pt x="6669" y="4125"/>
                  <a:pt x="6609" y="4110"/>
                </a:cubicBezTo>
                <a:cubicBezTo>
                  <a:pt x="6166" y="4002"/>
                  <a:pt x="5908" y="3621"/>
                  <a:pt x="5988" y="3168"/>
                </a:cubicBezTo>
                <a:cubicBezTo>
                  <a:pt x="6009" y="3050"/>
                  <a:pt x="6086" y="2942"/>
                  <a:pt x="6134" y="2835"/>
                </a:cubicBezTo>
                <a:cubicBezTo>
                  <a:pt x="6542" y="3231"/>
                  <a:pt x="6908" y="3671"/>
                  <a:pt x="7357" y="3997"/>
                </a:cubicBezTo>
                <a:cubicBezTo>
                  <a:pt x="7802" y="4320"/>
                  <a:pt x="8330" y="4528"/>
                  <a:pt x="8844" y="4800"/>
                </a:cubicBezTo>
                <a:cubicBezTo>
                  <a:pt x="8847" y="4441"/>
                  <a:pt x="8697" y="4183"/>
                  <a:pt x="8479" y="3961"/>
                </a:cubicBezTo>
                <a:cubicBezTo>
                  <a:pt x="8051" y="3524"/>
                  <a:pt x="7507" y="3297"/>
                  <a:pt x="6940" y="3110"/>
                </a:cubicBezTo>
                <a:cubicBezTo>
                  <a:pt x="6770" y="3054"/>
                  <a:pt x="6598" y="2984"/>
                  <a:pt x="6449" y="2886"/>
                </a:cubicBezTo>
                <a:cubicBezTo>
                  <a:pt x="6254" y="2756"/>
                  <a:pt x="6216" y="2546"/>
                  <a:pt x="6307" y="2327"/>
                </a:cubicBezTo>
                <a:cubicBezTo>
                  <a:pt x="6348" y="2226"/>
                  <a:pt x="6386" y="2126"/>
                  <a:pt x="6425" y="2025"/>
                </a:cubicBezTo>
                <a:cubicBezTo>
                  <a:pt x="6471" y="1902"/>
                  <a:pt x="6518" y="1841"/>
                  <a:pt x="6584" y="1841"/>
                </a:cubicBezTo>
                <a:cubicBezTo>
                  <a:pt x="6629" y="1841"/>
                  <a:pt x="6682" y="1868"/>
                  <a:pt x="6750" y="1922"/>
                </a:cubicBezTo>
                <a:cubicBezTo>
                  <a:pt x="6935" y="2070"/>
                  <a:pt x="7114" y="2234"/>
                  <a:pt x="7269" y="2414"/>
                </a:cubicBezTo>
                <a:cubicBezTo>
                  <a:pt x="7704" y="2917"/>
                  <a:pt x="8207" y="3327"/>
                  <a:pt x="8807" y="3615"/>
                </a:cubicBezTo>
                <a:cubicBezTo>
                  <a:pt x="8930" y="3673"/>
                  <a:pt x="9057" y="3728"/>
                  <a:pt x="9188" y="3761"/>
                </a:cubicBezTo>
                <a:cubicBezTo>
                  <a:pt x="9204" y="3765"/>
                  <a:pt x="9221" y="3766"/>
                  <a:pt x="9238" y="3766"/>
                </a:cubicBezTo>
                <a:cubicBezTo>
                  <a:pt x="9299" y="3766"/>
                  <a:pt x="9365" y="3746"/>
                  <a:pt x="9428" y="3739"/>
                </a:cubicBezTo>
                <a:cubicBezTo>
                  <a:pt x="9407" y="3665"/>
                  <a:pt x="9407" y="3574"/>
                  <a:pt x="9363" y="3521"/>
                </a:cubicBezTo>
                <a:cubicBezTo>
                  <a:pt x="9092" y="3208"/>
                  <a:pt x="8826" y="2887"/>
                  <a:pt x="8529" y="2599"/>
                </a:cubicBezTo>
                <a:cubicBezTo>
                  <a:pt x="8175" y="2258"/>
                  <a:pt x="7735" y="2076"/>
                  <a:pt x="7245" y="2013"/>
                </a:cubicBezTo>
                <a:cubicBezTo>
                  <a:pt x="7141" y="1999"/>
                  <a:pt x="7034" y="1962"/>
                  <a:pt x="6939" y="1914"/>
                </a:cubicBezTo>
                <a:cubicBezTo>
                  <a:pt x="6659" y="1772"/>
                  <a:pt x="6590" y="1573"/>
                  <a:pt x="6700" y="1282"/>
                </a:cubicBezTo>
                <a:cubicBezTo>
                  <a:pt x="6838" y="915"/>
                  <a:pt x="6976" y="547"/>
                  <a:pt x="7106" y="177"/>
                </a:cubicBezTo>
                <a:cubicBezTo>
                  <a:pt x="7123" y="127"/>
                  <a:pt x="7093" y="60"/>
                  <a:pt x="70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Picture 1"/>
          <p:cNvPicPr>
            <a:picLocks noChangeAspect="1"/>
          </p:cNvPicPr>
          <p:nvPr/>
        </p:nvPicPr>
        <p:blipFill>
          <a:blip r:embed="rId3"/>
          <a:stretch>
            <a:fillRect/>
          </a:stretch>
        </p:blipFill>
        <p:spPr>
          <a:xfrm>
            <a:off x="485775" y="153035"/>
            <a:ext cx="3333750" cy="4725670"/>
          </a:xfrm>
          <a:prstGeom prst="rect">
            <a:avLst/>
          </a:prstGeom>
        </p:spPr>
      </p:pic>
      <p:pic>
        <p:nvPicPr>
          <p:cNvPr id="3" name="Picture 2">
            <a:hlinkClick r:id="rId4" action="ppaction://hlinksldjump"/>
          </p:cNvPr>
          <p:cNvPicPr>
            <a:picLocks noChangeAspect="1"/>
          </p:cNvPicPr>
          <p:nvPr/>
        </p:nvPicPr>
        <p:blipFill>
          <a:blip r:embed="rId5"/>
          <a:stretch>
            <a:fillRect/>
          </a:stretch>
        </p:blipFill>
        <p:spPr>
          <a:xfrm>
            <a:off x="4081145" y="851535"/>
            <a:ext cx="4460240" cy="3131820"/>
          </a:xfrm>
          <a:prstGeom prst="rect">
            <a:avLst/>
          </a:prstGeom>
        </p:spPr>
      </p:pic>
      <p:sp>
        <p:nvSpPr>
          <p:cNvPr id="1165" name="Google Shape;1165;p64"/>
          <p:cNvSpPr txBox="1">
            <a:spLocks noGrp="1"/>
          </p:cNvSpPr>
          <p:nvPr>
            <p:ph type="title"/>
          </p:nvPr>
        </p:nvSpPr>
        <p:spPr>
          <a:xfrm>
            <a:off x="4081145" y="4382135"/>
            <a:ext cx="4657090" cy="57404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vi-VN" altLang="en-GB" sz="2000" i="1">
                <a:gradFill>
                  <a:gsLst>
                    <a:gs pos="0">
                      <a:srgbClr val="7B32B2"/>
                    </a:gs>
                    <a:gs pos="100000">
                      <a:srgbClr val="401A5D"/>
                    </a:gs>
                  </a:gsLst>
                  <a:lin scaled="0"/>
                </a:gradFill>
              </a:rPr>
              <a:t>Lược đồ sông ngòi Việt Nam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Picture 108"/>
          <p:cNvPicPr/>
          <p:nvPr/>
        </p:nvPicPr>
        <p:blipFill>
          <a:blip r:embed="rId2"/>
          <a:stretch>
            <a:fillRect/>
          </a:stretch>
        </p:blipFill>
        <p:spPr>
          <a:xfrm>
            <a:off x="190500" y="1203960"/>
            <a:ext cx="3562985" cy="3088005"/>
          </a:xfrm>
          <a:prstGeom prst="rect">
            <a:avLst/>
          </a:prstGeom>
          <a:noFill/>
          <a:ln w="9525">
            <a:noFill/>
          </a:ln>
        </p:spPr>
      </p:pic>
      <p:pic>
        <p:nvPicPr>
          <p:cNvPr id="110" name="Picture 109">
            <a:hlinkClick r:id="rId3" action="ppaction://hlinksldjump"/>
          </p:cNvPr>
          <p:cNvPicPr/>
          <p:nvPr/>
        </p:nvPicPr>
        <p:blipFill>
          <a:blip r:embed="rId4"/>
          <a:stretch>
            <a:fillRect/>
          </a:stretch>
        </p:blipFill>
        <p:spPr>
          <a:xfrm>
            <a:off x="4076700" y="323850"/>
            <a:ext cx="4781550" cy="449643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5" presetClass="entr" presetSubtype="0" fill="hold" nodeType="clickEffect">
                                  <p:stCondLst>
                                    <p:cond delay="0"/>
                                  </p:stCondLst>
                                  <p:childTnLst>
                                    <p:set>
                                      <p:cBhvr>
                                        <p:cTn id="10" dur="1" fill="hold">
                                          <p:stCondLst>
                                            <p:cond delay="0"/>
                                          </p:stCondLst>
                                        </p:cTn>
                                        <p:tgtEl>
                                          <p:spTgt spid="110"/>
                                        </p:tgtEl>
                                        <p:attrNameLst>
                                          <p:attrName>style.visibility</p:attrName>
                                        </p:attrNameLst>
                                      </p:cBhvr>
                                      <p:to>
                                        <p:strVal val="visible"/>
                                      </p:to>
                                    </p:set>
                                    <p:anim calcmode="lin" valueType="num">
                                      <p:cBhvr>
                                        <p:cTn id="11" dur="500" decel="50000" fill="hold">
                                          <p:stCondLst>
                                            <p:cond delay="0"/>
                                          </p:stCondLst>
                                        </p:cTn>
                                        <p:tgtEl>
                                          <p:spTgt spid="110"/>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110"/>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110"/>
                                        </p:tgtEl>
                                        <p:attrNameLst>
                                          <p:attrName>ppt_w</p:attrName>
                                        </p:attrNameLst>
                                      </p:cBhvr>
                                      <p:tavLst>
                                        <p:tav tm="0">
                                          <p:val>
                                            <p:strVal val="#ppt_w*.05"/>
                                          </p:val>
                                        </p:tav>
                                        <p:tav tm="100000">
                                          <p:val>
                                            <p:strVal val="#ppt_w"/>
                                          </p:val>
                                        </p:tav>
                                      </p:tavLst>
                                    </p:anim>
                                    <p:anim calcmode="lin" valueType="num">
                                      <p:cBhvr>
                                        <p:cTn id="14" dur="1000" fill="hold"/>
                                        <p:tgtEl>
                                          <p:spTgt spid="110"/>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110"/>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110"/>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110"/>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Picture 111">
            <a:hlinkClick r:id="rId2" action="ppaction://hlinksldjump"/>
          </p:cNvPr>
          <p:cNvPicPr/>
          <p:nvPr/>
        </p:nvPicPr>
        <p:blipFill>
          <a:blip r:embed="rId3"/>
          <a:stretch>
            <a:fillRect/>
          </a:stretch>
        </p:blipFill>
        <p:spPr>
          <a:xfrm>
            <a:off x="2643791" y="0"/>
            <a:ext cx="3856419" cy="5143500"/>
          </a:xfrm>
          <a:prstGeom prst="rect">
            <a:avLst/>
          </a:prstGeom>
          <a:noFill/>
          <a:ln w="9525">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Picture 113">
            <a:hlinkClick r:id="rId2" action="ppaction://hlinksldjump"/>
          </p:cNvPr>
          <p:cNvPicPr/>
          <p:nvPr/>
        </p:nvPicPr>
        <p:blipFill>
          <a:blip r:embed="rId3"/>
          <a:srcRect t="18333"/>
          <a:stretch>
            <a:fillRect/>
          </a:stretch>
        </p:blipFill>
        <p:spPr>
          <a:xfrm>
            <a:off x="485140" y="100330"/>
            <a:ext cx="8173085" cy="4943475"/>
          </a:xfrm>
          <a:prstGeom prst="rect">
            <a:avLst/>
          </a:prstGeom>
          <a:noFill/>
          <a:ln w="9525">
            <a:noFill/>
          </a:ln>
        </p:spPr>
      </p:pic>
    </p:spTree>
  </p:cSld>
  <p:clrMapOvr>
    <a:masterClrMapping/>
  </p:clrMapOvr>
</p:sld>
</file>

<file path=ppt/theme/theme1.xml><?xml version="1.0" encoding="utf-8"?>
<a:theme xmlns:a="http://schemas.openxmlformats.org/drawingml/2006/main" name="Great Poetry Reading Day by Slidesgo">
  <a:themeElements>
    <a:clrScheme name="Simple Light">
      <a:dk1>
        <a:srgbClr val="FFC864"/>
      </a:dk1>
      <a:lt1>
        <a:srgbClr val="F2FCF9"/>
      </a:lt1>
      <a:dk2>
        <a:srgbClr val="007A8C"/>
      </a:dk2>
      <a:lt2>
        <a:srgbClr val="2E4E50"/>
      </a:lt2>
      <a:accent1>
        <a:srgbClr val="529BAB"/>
      </a:accent1>
      <a:accent2>
        <a:srgbClr val="FFBB48"/>
      </a:accent2>
      <a:accent3>
        <a:srgbClr val="DB8B00"/>
      </a:accent3>
      <a:accent4>
        <a:srgbClr val="D87A6D"/>
      </a:accent4>
      <a:accent5>
        <a:srgbClr val="FAA790"/>
      </a:accent5>
      <a:accent6>
        <a:srgbClr val="007A8C"/>
      </a:accent6>
      <a:hlink>
        <a:srgbClr val="007A8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463</TotalTime>
  <Words>1399</Words>
  <Application>Microsoft Office PowerPoint</Application>
  <PresentationFormat>On-screen Show (16:9)</PresentationFormat>
  <Paragraphs>139</Paragraphs>
  <Slides>54</Slides>
  <Notes>26</Notes>
  <HiddenSlides>0</HiddenSlides>
  <MMClips>0</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54</vt:i4>
      </vt:variant>
    </vt:vector>
  </HeadingPairs>
  <TitlesOfParts>
    <vt:vector size="74" baseType="lpstr">
      <vt:lpstr>Merriweather</vt:lpstr>
      <vt:lpstr>Wingdings</vt:lpstr>
      <vt:lpstr>Tahoma</vt:lpstr>
      <vt:lpstr>Abril Fatface</vt:lpstr>
      <vt:lpstr>Times New Roman</vt:lpstr>
      <vt:lpstr>Showcard Gothic</vt:lpstr>
      <vt:lpstr>Roboto Condensed Light</vt:lpstr>
      <vt:lpstr>Fredoka One</vt:lpstr>
      <vt:lpstr>Raleway</vt:lpstr>
      <vt:lpstr>Source Sans Pro</vt:lpstr>
      <vt:lpstr>Lato</vt:lpstr>
      <vt:lpstr>Calistoga</vt:lpstr>
      <vt:lpstr>.VnTime</vt:lpstr>
      <vt:lpstr>Open Sans</vt:lpstr>
      <vt:lpstr>Arial</vt:lpstr>
      <vt:lpstr>Roboto</vt:lpstr>
      <vt:lpstr>Broadway</vt:lpstr>
      <vt:lpstr>Josefin Sans</vt:lpstr>
      <vt:lpstr>BioRhyme</vt:lpstr>
      <vt:lpstr>Great Poetry Reading Day by Slidesgo</vt:lpstr>
      <vt:lpstr>PowerPoint Presentation</vt:lpstr>
      <vt:lpstr>PowerPoint Presentation</vt:lpstr>
      <vt:lpstr>PowerPoint Presentation</vt:lpstr>
      <vt:lpstr>KHỞI ĐỘNG</vt:lpstr>
      <vt:lpstr>PowerPoint Presentation</vt:lpstr>
      <vt:lpstr>PowerPoint Presentation</vt:lpstr>
      <vt:lpstr>PowerPoint Presentation</vt:lpstr>
      <vt:lpstr>PowerPoint Presentation</vt:lpstr>
      <vt:lpstr>PowerPoint Presentation</vt:lpstr>
      <vt:lpstr>Tiếng đàn ba-la-lai-ca  trên sông Đà</vt:lpstr>
      <vt:lpstr>PowerPoint Presentation</vt:lpstr>
      <vt:lpstr>PowerPoint Presentation</vt:lpstr>
      <vt:lpstr>Luyện đọc </vt:lpstr>
      <vt:lpstr>Giải nghĩa từ</vt:lpstr>
      <vt:lpstr>PowerPoint Presentation</vt:lpstr>
      <vt:lpstr>Giải nghĩa từ</vt:lpstr>
      <vt:lpstr>PowerPoint Presentation</vt:lpstr>
      <vt:lpstr>PowerPoint Presentation</vt:lpstr>
      <vt:lpstr>PowerPoint Presentation</vt:lpstr>
      <vt:lpstr>Giải nghĩa từ</vt:lpstr>
      <vt:lpstr>PowerPoint Presentation</vt:lpstr>
      <vt:lpstr>Giải nghĩa từ</vt:lpstr>
      <vt:lpstr>PowerPoint Presentation</vt:lpstr>
      <vt:lpstr>Giải nghĩa từ</vt:lpstr>
      <vt:lpstr>PowerPoint Presentation</vt:lpstr>
      <vt:lpstr>PowerPoint Presentation</vt:lpstr>
      <vt:lpstr>PowerPoint Presentation</vt:lpstr>
      <vt:lpstr>Tìm  hiểu  bài</vt:lpstr>
      <vt:lpstr>PowerPoint Presentation</vt:lpstr>
      <vt:lpstr>PowerPoint Presentation</vt:lpstr>
      <vt:lpstr>Tìm hiểu bài</vt:lpstr>
      <vt:lpstr>PowerPoint Presentation</vt:lpstr>
      <vt:lpstr>Tìm hiểu bài</vt:lpstr>
      <vt:lpstr>PowerPoint Presentation</vt:lpstr>
      <vt:lpstr>PowerPoint Presentation</vt:lpstr>
      <vt:lpstr>Nội dung:</vt:lpstr>
      <vt:lpstr>Luyện đọc hay</vt:lpstr>
      <vt:lpstr>PowerPoint Presentation</vt:lpstr>
      <vt:lpstr>Luyện đọc hay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Lược đồ sông ngòi Việt Nam</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Great Poetry Reading Day</dc:title>
  <dc:creator/>
  <cp:lastModifiedBy>Nguyet Anh</cp:lastModifiedBy>
  <cp:revision>13</cp:revision>
  <dcterms:created xsi:type="dcterms:W3CDTF">2021-11-02T02:56:00Z</dcterms:created>
  <dcterms:modified xsi:type="dcterms:W3CDTF">2023-10-15T14:53:38Z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752117B763A14B5291CB10F7E0B9AEAE</vt:lpwstr>
  </property>
  <property fmtid="{D5CDD505-2E9C-101B-9397-08002B2CF9AE}" pid="3" name="KSOProductBuildVer">
    <vt:lpwstr>1033-11.2.0.10351</vt:lpwstr>
  </property>
</Properties>
</file>