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3" r:id="rId3"/>
    <p:sldMasterId id="2147483685" r:id="rId4"/>
    <p:sldMasterId id="2147483697" r:id="rId5"/>
  </p:sldMasterIdLst>
  <p:notesMasterIdLst>
    <p:notesMasterId r:id="rId38"/>
  </p:notesMasterIdLst>
  <p:sldIdLst>
    <p:sldId id="350" r:id="rId6"/>
    <p:sldId id="258" r:id="rId7"/>
    <p:sldId id="260" r:id="rId8"/>
    <p:sldId id="261" r:id="rId9"/>
    <p:sldId id="364" r:id="rId10"/>
    <p:sldId id="365" r:id="rId11"/>
    <p:sldId id="371" r:id="rId12"/>
    <p:sldId id="296" r:id="rId13"/>
    <p:sldId id="372" r:id="rId14"/>
    <p:sldId id="271" r:id="rId15"/>
    <p:sldId id="269" r:id="rId16"/>
    <p:sldId id="370" r:id="rId17"/>
    <p:sldId id="272" r:id="rId18"/>
    <p:sldId id="355" r:id="rId19"/>
    <p:sldId id="375" r:id="rId20"/>
    <p:sldId id="373" r:id="rId21"/>
    <p:sldId id="366" r:id="rId22"/>
    <p:sldId id="374" r:id="rId23"/>
    <p:sldId id="264" r:id="rId24"/>
    <p:sldId id="490" r:id="rId25"/>
    <p:sldId id="279" r:id="rId26"/>
    <p:sldId id="360" r:id="rId27"/>
    <p:sldId id="281" r:id="rId28"/>
    <p:sldId id="282" r:id="rId29"/>
    <p:sldId id="286" r:id="rId30"/>
    <p:sldId id="288" r:id="rId31"/>
    <p:sldId id="491" r:id="rId32"/>
    <p:sldId id="492" r:id="rId33"/>
    <p:sldId id="493" r:id="rId34"/>
    <p:sldId id="494" r:id="rId35"/>
    <p:sldId id="308" r:id="rId36"/>
    <p:sldId id="267"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8A8D4"/>
    <a:srgbClr val="0000FF"/>
    <a:srgbClr val="8D4D0B"/>
    <a:srgbClr val="FFCC99"/>
    <a:srgbClr val="FFCCCC"/>
    <a:srgbClr val="99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3" autoAdjust="0"/>
    <p:restoredTop sz="92888" autoAdjust="0"/>
  </p:normalViewPr>
  <p:slideViewPr>
    <p:cSldViewPr snapToGrid="0">
      <p:cViewPr varScale="1">
        <p:scale>
          <a:sx n="59" d="100"/>
          <a:sy n="59" d="100"/>
        </p:scale>
        <p:origin x="92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0309F6-67C1-4E21-A66C-1D80C2A18143}" type="datetimeFigureOut">
              <a:rPr lang="en-US" smtClean="0"/>
              <a:t>10/24/2022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965592-C9BE-4164-8E6B-5EACB2E8839A}" type="slidenum">
              <a:rPr lang="en-US" smtClean="0"/>
              <a:t>‹#›</a:t>
            </a:fld>
            <a:endParaRPr lang="en-US"/>
          </a:p>
        </p:txBody>
      </p:sp>
    </p:spTree>
    <p:extLst>
      <p:ext uri="{BB962C8B-B14F-4D97-AF65-F5344CB8AC3E}">
        <p14:creationId xmlns:p14="http://schemas.microsoft.com/office/powerpoint/2010/main" val="359302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965592-C9BE-4164-8E6B-5EACB2E8839A}" type="slidenum">
              <a:rPr lang="en-US" smtClean="0"/>
              <a:t>2</a:t>
            </a:fld>
            <a:endParaRPr lang="en-US"/>
          </a:p>
        </p:txBody>
      </p:sp>
    </p:spTree>
    <p:extLst>
      <p:ext uri="{BB962C8B-B14F-4D97-AF65-F5344CB8AC3E}">
        <p14:creationId xmlns:p14="http://schemas.microsoft.com/office/powerpoint/2010/main" val="24402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Nhận</a:t>
            </a:r>
            <a:r>
              <a:rPr lang="en-US" dirty="0"/>
              <a:t> </a:t>
            </a:r>
            <a:r>
              <a:rPr lang="en-US" dirty="0" err="1"/>
              <a:t>xét</a:t>
            </a:r>
            <a:r>
              <a:rPr lang="en-US" dirty="0"/>
              <a:t>: c</a:t>
            </a:r>
            <a:r>
              <a:rPr lang="vi-VN" dirty="0"/>
              <a:t>ơ</a:t>
            </a:r>
            <a:r>
              <a:rPr lang="en-US" dirty="0"/>
              <a:t> </a:t>
            </a:r>
            <a:r>
              <a:rPr lang="en-US" dirty="0" err="1"/>
              <a:t>cấu</a:t>
            </a:r>
            <a:r>
              <a:rPr lang="en-US" dirty="0"/>
              <a:t> </a:t>
            </a:r>
            <a:r>
              <a:rPr lang="en-US" dirty="0" err="1"/>
              <a:t>ngành</a:t>
            </a:r>
            <a:r>
              <a:rPr lang="en-US" dirty="0"/>
              <a:t> </a:t>
            </a:r>
            <a:r>
              <a:rPr lang="en-US" dirty="0" err="1"/>
              <a:t>dịch</a:t>
            </a:r>
            <a:r>
              <a:rPr lang="en-US" dirty="0"/>
              <a:t> </a:t>
            </a:r>
            <a:r>
              <a:rPr lang="en-US" dirty="0" err="1"/>
              <a:t>vụ</a:t>
            </a:r>
            <a:r>
              <a:rPr lang="en-US" dirty="0"/>
              <a:t> </a:t>
            </a:r>
            <a:r>
              <a:rPr lang="en-US" dirty="0" err="1"/>
              <a:t>đa</a:t>
            </a:r>
            <a:r>
              <a:rPr lang="en-US" dirty="0"/>
              <a:t> </a:t>
            </a:r>
            <a:r>
              <a:rPr lang="en-US" dirty="0" err="1"/>
              <a:t>dạng</a:t>
            </a:r>
            <a:r>
              <a:rPr lang="en-US" dirty="0"/>
              <a:t>. </a:t>
            </a:r>
            <a:r>
              <a:rPr lang="en-US" dirty="0" err="1"/>
              <a:t>Trong</a:t>
            </a:r>
            <a:r>
              <a:rPr lang="en-US" dirty="0"/>
              <a:t> c</a:t>
            </a:r>
            <a:r>
              <a:rPr lang="vi-VN" dirty="0"/>
              <a:t>ơ</a:t>
            </a:r>
            <a:r>
              <a:rPr lang="en-US" dirty="0"/>
              <a:t> </a:t>
            </a:r>
            <a:r>
              <a:rPr lang="en-US" dirty="0" err="1"/>
              <a:t>cáu</a:t>
            </a:r>
            <a:r>
              <a:rPr lang="en-US" dirty="0"/>
              <a:t> </a:t>
            </a:r>
            <a:r>
              <a:rPr lang="en-US" dirty="0" err="1"/>
              <a:t>ngành</a:t>
            </a:r>
            <a:r>
              <a:rPr lang="en-US" dirty="0"/>
              <a:t> DV, </a:t>
            </a:r>
            <a:r>
              <a:rPr lang="en-US" dirty="0" err="1"/>
              <a:t>ngành</a:t>
            </a:r>
            <a:r>
              <a:rPr lang="en-US" dirty="0"/>
              <a:t> </a:t>
            </a:r>
            <a:r>
              <a:rPr lang="en-US" dirty="0" err="1"/>
              <a:t>chiếm</a:t>
            </a:r>
            <a:r>
              <a:rPr lang="en-US" dirty="0"/>
              <a:t> </a:t>
            </a:r>
            <a:r>
              <a:rPr lang="en-US" dirty="0" err="1"/>
              <a:t>tỉ</a:t>
            </a:r>
            <a:r>
              <a:rPr lang="en-US" dirty="0"/>
              <a:t> </a:t>
            </a:r>
            <a:r>
              <a:rPr lang="en-US" dirty="0" err="1"/>
              <a:t>trọng</a:t>
            </a:r>
            <a:r>
              <a:rPr lang="en-US" dirty="0"/>
              <a:t> </a:t>
            </a:r>
            <a:r>
              <a:rPr lang="en-US" dirty="0" err="1"/>
              <a:t>cao</a:t>
            </a:r>
            <a:r>
              <a:rPr lang="en-US" dirty="0"/>
              <a:t> </a:t>
            </a:r>
            <a:r>
              <a:rPr lang="en-US" dirty="0" err="1"/>
              <a:t>nhát</a:t>
            </a:r>
            <a:r>
              <a:rPr lang="en-US" dirty="0"/>
              <a:t> </a:t>
            </a:r>
            <a:r>
              <a:rPr lang="en-US" dirty="0" err="1"/>
              <a:t>là</a:t>
            </a:r>
            <a:r>
              <a:rPr lang="en-US" dirty="0"/>
              <a:t> DV </a:t>
            </a:r>
            <a:r>
              <a:rPr lang="en-US" dirty="0" err="1"/>
              <a:t>tiêu</a:t>
            </a:r>
            <a:r>
              <a:rPr lang="en-US" dirty="0"/>
              <a:t> </a:t>
            </a:r>
            <a:r>
              <a:rPr lang="en-US" dirty="0" err="1"/>
              <a:t>dùng</a:t>
            </a:r>
            <a:r>
              <a:rPr lang="en-US" dirty="0"/>
              <a:t> </a:t>
            </a:r>
            <a:r>
              <a:rPr lang="en-US" dirty="0" err="1"/>
              <a:t>và</a:t>
            </a:r>
            <a:r>
              <a:rPr lang="en-US" dirty="0"/>
              <a:t> </a:t>
            </a:r>
            <a:r>
              <a:rPr lang="en-US" dirty="0" err="1"/>
              <a:t>thấp</a:t>
            </a:r>
            <a:r>
              <a:rPr lang="en-US" dirty="0"/>
              <a:t> </a:t>
            </a:r>
            <a:r>
              <a:rPr lang="en-US" dirty="0" err="1"/>
              <a:t>nhất</a:t>
            </a:r>
            <a:r>
              <a:rPr lang="en-US" dirty="0"/>
              <a:t> </a:t>
            </a:r>
            <a:r>
              <a:rPr lang="en-US" dirty="0" err="1"/>
              <a:t>là</a:t>
            </a:r>
            <a:r>
              <a:rPr lang="en-US" dirty="0"/>
              <a:t> </a:t>
            </a:r>
            <a:r>
              <a:rPr lang="en-US" dirty="0" err="1"/>
              <a:t>dịch</a:t>
            </a:r>
            <a:r>
              <a:rPr lang="en-US" dirty="0"/>
              <a:t> </a:t>
            </a:r>
            <a:r>
              <a:rPr lang="en-US" dirty="0" err="1"/>
              <a:t>vụ</a:t>
            </a:r>
            <a:r>
              <a:rPr lang="en-US" dirty="0"/>
              <a:t> </a:t>
            </a:r>
            <a:r>
              <a:rPr lang="en-US" dirty="0" err="1"/>
              <a:t>công</a:t>
            </a:r>
            <a:r>
              <a:rPr lang="en-US" dirty="0"/>
              <a:t> </a:t>
            </a:r>
            <a:r>
              <a:rPr lang="en-US" dirty="0" err="1"/>
              <a:t>cộng</a:t>
            </a:r>
            <a:r>
              <a:rPr lang="en-US" dirty="0"/>
              <a:t> 25%</a:t>
            </a:r>
          </a:p>
        </p:txBody>
      </p:sp>
      <p:sp>
        <p:nvSpPr>
          <p:cNvPr id="4" name="Slide Number Placeholder 3"/>
          <p:cNvSpPr>
            <a:spLocks noGrp="1"/>
          </p:cNvSpPr>
          <p:nvPr>
            <p:ph type="sldNum" sz="quarter" idx="5"/>
          </p:nvPr>
        </p:nvSpPr>
        <p:spPr/>
        <p:txBody>
          <a:bodyPr/>
          <a:lstStyle/>
          <a:p>
            <a:fld id="{71965592-C9BE-4164-8E6B-5EACB2E8839A}" type="slidenum">
              <a:rPr lang="en-US" smtClean="0"/>
              <a:t>3</a:t>
            </a:fld>
            <a:endParaRPr lang="en-US"/>
          </a:p>
        </p:txBody>
      </p:sp>
    </p:spTree>
    <p:extLst>
      <p:ext uri="{BB962C8B-B14F-4D97-AF65-F5344CB8AC3E}">
        <p14:creationId xmlns:p14="http://schemas.microsoft.com/office/powerpoint/2010/main" val="11520859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965592-C9BE-4164-8E6B-5EACB2E8839A}" type="slidenum">
              <a:rPr lang="en-US" smtClean="0"/>
              <a:t>12</a:t>
            </a:fld>
            <a:endParaRPr lang="en-US"/>
          </a:p>
        </p:txBody>
      </p:sp>
    </p:spTree>
    <p:extLst>
      <p:ext uri="{BB962C8B-B14F-4D97-AF65-F5344CB8AC3E}">
        <p14:creationId xmlns:p14="http://schemas.microsoft.com/office/powerpoint/2010/main" val="6868269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sz="1200" i="1" kern="1200" dirty="0">
                <a:solidFill>
                  <a:schemeClr val="tx1"/>
                </a:solidFill>
                <a:effectLst/>
                <a:latin typeface="+mn-lt"/>
                <a:ea typeface="+mn-ea"/>
                <a:cs typeface="+mn-cs"/>
              </a:rPr>
              <a:t>Thực tế, ngành Dịch vụ ở nước ta vẫn chưa thể hiện được rõ vai trò chủ đạo dẫn dắt tốc độ tăng trưởng nền kinh tế. So với các nước trong khu vực và trên thế giới, quy mô và chất lượng dịch vụ của Việt Nam còn thấp; Tốc độ chuyển dịch cơ cấu GDP của nền kinh tế theo hướng dịch vụ hóa còn rất chậm, mức độ tác động lan tỏa  thấp. Trong thời gian tới, Việt Nam vẫn phải tiếp tục đẩy mạnh chuyển dịch cơ cấu kinh tế theo hướng tích cực, tỷ trọng dịch vụ cần được tăng mạnh hơn, bền vững hơn, theo hướng dịch vụ hóa.  Đó là xu thế tất yếu của sự phát triển.</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965592-C9BE-4164-8E6B-5EACB2E8839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8653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sz="1200" i="1" kern="1200" dirty="0">
                <a:solidFill>
                  <a:schemeClr val="tx1"/>
                </a:solidFill>
                <a:effectLst/>
                <a:latin typeface="+mn-lt"/>
                <a:ea typeface="+mn-ea"/>
                <a:cs typeface="+mn-cs"/>
              </a:rPr>
              <a:t>Thực tế, ngành Dịch vụ ở nước ta vẫn chưa thể hiện được rõ vai trò chủ đạo dẫn dắt tốc độ tăng trưởng nền kinh tế. So với các nước trong khu vực và trên thế giới, quy mô và chất lượng dịch vụ của Việt Nam còn thấp; Tốc độ chuyển dịch cơ cấu GDP của nền kinh tế theo hướng dịch vụ hóa còn rất chậm, mức độ tác động lan tỏa  thấp. Trong thời gian tới, Việt Nam vẫn phải tiếp tục đẩy mạnh chuyển dịch cơ cấu kinh tế theo hướng tích cực, tỷ trọng dịch vụ cần được tăng mạnh hơn, bền vững hơn, theo hướng dịch vụ hóa.  Đó là xu thế tất yếu của sự phát triển.</a:t>
            </a:r>
            <a:endParaRPr lang="en-US" dirty="0"/>
          </a:p>
        </p:txBody>
      </p:sp>
      <p:sp>
        <p:nvSpPr>
          <p:cNvPr id="4" name="Slide Number Placeholder 3"/>
          <p:cNvSpPr>
            <a:spLocks noGrp="1"/>
          </p:cNvSpPr>
          <p:nvPr>
            <p:ph type="sldNum" sz="quarter" idx="5"/>
          </p:nvPr>
        </p:nvSpPr>
        <p:spPr/>
        <p:txBody>
          <a:bodyPr/>
          <a:lstStyle/>
          <a:p>
            <a:fld id="{71965592-C9BE-4164-8E6B-5EACB2E8839A}" type="slidenum">
              <a:rPr lang="en-US" smtClean="0"/>
              <a:t>19</a:t>
            </a:fld>
            <a:endParaRPr lang="en-US"/>
          </a:p>
        </p:txBody>
      </p:sp>
    </p:spTree>
    <p:extLst>
      <p:ext uri="{BB962C8B-B14F-4D97-AF65-F5344CB8AC3E}">
        <p14:creationId xmlns:p14="http://schemas.microsoft.com/office/powerpoint/2010/main" val="19083083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D19095-674F-4738-8A3F-EA6E6992F5A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43967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sz="1200" i="1" kern="1200" dirty="0">
                <a:solidFill>
                  <a:schemeClr val="tx1"/>
                </a:solidFill>
                <a:effectLst/>
                <a:latin typeface="+mn-lt"/>
                <a:ea typeface="+mn-ea"/>
                <a:cs typeface="+mn-cs"/>
              </a:rPr>
              <a:t>Thực tế, ngành Dịch vụ ở nước ta vẫn chưa thể hiện được rõ vai trò chủ đạo dẫn dắt tốc độ tăng trưởng nền kinh tế. So với các nước trong khu vực và trên thế giới, quy mô và chất lượng dịch vụ của Việt Nam còn thấp; Tốc độ chuyển dịch cơ cấu GDP của nền kinh tế theo hướng dịch vụ hóa còn rất chậm, mức độ tác động lan tỏa  thấp. Trong thời gian tới, Việt Nam vẫn phải tiếp tục đẩy mạnh chuyển dịch cơ cấu kinh tế theo hướng tích cực, tỷ trọng dịch vụ cần được tăng mạnh hơn, bền vững hơn, theo hướng dịch vụ hóa.  Đó là xu thế tất yếu của sự phát triển.</a:t>
            </a:r>
            <a:endParaRPr lang="en-US" dirty="0"/>
          </a:p>
        </p:txBody>
      </p:sp>
      <p:sp>
        <p:nvSpPr>
          <p:cNvPr id="4" name="Slide Number Placeholder 3"/>
          <p:cNvSpPr>
            <a:spLocks noGrp="1"/>
          </p:cNvSpPr>
          <p:nvPr>
            <p:ph type="sldNum" sz="quarter" idx="5"/>
          </p:nvPr>
        </p:nvSpPr>
        <p:spPr/>
        <p:txBody>
          <a:bodyPr/>
          <a:lstStyle/>
          <a:p>
            <a:fld id="{71965592-C9BE-4164-8E6B-5EACB2E8839A}" type="slidenum">
              <a:rPr lang="en-US" smtClean="0"/>
              <a:t>22</a:t>
            </a:fld>
            <a:endParaRPr lang="en-US"/>
          </a:p>
        </p:txBody>
      </p:sp>
    </p:spTree>
    <p:extLst>
      <p:ext uri="{BB962C8B-B14F-4D97-AF65-F5344CB8AC3E}">
        <p14:creationId xmlns:p14="http://schemas.microsoft.com/office/powerpoint/2010/main" val="374949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sz="1200" i="1" kern="1200" dirty="0">
                <a:solidFill>
                  <a:schemeClr val="tx1"/>
                </a:solidFill>
                <a:effectLst/>
                <a:latin typeface="+mn-lt"/>
                <a:ea typeface="+mn-ea"/>
                <a:cs typeface="+mn-cs"/>
              </a:rPr>
              <a:t>Thực tế, ngành Dịch vụ ở nước ta vẫn chưa thể hiện được rõ vai trò chủ đạo dẫn dắt tốc độ tăng trưởng nền kinh tế. So với các nước trong khu vực và trên thế giới, quy mô và chất lượng dịch vụ của Việt Nam còn thấp; Tốc độ chuyển dịch cơ cấu GDP của nền kinh tế theo hướng dịch vụ hóa còn rất chậm, mức độ tác động lan tỏa  thấp. Trong thời gian tới, Việt Nam vẫn phải tiếp tục đẩy mạnh chuyển dịch cơ cấu kinh tế theo hướng tích cực, tỷ trọng dịch vụ cần được tăng mạnh hơn, bền vững hơn, theo hướng dịch vụ hóa.  Đó là xu thế tất yếu của sự phát triển.</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965592-C9BE-4164-8E6B-5EACB2E8839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12732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F96A9-C2CC-413A-8669-4F6949129D5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9CEF305-A10C-480F-84D3-EF93D478BC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E50494B-0D4B-4249-B7D4-C068A17F0A8E}"/>
              </a:ext>
            </a:extLst>
          </p:cNvPr>
          <p:cNvSpPr>
            <a:spLocks noGrp="1"/>
          </p:cNvSpPr>
          <p:nvPr>
            <p:ph type="dt" sz="half" idx="10"/>
          </p:nvPr>
        </p:nvSpPr>
        <p:spPr/>
        <p:txBody>
          <a:bodyPr/>
          <a:lstStyle/>
          <a:p>
            <a:fld id="{4DA13BF7-95C0-4D28-A2C3-8CB987D5F24F}" type="datetimeFigureOut">
              <a:rPr lang="en-US" smtClean="0"/>
              <a:t>10/24/2022</a:t>
            </a:fld>
            <a:endParaRPr lang="en-US"/>
          </a:p>
        </p:txBody>
      </p:sp>
      <p:sp>
        <p:nvSpPr>
          <p:cNvPr id="5" name="Footer Placeholder 4">
            <a:extLst>
              <a:ext uri="{FF2B5EF4-FFF2-40B4-BE49-F238E27FC236}">
                <a16:creationId xmlns:a16="http://schemas.microsoft.com/office/drawing/2014/main" id="{A033E49B-DFFF-452B-B63C-4E111E2A05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921754-9565-4700-B992-3E3586D4E42C}"/>
              </a:ext>
            </a:extLst>
          </p:cNvPr>
          <p:cNvSpPr>
            <a:spLocks noGrp="1"/>
          </p:cNvSpPr>
          <p:nvPr>
            <p:ph type="sldNum" sz="quarter" idx="12"/>
          </p:nvPr>
        </p:nvSpPr>
        <p:spPr/>
        <p:txBody>
          <a:bodyPr/>
          <a:lstStyle/>
          <a:p>
            <a:fld id="{3E13AF78-F6CD-436F-B053-AA31E1AADA62}" type="slidenum">
              <a:rPr lang="en-US" smtClean="0"/>
              <a:t>‹#›</a:t>
            </a:fld>
            <a:endParaRPr lang="en-US"/>
          </a:p>
        </p:txBody>
      </p:sp>
    </p:spTree>
    <p:extLst>
      <p:ext uri="{BB962C8B-B14F-4D97-AF65-F5344CB8AC3E}">
        <p14:creationId xmlns:p14="http://schemas.microsoft.com/office/powerpoint/2010/main" val="2985837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19360-9066-4DFB-8671-F02ECCA4D1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CEC63EF-78F9-4F04-A668-B3BFD864A06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1950C0-01E8-41CF-88BA-DCF42DB9D0D4}"/>
              </a:ext>
            </a:extLst>
          </p:cNvPr>
          <p:cNvSpPr>
            <a:spLocks noGrp="1"/>
          </p:cNvSpPr>
          <p:nvPr>
            <p:ph type="dt" sz="half" idx="10"/>
          </p:nvPr>
        </p:nvSpPr>
        <p:spPr/>
        <p:txBody>
          <a:bodyPr/>
          <a:lstStyle/>
          <a:p>
            <a:fld id="{4DA13BF7-95C0-4D28-A2C3-8CB987D5F24F}" type="datetimeFigureOut">
              <a:rPr lang="en-US" smtClean="0"/>
              <a:t>10/24/2022</a:t>
            </a:fld>
            <a:endParaRPr lang="en-US"/>
          </a:p>
        </p:txBody>
      </p:sp>
      <p:sp>
        <p:nvSpPr>
          <p:cNvPr id="5" name="Footer Placeholder 4">
            <a:extLst>
              <a:ext uri="{FF2B5EF4-FFF2-40B4-BE49-F238E27FC236}">
                <a16:creationId xmlns:a16="http://schemas.microsoft.com/office/drawing/2014/main" id="{F0F4D343-8B58-41BC-8BF8-7CFB19EA66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5AAA0B-603B-469E-9687-65FD8390D8CA}"/>
              </a:ext>
            </a:extLst>
          </p:cNvPr>
          <p:cNvSpPr>
            <a:spLocks noGrp="1"/>
          </p:cNvSpPr>
          <p:nvPr>
            <p:ph type="sldNum" sz="quarter" idx="12"/>
          </p:nvPr>
        </p:nvSpPr>
        <p:spPr/>
        <p:txBody>
          <a:bodyPr/>
          <a:lstStyle/>
          <a:p>
            <a:fld id="{3E13AF78-F6CD-436F-B053-AA31E1AADA62}" type="slidenum">
              <a:rPr lang="en-US" smtClean="0"/>
              <a:t>‹#›</a:t>
            </a:fld>
            <a:endParaRPr lang="en-US"/>
          </a:p>
        </p:txBody>
      </p:sp>
    </p:spTree>
    <p:extLst>
      <p:ext uri="{BB962C8B-B14F-4D97-AF65-F5344CB8AC3E}">
        <p14:creationId xmlns:p14="http://schemas.microsoft.com/office/powerpoint/2010/main" val="3381054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538BD-5B81-439F-88B5-DE6785AFBC7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271C727-1FCE-48C1-8EE7-9A55F02BE09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870A80-CAEC-4929-AE06-F8B10A86359C}"/>
              </a:ext>
            </a:extLst>
          </p:cNvPr>
          <p:cNvSpPr>
            <a:spLocks noGrp="1"/>
          </p:cNvSpPr>
          <p:nvPr>
            <p:ph type="dt" sz="half" idx="10"/>
          </p:nvPr>
        </p:nvSpPr>
        <p:spPr/>
        <p:txBody>
          <a:bodyPr/>
          <a:lstStyle/>
          <a:p>
            <a:fld id="{4DA13BF7-95C0-4D28-A2C3-8CB987D5F24F}" type="datetimeFigureOut">
              <a:rPr lang="en-US" smtClean="0"/>
              <a:t>10/24/2022</a:t>
            </a:fld>
            <a:endParaRPr lang="en-US"/>
          </a:p>
        </p:txBody>
      </p:sp>
      <p:sp>
        <p:nvSpPr>
          <p:cNvPr id="5" name="Footer Placeholder 4">
            <a:extLst>
              <a:ext uri="{FF2B5EF4-FFF2-40B4-BE49-F238E27FC236}">
                <a16:creationId xmlns:a16="http://schemas.microsoft.com/office/drawing/2014/main" id="{DED350F1-2306-4E0E-8B4B-133B6FDC6F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DCB819-A6AD-4752-A22C-85B4EBC2555B}"/>
              </a:ext>
            </a:extLst>
          </p:cNvPr>
          <p:cNvSpPr>
            <a:spLocks noGrp="1"/>
          </p:cNvSpPr>
          <p:nvPr>
            <p:ph type="sldNum" sz="quarter" idx="12"/>
          </p:nvPr>
        </p:nvSpPr>
        <p:spPr/>
        <p:txBody>
          <a:bodyPr/>
          <a:lstStyle/>
          <a:p>
            <a:fld id="{3E13AF78-F6CD-436F-B053-AA31E1AADA62}" type="slidenum">
              <a:rPr lang="en-US" smtClean="0"/>
              <a:t>‹#›</a:t>
            </a:fld>
            <a:endParaRPr lang="en-US"/>
          </a:p>
        </p:txBody>
      </p:sp>
    </p:spTree>
    <p:extLst>
      <p:ext uri="{BB962C8B-B14F-4D97-AF65-F5344CB8AC3E}">
        <p14:creationId xmlns:p14="http://schemas.microsoft.com/office/powerpoint/2010/main" val="39304321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CE8B0-7CBF-4B6E-A254-B0F86C848B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3D3D4C-C5AE-43B0-926B-9FC68C23BEF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1A77EBE-4A8A-4AE3-9A14-2CCEE5C872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2C78A89-800A-4D3D-B02D-B7994A86BC61}"/>
              </a:ext>
            </a:extLst>
          </p:cNvPr>
          <p:cNvSpPr>
            <a:spLocks noGrp="1"/>
          </p:cNvSpPr>
          <p:nvPr>
            <p:ph type="dt" sz="half" idx="10"/>
          </p:nvPr>
        </p:nvSpPr>
        <p:spPr/>
        <p:txBody>
          <a:bodyPr/>
          <a:lstStyle/>
          <a:p>
            <a:fld id="{4DA13BF7-95C0-4D28-A2C3-8CB987D5F24F}" type="datetimeFigureOut">
              <a:rPr lang="en-US" smtClean="0"/>
              <a:t>10/24/2022</a:t>
            </a:fld>
            <a:endParaRPr lang="en-US"/>
          </a:p>
        </p:txBody>
      </p:sp>
      <p:sp>
        <p:nvSpPr>
          <p:cNvPr id="6" name="Footer Placeholder 5">
            <a:extLst>
              <a:ext uri="{FF2B5EF4-FFF2-40B4-BE49-F238E27FC236}">
                <a16:creationId xmlns:a16="http://schemas.microsoft.com/office/drawing/2014/main" id="{C640830B-A915-4B68-828E-6B073DBA0B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9AFE32-4B49-4B4B-92C9-EFC395F99AF5}"/>
              </a:ext>
            </a:extLst>
          </p:cNvPr>
          <p:cNvSpPr>
            <a:spLocks noGrp="1"/>
          </p:cNvSpPr>
          <p:nvPr>
            <p:ph type="sldNum" sz="quarter" idx="12"/>
          </p:nvPr>
        </p:nvSpPr>
        <p:spPr/>
        <p:txBody>
          <a:bodyPr/>
          <a:lstStyle/>
          <a:p>
            <a:fld id="{3E13AF78-F6CD-436F-B053-AA31E1AADA62}" type="slidenum">
              <a:rPr lang="en-US" smtClean="0"/>
              <a:t>‹#›</a:t>
            </a:fld>
            <a:endParaRPr lang="en-US"/>
          </a:p>
        </p:txBody>
      </p:sp>
    </p:spTree>
    <p:extLst>
      <p:ext uri="{BB962C8B-B14F-4D97-AF65-F5344CB8AC3E}">
        <p14:creationId xmlns:p14="http://schemas.microsoft.com/office/powerpoint/2010/main" val="1076922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A7D14-A147-4115-87BF-529090EB606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E1D562-C8D3-4521-807A-56D1B9FCF0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50005B-AD01-44A2-9A51-AB891C6E082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048F664-B531-4627-B8BB-3DEB69376E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4E5202-2C97-4C86-AEFF-4EB8B9A392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BD10653-FCD6-4959-BB64-4B2F6E566549}"/>
              </a:ext>
            </a:extLst>
          </p:cNvPr>
          <p:cNvSpPr>
            <a:spLocks noGrp="1"/>
          </p:cNvSpPr>
          <p:nvPr>
            <p:ph type="dt" sz="half" idx="10"/>
          </p:nvPr>
        </p:nvSpPr>
        <p:spPr/>
        <p:txBody>
          <a:bodyPr/>
          <a:lstStyle/>
          <a:p>
            <a:fld id="{4DA13BF7-95C0-4D28-A2C3-8CB987D5F24F}" type="datetimeFigureOut">
              <a:rPr lang="en-US" smtClean="0"/>
              <a:t>10/24/2022</a:t>
            </a:fld>
            <a:endParaRPr lang="en-US"/>
          </a:p>
        </p:txBody>
      </p:sp>
      <p:sp>
        <p:nvSpPr>
          <p:cNvPr id="8" name="Footer Placeholder 7">
            <a:extLst>
              <a:ext uri="{FF2B5EF4-FFF2-40B4-BE49-F238E27FC236}">
                <a16:creationId xmlns:a16="http://schemas.microsoft.com/office/drawing/2014/main" id="{C7CC291F-9411-4259-8BD4-39082063AA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DCFA84C-BCD4-41BA-85D9-916A73A564D0}"/>
              </a:ext>
            </a:extLst>
          </p:cNvPr>
          <p:cNvSpPr>
            <a:spLocks noGrp="1"/>
          </p:cNvSpPr>
          <p:nvPr>
            <p:ph type="sldNum" sz="quarter" idx="12"/>
          </p:nvPr>
        </p:nvSpPr>
        <p:spPr/>
        <p:txBody>
          <a:bodyPr/>
          <a:lstStyle/>
          <a:p>
            <a:fld id="{3E13AF78-F6CD-436F-B053-AA31E1AADA62}" type="slidenum">
              <a:rPr lang="en-US" smtClean="0"/>
              <a:t>‹#›</a:t>
            </a:fld>
            <a:endParaRPr lang="en-US"/>
          </a:p>
        </p:txBody>
      </p:sp>
    </p:spTree>
    <p:extLst>
      <p:ext uri="{BB962C8B-B14F-4D97-AF65-F5344CB8AC3E}">
        <p14:creationId xmlns:p14="http://schemas.microsoft.com/office/powerpoint/2010/main" val="1071553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45BEC-0443-499C-A0E1-63C30FF665D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8FB0F6A-BF21-4808-BFB2-BD84F672B7DA}"/>
              </a:ext>
            </a:extLst>
          </p:cNvPr>
          <p:cNvSpPr>
            <a:spLocks noGrp="1"/>
          </p:cNvSpPr>
          <p:nvPr>
            <p:ph type="dt" sz="half" idx="10"/>
          </p:nvPr>
        </p:nvSpPr>
        <p:spPr/>
        <p:txBody>
          <a:bodyPr/>
          <a:lstStyle/>
          <a:p>
            <a:fld id="{4DA13BF7-95C0-4D28-A2C3-8CB987D5F24F}" type="datetimeFigureOut">
              <a:rPr lang="en-US" smtClean="0"/>
              <a:t>10/24/2022</a:t>
            </a:fld>
            <a:endParaRPr lang="en-US"/>
          </a:p>
        </p:txBody>
      </p:sp>
      <p:sp>
        <p:nvSpPr>
          <p:cNvPr id="4" name="Footer Placeholder 3">
            <a:extLst>
              <a:ext uri="{FF2B5EF4-FFF2-40B4-BE49-F238E27FC236}">
                <a16:creationId xmlns:a16="http://schemas.microsoft.com/office/drawing/2014/main" id="{C304933E-1E17-45B4-AFFE-520B246C23F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1516750-A23E-4890-A59F-F6B7E2AB8400}"/>
              </a:ext>
            </a:extLst>
          </p:cNvPr>
          <p:cNvSpPr>
            <a:spLocks noGrp="1"/>
          </p:cNvSpPr>
          <p:nvPr>
            <p:ph type="sldNum" sz="quarter" idx="12"/>
          </p:nvPr>
        </p:nvSpPr>
        <p:spPr/>
        <p:txBody>
          <a:bodyPr/>
          <a:lstStyle/>
          <a:p>
            <a:fld id="{3E13AF78-F6CD-436F-B053-AA31E1AADA62}" type="slidenum">
              <a:rPr lang="en-US" smtClean="0"/>
              <a:t>‹#›</a:t>
            </a:fld>
            <a:endParaRPr lang="en-US"/>
          </a:p>
        </p:txBody>
      </p:sp>
    </p:spTree>
    <p:extLst>
      <p:ext uri="{BB962C8B-B14F-4D97-AF65-F5344CB8AC3E}">
        <p14:creationId xmlns:p14="http://schemas.microsoft.com/office/powerpoint/2010/main" val="493849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1C625B-19E1-4F91-99D0-294575509E3D}"/>
              </a:ext>
            </a:extLst>
          </p:cNvPr>
          <p:cNvSpPr>
            <a:spLocks noGrp="1"/>
          </p:cNvSpPr>
          <p:nvPr>
            <p:ph type="dt" sz="half" idx="10"/>
          </p:nvPr>
        </p:nvSpPr>
        <p:spPr/>
        <p:txBody>
          <a:bodyPr/>
          <a:lstStyle/>
          <a:p>
            <a:fld id="{4DA13BF7-95C0-4D28-A2C3-8CB987D5F24F}" type="datetimeFigureOut">
              <a:rPr lang="en-US" smtClean="0"/>
              <a:t>10/24/2022</a:t>
            </a:fld>
            <a:endParaRPr lang="en-US"/>
          </a:p>
        </p:txBody>
      </p:sp>
      <p:sp>
        <p:nvSpPr>
          <p:cNvPr id="3" name="Footer Placeholder 2">
            <a:extLst>
              <a:ext uri="{FF2B5EF4-FFF2-40B4-BE49-F238E27FC236}">
                <a16:creationId xmlns:a16="http://schemas.microsoft.com/office/drawing/2014/main" id="{F7B5116F-76A7-4A5C-86D3-E69F54142B5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1908147-1488-46F8-9DC6-39B540B35638}"/>
              </a:ext>
            </a:extLst>
          </p:cNvPr>
          <p:cNvSpPr>
            <a:spLocks noGrp="1"/>
          </p:cNvSpPr>
          <p:nvPr>
            <p:ph type="sldNum" sz="quarter" idx="12"/>
          </p:nvPr>
        </p:nvSpPr>
        <p:spPr/>
        <p:txBody>
          <a:bodyPr/>
          <a:lstStyle/>
          <a:p>
            <a:fld id="{3E13AF78-F6CD-436F-B053-AA31E1AADA62}" type="slidenum">
              <a:rPr lang="en-US" smtClean="0"/>
              <a:t>‹#›</a:t>
            </a:fld>
            <a:endParaRPr lang="en-US"/>
          </a:p>
        </p:txBody>
      </p:sp>
      <p:sp>
        <p:nvSpPr>
          <p:cNvPr id="5" name="Rectangle 4">
            <a:extLst>
              <a:ext uri="{FF2B5EF4-FFF2-40B4-BE49-F238E27FC236}">
                <a16:creationId xmlns:a16="http://schemas.microsoft.com/office/drawing/2014/main" id="{40802394-3D33-4563-9527-196073AF90E9}"/>
              </a:ext>
            </a:extLst>
          </p:cNvPr>
          <p:cNvSpPr/>
          <p:nvPr userDrawn="1"/>
        </p:nvSpPr>
        <p:spPr>
          <a:xfrm>
            <a:off x="101600" y="136522"/>
            <a:ext cx="11950700" cy="6584955"/>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7326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57A8E-5906-4122-AC0B-D1D23744A1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FE6FDB1-D72D-43BC-A16D-E1D07B6905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ECCF086-52E4-49D9-83E4-83F1B64A29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950212-4B96-4C04-BB89-519CE7D9284E}"/>
              </a:ext>
            </a:extLst>
          </p:cNvPr>
          <p:cNvSpPr>
            <a:spLocks noGrp="1"/>
          </p:cNvSpPr>
          <p:nvPr>
            <p:ph type="dt" sz="half" idx="10"/>
          </p:nvPr>
        </p:nvSpPr>
        <p:spPr/>
        <p:txBody>
          <a:bodyPr/>
          <a:lstStyle/>
          <a:p>
            <a:fld id="{4DA13BF7-95C0-4D28-A2C3-8CB987D5F24F}" type="datetimeFigureOut">
              <a:rPr lang="en-US" smtClean="0"/>
              <a:t>10/24/2022</a:t>
            </a:fld>
            <a:endParaRPr lang="en-US"/>
          </a:p>
        </p:txBody>
      </p:sp>
      <p:sp>
        <p:nvSpPr>
          <p:cNvPr id="6" name="Footer Placeholder 5">
            <a:extLst>
              <a:ext uri="{FF2B5EF4-FFF2-40B4-BE49-F238E27FC236}">
                <a16:creationId xmlns:a16="http://schemas.microsoft.com/office/drawing/2014/main" id="{A18E6A70-5C9A-4D0E-BDB1-8666FCB991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3D0D66B-CFD2-4DD9-9C33-71E1E5B931EC}"/>
              </a:ext>
            </a:extLst>
          </p:cNvPr>
          <p:cNvSpPr>
            <a:spLocks noGrp="1"/>
          </p:cNvSpPr>
          <p:nvPr>
            <p:ph type="sldNum" sz="quarter" idx="12"/>
          </p:nvPr>
        </p:nvSpPr>
        <p:spPr/>
        <p:txBody>
          <a:bodyPr/>
          <a:lstStyle/>
          <a:p>
            <a:fld id="{3E13AF78-F6CD-436F-B053-AA31E1AADA62}" type="slidenum">
              <a:rPr lang="en-US" smtClean="0"/>
              <a:t>‹#›</a:t>
            </a:fld>
            <a:endParaRPr lang="en-US"/>
          </a:p>
        </p:txBody>
      </p:sp>
    </p:spTree>
    <p:extLst>
      <p:ext uri="{BB962C8B-B14F-4D97-AF65-F5344CB8AC3E}">
        <p14:creationId xmlns:p14="http://schemas.microsoft.com/office/powerpoint/2010/main" val="2893408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ABB56-59FD-4E55-9D25-7EDBC7E444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EFD5A73-860B-4CD2-9A89-7F2413609A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9E874CB-6AC2-4641-A8C8-6DDBB44D09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CDC48C-8EB4-428D-B0A1-807EBFD90892}"/>
              </a:ext>
            </a:extLst>
          </p:cNvPr>
          <p:cNvSpPr>
            <a:spLocks noGrp="1"/>
          </p:cNvSpPr>
          <p:nvPr>
            <p:ph type="dt" sz="half" idx="10"/>
          </p:nvPr>
        </p:nvSpPr>
        <p:spPr/>
        <p:txBody>
          <a:bodyPr/>
          <a:lstStyle/>
          <a:p>
            <a:fld id="{4DA13BF7-95C0-4D28-A2C3-8CB987D5F24F}" type="datetimeFigureOut">
              <a:rPr lang="en-US" smtClean="0"/>
              <a:t>10/24/2022</a:t>
            </a:fld>
            <a:endParaRPr lang="en-US"/>
          </a:p>
        </p:txBody>
      </p:sp>
      <p:sp>
        <p:nvSpPr>
          <p:cNvPr id="6" name="Footer Placeholder 5">
            <a:extLst>
              <a:ext uri="{FF2B5EF4-FFF2-40B4-BE49-F238E27FC236}">
                <a16:creationId xmlns:a16="http://schemas.microsoft.com/office/drawing/2014/main" id="{C4C7E2F6-B24D-417B-AF7C-5D863918AD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8C9CEE-181D-4507-A559-D014013E4720}"/>
              </a:ext>
            </a:extLst>
          </p:cNvPr>
          <p:cNvSpPr>
            <a:spLocks noGrp="1"/>
          </p:cNvSpPr>
          <p:nvPr>
            <p:ph type="sldNum" sz="quarter" idx="12"/>
          </p:nvPr>
        </p:nvSpPr>
        <p:spPr/>
        <p:txBody>
          <a:bodyPr/>
          <a:lstStyle/>
          <a:p>
            <a:fld id="{3E13AF78-F6CD-436F-B053-AA31E1AADA62}" type="slidenum">
              <a:rPr lang="en-US" smtClean="0"/>
              <a:t>‹#›</a:t>
            </a:fld>
            <a:endParaRPr lang="en-US"/>
          </a:p>
        </p:txBody>
      </p:sp>
    </p:spTree>
    <p:extLst>
      <p:ext uri="{BB962C8B-B14F-4D97-AF65-F5344CB8AC3E}">
        <p14:creationId xmlns:p14="http://schemas.microsoft.com/office/powerpoint/2010/main" val="2638659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D8131-C1FA-4A9A-B851-ACE3517FBD6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802B555-5CFB-48F7-AD8C-EB84AA988F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16977F-A814-4206-8A4C-18041E65E9A4}"/>
              </a:ext>
            </a:extLst>
          </p:cNvPr>
          <p:cNvSpPr>
            <a:spLocks noGrp="1"/>
          </p:cNvSpPr>
          <p:nvPr>
            <p:ph type="dt" sz="half" idx="10"/>
          </p:nvPr>
        </p:nvSpPr>
        <p:spPr/>
        <p:txBody>
          <a:bodyPr/>
          <a:lstStyle/>
          <a:p>
            <a:fld id="{4DA13BF7-95C0-4D28-A2C3-8CB987D5F24F}" type="datetimeFigureOut">
              <a:rPr lang="en-US" smtClean="0"/>
              <a:t>10/24/2022</a:t>
            </a:fld>
            <a:endParaRPr lang="en-US"/>
          </a:p>
        </p:txBody>
      </p:sp>
      <p:sp>
        <p:nvSpPr>
          <p:cNvPr id="5" name="Footer Placeholder 4">
            <a:extLst>
              <a:ext uri="{FF2B5EF4-FFF2-40B4-BE49-F238E27FC236}">
                <a16:creationId xmlns:a16="http://schemas.microsoft.com/office/drawing/2014/main" id="{64D3DC42-9F04-4095-86AB-5E9CDC709C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7B1289-67FC-45EC-A8B0-24A961509FC8}"/>
              </a:ext>
            </a:extLst>
          </p:cNvPr>
          <p:cNvSpPr>
            <a:spLocks noGrp="1"/>
          </p:cNvSpPr>
          <p:nvPr>
            <p:ph type="sldNum" sz="quarter" idx="12"/>
          </p:nvPr>
        </p:nvSpPr>
        <p:spPr/>
        <p:txBody>
          <a:bodyPr/>
          <a:lstStyle/>
          <a:p>
            <a:fld id="{3E13AF78-F6CD-436F-B053-AA31E1AADA62}" type="slidenum">
              <a:rPr lang="en-US" smtClean="0"/>
              <a:t>‹#›</a:t>
            </a:fld>
            <a:endParaRPr lang="en-US"/>
          </a:p>
        </p:txBody>
      </p:sp>
    </p:spTree>
    <p:extLst>
      <p:ext uri="{BB962C8B-B14F-4D97-AF65-F5344CB8AC3E}">
        <p14:creationId xmlns:p14="http://schemas.microsoft.com/office/powerpoint/2010/main" val="3910658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F4517D-1790-45BF-A1A3-319096A01F0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79DBB69-BEBE-407F-9D9D-EF02594E853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D48C7-B07B-4F23-9932-98274C6DA6A9}"/>
              </a:ext>
            </a:extLst>
          </p:cNvPr>
          <p:cNvSpPr>
            <a:spLocks noGrp="1"/>
          </p:cNvSpPr>
          <p:nvPr>
            <p:ph type="dt" sz="half" idx="10"/>
          </p:nvPr>
        </p:nvSpPr>
        <p:spPr/>
        <p:txBody>
          <a:bodyPr/>
          <a:lstStyle/>
          <a:p>
            <a:fld id="{4DA13BF7-95C0-4D28-A2C3-8CB987D5F24F}" type="datetimeFigureOut">
              <a:rPr lang="en-US" smtClean="0"/>
              <a:t>10/24/2022</a:t>
            </a:fld>
            <a:endParaRPr lang="en-US"/>
          </a:p>
        </p:txBody>
      </p:sp>
      <p:sp>
        <p:nvSpPr>
          <p:cNvPr id="5" name="Footer Placeholder 4">
            <a:extLst>
              <a:ext uri="{FF2B5EF4-FFF2-40B4-BE49-F238E27FC236}">
                <a16:creationId xmlns:a16="http://schemas.microsoft.com/office/drawing/2014/main" id="{3DA16ABF-F9AD-4BBA-8812-9229F1EB14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176AC7-DD69-43F5-81A9-6D6D6A1C1E06}"/>
              </a:ext>
            </a:extLst>
          </p:cNvPr>
          <p:cNvSpPr>
            <a:spLocks noGrp="1"/>
          </p:cNvSpPr>
          <p:nvPr>
            <p:ph type="sldNum" sz="quarter" idx="12"/>
          </p:nvPr>
        </p:nvSpPr>
        <p:spPr/>
        <p:txBody>
          <a:bodyPr/>
          <a:lstStyle/>
          <a:p>
            <a:fld id="{3E13AF78-F6CD-436F-B053-AA31E1AADA62}" type="slidenum">
              <a:rPr lang="en-US" smtClean="0"/>
              <a:t>‹#›</a:t>
            </a:fld>
            <a:endParaRPr lang="en-US"/>
          </a:p>
        </p:txBody>
      </p:sp>
    </p:spTree>
    <p:extLst>
      <p:ext uri="{BB962C8B-B14F-4D97-AF65-F5344CB8AC3E}">
        <p14:creationId xmlns:p14="http://schemas.microsoft.com/office/powerpoint/2010/main" val="3445868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CB197A0-86BD-490D-86F9-3768A3F599D2}" type="datetimeFigureOut">
              <a:rPr lang="en-US" smtClean="0"/>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EB0903-0417-4A5B-A3D7-A9BF425368B2}" type="slidenum">
              <a:rPr lang="en-US" smtClean="0"/>
              <a:t>‹#›</a:t>
            </a:fld>
            <a:endParaRPr lang="en-US"/>
          </a:p>
        </p:txBody>
      </p:sp>
    </p:spTree>
    <p:extLst>
      <p:ext uri="{BB962C8B-B14F-4D97-AF65-F5344CB8AC3E}">
        <p14:creationId xmlns:p14="http://schemas.microsoft.com/office/powerpoint/2010/main" val="40411594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CB197A0-86BD-490D-86F9-3768A3F599D2}" type="datetimeFigureOut">
              <a:rPr lang="en-US" smtClean="0"/>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EB0903-0417-4A5B-A3D7-A9BF425368B2}" type="slidenum">
              <a:rPr lang="en-US" smtClean="0"/>
              <a:t>‹#›</a:t>
            </a:fld>
            <a:endParaRPr lang="en-US"/>
          </a:p>
        </p:txBody>
      </p:sp>
    </p:spTree>
    <p:extLst>
      <p:ext uri="{BB962C8B-B14F-4D97-AF65-F5344CB8AC3E}">
        <p14:creationId xmlns:p14="http://schemas.microsoft.com/office/powerpoint/2010/main" val="38983585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CB197A0-86BD-490D-86F9-3768A3F599D2}" type="datetimeFigureOut">
              <a:rPr lang="en-US" smtClean="0"/>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EB0903-0417-4A5B-A3D7-A9BF425368B2}" type="slidenum">
              <a:rPr lang="en-US" smtClean="0"/>
              <a:t>‹#›</a:t>
            </a:fld>
            <a:endParaRPr lang="en-US"/>
          </a:p>
        </p:txBody>
      </p:sp>
    </p:spTree>
    <p:extLst>
      <p:ext uri="{BB962C8B-B14F-4D97-AF65-F5344CB8AC3E}">
        <p14:creationId xmlns:p14="http://schemas.microsoft.com/office/powerpoint/2010/main" val="42888912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CB197A0-86BD-490D-86F9-3768A3F599D2}" type="datetimeFigureOut">
              <a:rPr lang="en-US" smtClean="0"/>
              <a:t>10/24/2022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EB0903-0417-4A5B-A3D7-A9BF425368B2}" type="slidenum">
              <a:rPr lang="en-US" smtClean="0"/>
              <a:t>‹#›</a:t>
            </a:fld>
            <a:endParaRPr lang="en-US"/>
          </a:p>
        </p:txBody>
      </p:sp>
    </p:spTree>
    <p:extLst>
      <p:ext uri="{BB962C8B-B14F-4D97-AF65-F5344CB8AC3E}">
        <p14:creationId xmlns:p14="http://schemas.microsoft.com/office/powerpoint/2010/main" val="10432657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CB197A0-86BD-490D-86F9-3768A3F599D2}" type="datetimeFigureOut">
              <a:rPr lang="en-US" smtClean="0"/>
              <a:t>10/24/2022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EB0903-0417-4A5B-A3D7-A9BF425368B2}" type="slidenum">
              <a:rPr lang="en-US" smtClean="0"/>
              <a:t>‹#›</a:t>
            </a:fld>
            <a:endParaRPr lang="en-US"/>
          </a:p>
        </p:txBody>
      </p:sp>
    </p:spTree>
    <p:extLst>
      <p:ext uri="{BB962C8B-B14F-4D97-AF65-F5344CB8AC3E}">
        <p14:creationId xmlns:p14="http://schemas.microsoft.com/office/powerpoint/2010/main" val="35111158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CB197A0-86BD-490D-86F9-3768A3F599D2}" type="datetimeFigureOut">
              <a:rPr lang="en-US" smtClean="0"/>
              <a:t>10/24/2022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EB0903-0417-4A5B-A3D7-A9BF425368B2}" type="slidenum">
              <a:rPr lang="en-US" smtClean="0"/>
              <a:t>‹#›</a:t>
            </a:fld>
            <a:endParaRPr lang="en-US"/>
          </a:p>
        </p:txBody>
      </p:sp>
    </p:spTree>
    <p:extLst>
      <p:ext uri="{BB962C8B-B14F-4D97-AF65-F5344CB8AC3E}">
        <p14:creationId xmlns:p14="http://schemas.microsoft.com/office/powerpoint/2010/main" val="24776478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B197A0-86BD-490D-86F9-3768A3F599D2}" type="datetimeFigureOut">
              <a:rPr lang="en-US" smtClean="0"/>
              <a:t>10/24/2022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EB0903-0417-4A5B-A3D7-A9BF425368B2}" type="slidenum">
              <a:rPr lang="en-US" smtClean="0"/>
              <a:t>‹#›</a:t>
            </a:fld>
            <a:endParaRPr lang="en-US"/>
          </a:p>
        </p:txBody>
      </p:sp>
    </p:spTree>
    <p:extLst>
      <p:ext uri="{BB962C8B-B14F-4D97-AF65-F5344CB8AC3E}">
        <p14:creationId xmlns:p14="http://schemas.microsoft.com/office/powerpoint/2010/main" val="33529760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CB197A0-86BD-490D-86F9-3768A3F599D2}" type="datetimeFigureOut">
              <a:rPr lang="en-US" smtClean="0"/>
              <a:t>10/24/2022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EB0903-0417-4A5B-A3D7-A9BF425368B2}" type="slidenum">
              <a:rPr lang="en-US" smtClean="0"/>
              <a:t>‹#›</a:t>
            </a:fld>
            <a:endParaRPr lang="en-US"/>
          </a:p>
        </p:txBody>
      </p:sp>
    </p:spTree>
    <p:extLst>
      <p:ext uri="{BB962C8B-B14F-4D97-AF65-F5344CB8AC3E}">
        <p14:creationId xmlns:p14="http://schemas.microsoft.com/office/powerpoint/2010/main" val="16376482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CB197A0-86BD-490D-86F9-3768A3F599D2}" type="datetimeFigureOut">
              <a:rPr lang="en-US" smtClean="0"/>
              <a:t>10/24/2022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EB0903-0417-4A5B-A3D7-A9BF425368B2}" type="slidenum">
              <a:rPr lang="en-US" smtClean="0"/>
              <a:t>‹#›</a:t>
            </a:fld>
            <a:endParaRPr lang="en-US"/>
          </a:p>
        </p:txBody>
      </p:sp>
    </p:spTree>
    <p:extLst>
      <p:ext uri="{BB962C8B-B14F-4D97-AF65-F5344CB8AC3E}">
        <p14:creationId xmlns:p14="http://schemas.microsoft.com/office/powerpoint/2010/main" val="9331592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CB197A0-86BD-490D-86F9-3768A3F599D2}" type="datetimeFigureOut">
              <a:rPr lang="en-US" smtClean="0"/>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EB0903-0417-4A5B-A3D7-A9BF425368B2}" type="slidenum">
              <a:rPr lang="en-US" smtClean="0"/>
              <a:t>‹#›</a:t>
            </a:fld>
            <a:endParaRPr lang="en-US"/>
          </a:p>
        </p:txBody>
      </p:sp>
    </p:spTree>
    <p:extLst>
      <p:ext uri="{BB962C8B-B14F-4D97-AF65-F5344CB8AC3E}">
        <p14:creationId xmlns:p14="http://schemas.microsoft.com/office/powerpoint/2010/main" val="39388797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CB197A0-86BD-490D-86F9-3768A3F599D2}" type="datetimeFigureOut">
              <a:rPr lang="en-US" smtClean="0"/>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EB0903-0417-4A5B-A3D7-A9BF425368B2}" type="slidenum">
              <a:rPr lang="en-US" smtClean="0"/>
              <a:t>‹#›</a:t>
            </a:fld>
            <a:endParaRPr lang="en-US"/>
          </a:p>
        </p:txBody>
      </p:sp>
    </p:spTree>
    <p:extLst>
      <p:ext uri="{BB962C8B-B14F-4D97-AF65-F5344CB8AC3E}">
        <p14:creationId xmlns:p14="http://schemas.microsoft.com/office/powerpoint/2010/main" val="5427315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F465998-4138-439D-91E4-BA39B01E7629}" type="datetimeFigureOut">
              <a:rPr lang="en-US" smtClean="0"/>
              <a:pPr/>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00B7-EDFA-4D55-8EB5-C61420922EAF}" type="slidenum">
              <a:rPr lang="en-US" smtClean="0"/>
              <a:pPr/>
              <a:t>‹#›</a:t>
            </a:fld>
            <a:endParaRPr lang="en-US"/>
          </a:p>
        </p:txBody>
      </p:sp>
    </p:spTree>
    <p:extLst>
      <p:ext uri="{BB962C8B-B14F-4D97-AF65-F5344CB8AC3E}">
        <p14:creationId xmlns:p14="http://schemas.microsoft.com/office/powerpoint/2010/main" val="35935306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F465998-4138-439D-91E4-BA39B01E7629}" type="datetimeFigureOut">
              <a:rPr lang="en-US" smtClean="0"/>
              <a:pPr/>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00B7-EDFA-4D55-8EB5-C61420922EAF}" type="slidenum">
              <a:rPr lang="en-US" smtClean="0"/>
              <a:pPr/>
              <a:t>‹#›</a:t>
            </a:fld>
            <a:endParaRPr lang="en-US"/>
          </a:p>
        </p:txBody>
      </p:sp>
    </p:spTree>
    <p:extLst>
      <p:ext uri="{BB962C8B-B14F-4D97-AF65-F5344CB8AC3E}">
        <p14:creationId xmlns:p14="http://schemas.microsoft.com/office/powerpoint/2010/main" val="4447018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465998-4138-439D-91E4-BA39B01E7629}" type="datetimeFigureOut">
              <a:rPr lang="en-US" smtClean="0"/>
              <a:pPr/>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00B7-EDFA-4D55-8EB5-C61420922EAF}" type="slidenum">
              <a:rPr lang="en-US" smtClean="0"/>
              <a:pPr/>
              <a:t>‹#›</a:t>
            </a:fld>
            <a:endParaRPr lang="en-US"/>
          </a:p>
        </p:txBody>
      </p:sp>
    </p:spTree>
    <p:extLst>
      <p:ext uri="{BB962C8B-B14F-4D97-AF65-F5344CB8AC3E}">
        <p14:creationId xmlns:p14="http://schemas.microsoft.com/office/powerpoint/2010/main" val="24105510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F465998-4138-439D-91E4-BA39B01E7629}" type="datetimeFigureOut">
              <a:rPr lang="en-US" smtClean="0"/>
              <a:pPr/>
              <a:t>10/24/2022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0500B7-EDFA-4D55-8EB5-C61420922EAF}" type="slidenum">
              <a:rPr lang="en-US" smtClean="0"/>
              <a:pPr/>
              <a:t>‹#›</a:t>
            </a:fld>
            <a:endParaRPr lang="en-US"/>
          </a:p>
        </p:txBody>
      </p:sp>
    </p:spTree>
    <p:extLst>
      <p:ext uri="{BB962C8B-B14F-4D97-AF65-F5344CB8AC3E}">
        <p14:creationId xmlns:p14="http://schemas.microsoft.com/office/powerpoint/2010/main" val="13659188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F465998-4138-439D-91E4-BA39B01E7629}" type="datetimeFigureOut">
              <a:rPr lang="en-US" smtClean="0"/>
              <a:pPr/>
              <a:t>10/24/2022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0500B7-EDFA-4D55-8EB5-C61420922EAF}" type="slidenum">
              <a:rPr lang="en-US" smtClean="0"/>
              <a:pPr/>
              <a:t>‹#›</a:t>
            </a:fld>
            <a:endParaRPr lang="en-US"/>
          </a:p>
        </p:txBody>
      </p:sp>
    </p:spTree>
    <p:extLst>
      <p:ext uri="{BB962C8B-B14F-4D97-AF65-F5344CB8AC3E}">
        <p14:creationId xmlns:p14="http://schemas.microsoft.com/office/powerpoint/2010/main" val="34666820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F465998-4138-439D-91E4-BA39B01E7629}" type="datetimeFigureOut">
              <a:rPr lang="en-US" smtClean="0"/>
              <a:pPr/>
              <a:t>10/24/2022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0500B7-EDFA-4D55-8EB5-C61420922EAF}" type="slidenum">
              <a:rPr lang="en-US" smtClean="0"/>
              <a:pPr/>
              <a:t>‹#›</a:t>
            </a:fld>
            <a:endParaRPr lang="en-US"/>
          </a:p>
        </p:txBody>
      </p:sp>
    </p:spTree>
    <p:extLst>
      <p:ext uri="{BB962C8B-B14F-4D97-AF65-F5344CB8AC3E}">
        <p14:creationId xmlns:p14="http://schemas.microsoft.com/office/powerpoint/2010/main" val="1575794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465998-4138-439D-91E4-BA39B01E7629}" type="datetimeFigureOut">
              <a:rPr lang="en-US" smtClean="0"/>
              <a:pPr/>
              <a:t>10/24/2022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0500B7-EDFA-4D55-8EB5-C61420922EAF}" type="slidenum">
              <a:rPr lang="en-US" smtClean="0"/>
              <a:pPr/>
              <a:t>‹#›</a:t>
            </a:fld>
            <a:endParaRPr lang="en-US"/>
          </a:p>
        </p:txBody>
      </p:sp>
    </p:spTree>
    <p:extLst>
      <p:ext uri="{BB962C8B-B14F-4D97-AF65-F5344CB8AC3E}">
        <p14:creationId xmlns:p14="http://schemas.microsoft.com/office/powerpoint/2010/main" val="6136601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F465998-4138-439D-91E4-BA39B01E7629}" type="datetimeFigureOut">
              <a:rPr lang="en-US" smtClean="0"/>
              <a:pPr/>
              <a:t>10/24/2022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0500B7-EDFA-4D55-8EB5-C61420922EAF}" type="slidenum">
              <a:rPr lang="en-US" smtClean="0"/>
              <a:pPr/>
              <a:t>‹#›</a:t>
            </a:fld>
            <a:endParaRPr lang="en-US"/>
          </a:p>
        </p:txBody>
      </p:sp>
    </p:spTree>
    <p:extLst>
      <p:ext uri="{BB962C8B-B14F-4D97-AF65-F5344CB8AC3E}">
        <p14:creationId xmlns:p14="http://schemas.microsoft.com/office/powerpoint/2010/main" val="38579359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F465998-4138-439D-91E4-BA39B01E7629}" type="datetimeFigureOut">
              <a:rPr lang="en-US" smtClean="0"/>
              <a:pPr/>
              <a:t>10/24/2022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0500B7-EDFA-4D55-8EB5-C61420922EAF}" type="slidenum">
              <a:rPr lang="en-US" smtClean="0"/>
              <a:pPr/>
              <a:t>‹#›</a:t>
            </a:fld>
            <a:endParaRPr lang="en-US"/>
          </a:p>
        </p:txBody>
      </p:sp>
    </p:spTree>
    <p:extLst>
      <p:ext uri="{BB962C8B-B14F-4D97-AF65-F5344CB8AC3E}">
        <p14:creationId xmlns:p14="http://schemas.microsoft.com/office/powerpoint/2010/main" val="2742279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F465998-4138-439D-91E4-BA39B01E7629}" type="datetimeFigureOut">
              <a:rPr lang="en-US" smtClean="0"/>
              <a:pPr/>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00B7-EDFA-4D55-8EB5-C61420922EAF}" type="slidenum">
              <a:rPr lang="en-US" smtClean="0"/>
              <a:pPr/>
              <a:t>‹#›</a:t>
            </a:fld>
            <a:endParaRPr lang="en-US"/>
          </a:p>
        </p:txBody>
      </p:sp>
    </p:spTree>
    <p:extLst>
      <p:ext uri="{BB962C8B-B14F-4D97-AF65-F5344CB8AC3E}">
        <p14:creationId xmlns:p14="http://schemas.microsoft.com/office/powerpoint/2010/main" val="6986006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F465998-4138-439D-91E4-BA39B01E7629}" type="datetimeFigureOut">
              <a:rPr lang="en-US" smtClean="0"/>
              <a:pPr/>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00B7-EDFA-4D55-8EB5-C61420922EAF}" type="slidenum">
              <a:rPr lang="en-US" smtClean="0"/>
              <a:pPr/>
              <a:t>‹#›</a:t>
            </a:fld>
            <a:endParaRPr lang="en-US"/>
          </a:p>
        </p:txBody>
      </p:sp>
    </p:spTree>
    <p:extLst>
      <p:ext uri="{BB962C8B-B14F-4D97-AF65-F5344CB8AC3E}">
        <p14:creationId xmlns:p14="http://schemas.microsoft.com/office/powerpoint/2010/main" val="21991645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8B962-2E0D-47A8-AAAE-7C9B4464F7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C65D4F3-579A-44FC-8B1E-A093B80B1F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F6DDEC4-C022-4A04-8133-AF0AE1914887}"/>
              </a:ext>
            </a:extLst>
          </p:cNvPr>
          <p:cNvSpPr>
            <a:spLocks noGrp="1"/>
          </p:cNvSpPr>
          <p:nvPr>
            <p:ph type="dt" sz="half" idx="10"/>
          </p:nvPr>
        </p:nvSpPr>
        <p:spPr/>
        <p:txBody>
          <a:bodyPr/>
          <a:lstStyle/>
          <a:p>
            <a:fld id="{BCDFB063-9E5E-4F08-83B3-B2D79EC6CB68}" type="datetimeFigureOut">
              <a:rPr lang="en-US" smtClean="0"/>
              <a:t>10/24/2022</a:t>
            </a:fld>
            <a:endParaRPr lang="en-US"/>
          </a:p>
        </p:txBody>
      </p:sp>
      <p:sp>
        <p:nvSpPr>
          <p:cNvPr id="5" name="Footer Placeholder 4">
            <a:extLst>
              <a:ext uri="{FF2B5EF4-FFF2-40B4-BE49-F238E27FC236}">
                <a16:creationId xmlns:a16="http://schemas.microsoft.com/office/drawing/2014/main" id="{2A2AA46B-243F-4388-BB92-EF7D7B6164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407354-2BE2-4DD8-8316-07CDD0B2C1E7}"/>
              </a:ext>
            </a:extLst>
          </p:cNvPr>
          <p:cNvSpPr>
            <a:spLocks noGrp="1"/>
          </p:cNvSpPr>
          <p:nvPr>
            <p:ph type="sldNum" sz="quarter" idx="12"/>
          </p:nvPr>
        </p:nvSpPr>
        <p:spPr/>
        <p:txBody>
          <a:bodyPr/>
          <a:lstStyle/>
          <a:p>
            <a:fld id="{067FBA4D-663C-425B-BE81-D93A6608370F}" type="slidenum">
              <a:rPr lang="en-US" smtClean="0"/>
              <a:t>‹#›</a:t>
            </a:fld>
            <a:endParaRPr lang="en-US"/>
          </a:p>
        </p:txBody>
      </p:sp>
    </p:spTree>
    <p:extLst>
      <p:ext uri="{BB962C8B-B14F-4D97-AF65-F5344CB8AC3E}">
        <p14:creationId xmlns:p14="http://schemas.microsoft.com/office/powerpoint/2010/main" val="26243333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F5762-DCB5-4C62-A052-BAA59FB4FD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92D8AF-5F02-4711-A3E0-06A6DBA996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67570D-D66D-4B2E-BA8B-B43A4EBEB41D}"/>
              </a:ext>
            </a:extLst>
          </p:cNvPr>
          <p:cNvSpPr>
            <a:spLocks noGrp="1"/>
          </p:cNvSpPr>
          <p:nvPr>
            <p:ph type="dt" sz="half" idx="10"/>
          </p:nvPr>
        </p:nvSpPr>
        <p:spPr/>
        <p:txBody>
          <a:bodyPr/>
          <a:lstStyle/>
          <a:p>
            <a:fld id="{BCDFB063-9E5E-4F08-83B3-B2D79EC6CB68}" type="datetimeFigureOut">
              <a:rPr lang="en-US" smtClean="0"/>
              <a:t>10/24/2022</a:t>
            </a:fld>
            <a:endParaRPr lang="en-US"/>
          </a:p>
        </p:txBody>
      </p:sp>
      <p:sp>
        <p:nvSpPr>
          <p:cNvPr id="5" name="Footer Placeholder 4">
            <a:extLst>
              <a:ext uri="{FF2B5EF4-FFF2-40B4-BE49-F238E27FC236}">
                <a16:creationId xmlns:a16="http://schemas.microsoft.com/office/drawing/2014/main" id="{E17F97D6-8E73-4F60-A81F-0FF4B93298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A9112A-E187-4F99-B114-B79076BEAB2C}"/>
              </a:ext>
            </a:extLst>
          </p:cNvPr>
          <p:cNvSpPr>
            <a:spLocks noGrp="1"/>
          </p:cNvSpPr>
          <p:nvPr>
            <p:ph type="sldNum" sz="quarter" idx="12"/>
          </p:nvPr>
        </p:nvSpPr>
        <p:spPr/>
        <p:txBody>
          <a:bodyPr/>
          <a:lstStyle/>
          <a:p>
            <a:fld id="{067FBA4D-663C-425B-BE81-D93A6608370F}" type="slidenum">
              <a:rPr lang="en-US" smtClean="0"/>
              <a:t>‹#›</a:t>
            </a:fld>
            <a:endParaRPr lang="en-US"/>
          </a:p>
        </p:txBody>
      </p:sp>
    </p:spTree>
    <p:extLst>
      <p:ext uri="{BB962C8B-B14F-4D97-AF65-F5344CB8AC3E}">
        <p14:creationId xmlns:p14="http://schemas.microsoft.com/office/powerpoint/2010/main" val="42922934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DD1AB-E970-4E58-A9BB-82E70521213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690CBCF-554A-4C4B-AA12-F981C895761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128F5A1-3F6A-4A39-B122-6D40F5151535}"/>
              </a:ext>
            </a:extLst>
          </p:cNvPr>
          <p:cNvSpPr>
            <a:spLocks noGrp="1"/>
          </p:cNvSpPr>
          <p:nvPr>
            <p:ph type="dt" sz="half" idx="10"/>
          </p:nvPr>
        </p:nvSpPr>
        <p:spPr/>
        <p:txBody>
          <a:bodyPr/>
          <a:lstStyle/>
          <a:p>
            <a:fld id="{BCDFB063-9E5E-4F08-83B3-B2D79EC6CB68}" type="datetimeFigureOut">
              <a:rPr lang="en-US" smtClean="0"/>
              <a:t>10/24/2022</a:t>
            </a:fld>
            <a:endParaRPr lang="en-US"/>
          </a:p>
        </p:txBody>
      </p:sp>
      <p:sp>
        <p:nvSpPr>
          <p:cNvPr id="5" name="Footer Placeholder 4">
            <a:extLst>
              <a:ext uri="{FF2B5EF4-FFF2-40B4-BE49-F238E27FC236}">
                <a16:creationId xmlns:a16="http://schemas.microsoft.com/office/drawing/2014/main" id="{E95AA508-0BDE-4F8B-8E96-000CBEB7F0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721A95-AEFC-46E7-BEF1-7F61AD23F2DF}"/>
              </a:ext>
            </a:extLst>
          </p:cNvPr>
          <p:cNvSpPr>
            <a:spLocks noGrp="1"/>
          </p:cNvSpPr>
          <p:nvPr>
            <p:ph type="sldNum" sz="quarter" idx="12"/>
          </p:nvPr>
        </p:nvSpPr>
        <p:spPr/>
        <p:txBody>
          <a:bodyPr/>
          <a:lstStyle/>
          <a:p>
            <a:fld id="{067FBA4D-663C-425B-BE81-D93A6608370F}" type="slidenum">
              <a:rPr lang="en-US" smtClean="0"/>
              <a:t>‹#›</a:t>
            </a:fld>
            <a:endParaRPr lang="en-US"/>
          </a:p>
        </p:txBody>
      </p:sp>
    </p:spTree>
    <p:extLst>
      <p:ext uri="{BB962C8B-B14F-4D97-AF65-F5344CB8AC3E}">
        <p14:creationId xmlns:p14="http://schemas.microsoft.com/office/powerpoint/2010/main" val="33371484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80841-3F6D-4C53-B1A0-B8B55FB9A3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8B64D1-D4D4-4A05-8F86-9793CC8709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27935DF-8989-4C2A-94D1-73C8D8FA2FE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A6CD09D-6B35-4B94-BC39-611EE0B175CC}"/>
              </a:ext>
            </a:extLst>
          </p:cNvPr>
          <p:cNvSpPr>
            <a:spLocks noGrp="1"/>
          </p:cNvSpPr>
          <p:nvPr>
            <p:ph type="dt" sz="half" idx="10"/>
          </p:nvPr>
        </p:nvSpPr>
        <p:spPr/>
        <p:txBody>
          <a:bodyPr/>
          <a:lstStyle/>
          <a:p>
            <a:fld id="{BCDFB063-9E5E-4F08-83B3-B2D79EC6CB68}" type="datetimeFigureOut">
              <a:rPr lang="en-US" smtClean="0"/>
              <a:t>10/24/2022</a:t>
            </a:fld>
            <a:endParaRPr lang="en-US"/>
          </a:p>
        </p:txBody>
      </p:sp>
      <p:sp>
        <p:nvSpPr>
          <p:cNvPr id="6" name="Footer Placeholder 5">
            <a:extLst>
              <a:ext uri="{FF2B5EF4-FFF2-40B4-BE49-F238E27FC236}">
                <a16:creationId xmlns:a16="http://schemas.microsoft.com/office/drawing/2014/main" id="{0F995437-93D3-49E7-A232-E259E7F0B8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FF8162-A57F-4D25-9567-BA876FCBE691}"/>
              </a:ext>
            </a:extLst>
          </p:cNvPr>
          <p:cNvSpPr>
            <a:spLocks noGrp="1"/>
          </p:cNvSpPr>
          <p:nvPr>
            <p:ph type="sldNum" sz="quarter" idx="12"/>
          </p:nvPr>
        </p:nvSpPr>
        <p:spPr/>
        <p:txBody>
          <a:bodyPr/>
          <a:lstStyle/>
          <a:p>
            <a:fld id="{067FBA4D-663C-425B-BE81-D93A6608370F}" type="slidenum">
              <a:rPr lang="en-US" smtClean="0"/>
              <a:t>‹#›</a:t>
            </a:fld>
            <a:endParaRPr lang="en-US"/>
          </a:p>
        </p:txBody>
      </p:sp>
    </p:spTree>
    <p:extLst>
      <p:ext uri="{BB962C8B-B14F-4D97-AF65-F5344CB8AC3E}">
        <p14:creationId xmlns:p14="http://schemas.microsoft.com/office/powerpoint/2010/main" val="1771448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ADF7C-AA98-4090-BE58-4F92787E2B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33E159-AA17-4DD3-A136-EE8BB4BD92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010B68-3144-4903-BAF2-0709A6F080D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506FB9-DF00-47AA-BD59-F627D6C9FAD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3238611-4784-4B8F-A226-34E4975BA6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5414AB-51A2-43AA-B685-96817EA142C0}"/>
              </a:ext>
            </a:extLst>
          </p:cNvPr>
          <p:cNvSpPr>
            <a:spLocks noGrp="1"/>
          </p:cNvSpPr>
          <p:nvPr>
            <p:ph type="dt" sz="half" idx="10"/>
          </p:nvPr>
        </p:nvSpPr>
        <p:spPr/>
        <p:txBody>
          <a:bodyPr/>
          <a:lstStyle/>
          <a:p>
            <a:fld id="{BCDFB063-9E5E-4F08-83B3-B2D79EC6CB68}" type="datetimeFigureOut">
              <a:rPr lang="en-US" smtClean="0"/>
              <a:t>10/24/2022</a:t>
            </a:fld>
            <a:endParaRPr lang="en-US"/>
          </a:p>
        </p:txBody>
      </p:sp>
      <p:sp>
        <p:nvSpPr>
          <p:cNvPr id="8" name="Footer Placeholder 7">
            <a:extLst>
              <a:ext uri="{FF2B5EF4-FFF2-40B4-BE49-F238E27FC236}">
                <a16:creationId xmlns:a16="http://schemas.microsoft.com/office/drawing/2014/main" id="{17D10DCF-A57D-4F11-99BA-3F7E7619A19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B0504B2-7B9D-4C8C-B96D-16B54D58CE7B}"/>
              </a:ext>
            </a:extLst>
          </p:cNvPr>
          <p:cNvSpPr>
            <a:spLocks noGrp="1"/>
          </p:cNvSpPr>
          <p:nvPr>
            <p:ph type="sldNum" sz="quarter" idx="12"/>
          </p:nvPr>
        </p:nvSpPr>
        <p:spPr/>
        <p:txBody>
          <a:bodyPr/>
          <a:lstStyle/>
          <a:p>
            <a:fld id="{067FBA4D-663C-425B-BE81-D93A6608370F}" type="slidenum">
              <a:rPr lang="en-US" smtClean="0"/>
              <a:t>‹#›</a:t>
            </a:fld>
            <a:endParaRPr lang="en-US"/>
          </a:p>
        </p:txBody>
      </p:sp>
    </p:spTree>
    <p:extLst>
      <p:ext uri="{BB962C8B-B14F-4D97-AF65-F5344CB8AC3E}">
        <p14:creationId xmlns:p14="http://schemas.microsoft.com/office/powerpoint/2010/main" val="17972740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B91C3-63E5-4D8E-92AD-672413D907A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E52C8BE-3C46-47B6-B52F-BF7298464E8D}"/>
              </a:ext>
            </a:extLst>
          </p:cNvPr>
          <p:cNvSpPr>
            <a:spLocks noGrp="1"/>
          </p:cNvSpPr>
          <p:nvPr>
            <p:ph type="dt" sz="half" idx="10"/>
          </p:nvPr>
        </p:nvSpPr>
        <p:spPr/>
        <p:txBody>
          <a:bodyPr/>
          <a:lstStyle/>
          <a:p>
            <a:fld id="{BCDFB063-9E5E-4F08-83B3-B2D79EC6CB68}" type="datetimeFigureOut">
              <a:rPr lang="en-US" smtClean="0"/>
              <a:t>10/24/2022</a:t>
            </a:fld>
            <a:endParaRPr lang="en-US"/>
          </a:p>
        </p:txBody>
      </p:sp>
      <p:sp>
        <p:nvSpPr>
          <p:cNvPr id="4" name="Footer Placeholder 3">
            <a:extLst>
              <a:ext uri="{FF2B5EF4-FFF2-40B4-BE49-F238E27FC236}">
                <a16:creationId xmlns:a16="http://schemas.microsoft.com/office/drawing/2014/main" id="{D7E9A71C-DBF0-4070-83CB-41849A7664A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0C467A0-A7F1-4C68-BFF4-B6620C718072}"/>
              </a:ext>
            </a:extLst>
          </p:cNvPr>
          <p:cNvSpPr>
            <a:spLocks noGrp="1"/>
          </p:cNvSpPr>
          <p:nvPr>
            <p:ph type="sldNum" sz="quarter" idx="12"/>
          </p:nvPr>
        </p:nvSpPr>
        <p:spPr/>
        <p:txBody>
          <a:bodyPr/>
          <a:lstStyle/>
          <a:p>
            <a:fld id="{067FBA4D-663C-425B-BE81-D93A6608370F}" type="slidenum">
              <a:rPr lang="en-US" smtClean="0"/>
              <a:t>‹#›</a:t>
            </a:fld>
            <a:endParaRPr lang="en-US"/>
          </a:p>
        </p:txBody>
      </p:sp>
    </p:spTree>
    <p:extLst>
      <p:ext uri="{BB962C8B-B14F-4D97-AF65-F5344CB8AC3E}">
        <p14:creationId xmlns:p14="http://schemas.microsoft.com/office/powerpoint/2010/main" val="37034972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E7E1302-7321-42A1-B562-1C735D4C623F}"/>
              </a:ext>
            </a:extLst>
          </p:cNvPr>
          <p:cNvSpPr>
            <a:spLocks noGrp="1"/>
          </p:cNvSpPr>
          <p:nvPr>
            <p:ph type="dt" sz="half" idx="10"/>
          </p:nvPr>
        </p:nvSpPr>
        <p:spPr/>
        <p:txBody>
          <a:bodyPr/>
          <a:lstStyle/>
          <a:p>
            <a:fld id="{BCDFB063-9E5E-4F08-83B3-B2D79EC6CB68}" type="datetimeFigureOut">
              <a:rPr lang="en-US" smtClean="0"/>
              <a:t>10/24/2022</a:t>
            </a:fld>
            <a:endParaRPr lang="en-US"/>
          </a:p>
        </p:txBody>
      </p:sp>
      <p:sp>
        <p:nvSpPr>
          <p:cNvPr id="3" name="Footer Placeholder 2">
            <a:extLst>
              <a:ext uri="{FF2B5EF4-FFF2-40B4-BE49-F238E27FC236}">
                <a16:creationId xmlns:a16="http://schemas.microsoft.com/office/drawing/2014/main" id="{BC782FDE-3293-46B6-8707-83B86738C7C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D24051-509E-4942-96AE-2DA0FEFAC00D}"/>
              </a:ext>
            </a:extLst>
          </p:cNvPr>
          <p:cNvSpPr>
            <a:spLocks noGrp="1"/>
          </p:cNvSpPr>
          <p:nvPr>
            <p:ph type="sldNum" sz="quarter" idx="12"/>
          </p:nvPr>
        </p:nvSpPr>
        <p:spPr/>
        <p:txBody>
          <a:bodyPr/>
          <a:lstStyle/>
          <a:p>
            <a:fld id="{067FBA4D-663C-425B-BE81-D93A6608370F}" type="slidenum">
              <a:rPr lang="en-US" smtClean="0"/>
              <a:t>‹#›</a:t>
            </a:fld>
            <a:endParaRPr lang="en-US"/>
          </a:p>
        </p:txBody>
      </p:sp>
    </p:spTree>
    <p:extLst>
      <p:ext uri="{BB962C8B-B14F-4D97-AF65-F5344CB8AC3E}">
        <p14:creationId xmlns:p14="http://schemas.microsoft.com/office/powerpoint/2010/main" val="14652303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74A66-464A-4E42-9FF0-11443E7015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830462-E713-42DC-B036-CB60786395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B9A111-6FB9-4071-AD45-3230A8B105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ABB0A3-0FAC-4DDA-AFA0-7F65CBBDAC63}"/>
              </a:ext>
            </a:extLst>
          </p:cNvPr>
          <p:cNvSpPr>
            <a:spLocks noGrp="1"/>
          </p:cNvSpPr>
          <p:nvPr>
            <p:ph type="dt" sz="half" idx="10"/>
          </p:nvPr>
        </p:nvSpPr>
        <p:spPr/>
        <p:txBody>
          <a:bodyPr/>
          <a:lstStyle/>
          <a:p>
            <a:fld id="{BCDFB063-9E5E-4F08-83B3-B2D79EC6CB68}" type="datetimeFigureOut">
              <a:rPr lang="en-US" smtClean="0"/>
              <a:t>10/24/2022</a:t>
            </a:fld>
            <a:endParaRPr lang="en-US"/>
          </a:p>
        </p:txBody>
      </p:sp>
      <p:sp>
        <p:nvSpPr>
          <p:cNvPr id="6" name="Footer Placeholder 5">
            <a:extLst>
              <a:ext uri="{FF2B5EF4-FFF2-40B4-BE49-F238E27FC236}">
                <a16:creationId xmlns:a16="http://schemas.microsoft.com/office/drawing/2014/main" id="{22FDEBC0-1410-4D0C-A9DA-F6CE243B79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5D4FC6-9F9A-4159-8DA4-605BE7FAA45B}"/>
              </a:ext>
            </a:extLst>
          </p:cNvPr>
          <p:cNvSpPr>
            <a:spLocks noGrp="1"/>
          </p:cNvSpPr>
          <p:nvPr>
            <p:ph type="sldNum" sz="quarter" idx="12"/>
          </p:nvPr>
        </p:nvSpPr>
        <p:spPr/>
        <p:txBody>
          <a:bodyPr/>
          <a:lstStyle/>
          <a:p>
            <a:fld id="{067FBA4D-663C-425B-BE81-D93A6608370F}" type="slidenum">
              <a:rPr lang="en-US" smtClean="0"/>
              <a:t>‹#›</a:t>
            </a:fld>
            <a:endParaRPr lang="en-US"/>
          </a:p>
        </p:txBody>
      </p:sp>
    </p:spTree>
    <p:extLst>
      <p:ext uri="{BB962C8B-B14F-4D97-AF65-F5344CB8AC3E}">
        <p14:creationId xmlns:p14="http://schemas.microsoft.com/office/powerpoint/2010/main" val="8768041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63727-FD10-43EE-A023-7D233F2498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97ECED-C206-4459-B2F4-30C8E067CB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78894F7-2CB9-4999-99B5-92BAF2C223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85A845-DDCE-471E-A930-E8F833A91F55}"/>
              </a:ext>
            </a:extLst>
          </p:cNvPr>
          <p:cNvSpPr>
            <a:spLocks noGrp="1"/>
          </p:cNvSpPr>
          <p:nvPr>
            <p:ph type="dt" sz="half" idx="10"/>
          </p:nvPr>
        </p:nvSpPr>
        <p:spPr/>
        <p:txBody>
          <a:bodyPr/>
          <a:lstStyle/>
          <a:p>
            <a:fld id="{BCDFB063-9E5E-4F08-83B3-B2D79EC6CB68}" type="datetimeFigureOut">
              <a:rPr lang="en-US" smtClean="0"/>
              <a:t>10/24/2022</a:t>
            </a:fld>
            <a:endParaRPr lang="en-US"/>
          </a:p>
        </p:txBody>
      </p:sp>
      <p:sp>
        <p:nvSpPr>
          <p:cNvPr id="6" name="Footer Placeholder 5">
            <a:extLst>
              <a:ext uri="{FF2B5EF4-FFF2-40B4-BE49-F238E27FC236}">
                <a16:creationId xmlns:a16="http://schemas.microsoft.com/office/drawing/2014/main" id="{1EA736A9-4EC7-43CB-9992-345C2DCE04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88D7CC-2213-4BBC-A11D-A3BF8562D81B}"/>
              </a:ext>
            </a:extLst>
          </p:cNvPr>
          <p:cNvSpPr>
            <a:spLocks noGrp="1"/>
          </p:cNvSpPr>
          <p:nvPr>
            <p:ph type="sldNum" sz="quarter" idx="12"/>
          </p:nvPr>
        </p:nvSpPr>
        <p:spPr/>
        <p:txBody>
          <a:bodyPr/>
          <a:lstStyle/>
          <a:p>
            <a:fld id="{067FBA4D-663C-425B-BE81-D93A6608370F}" type="slidenum">
              <a:rPr lang="en-US" smtClean="0"/>
              <a:t>‹#›</a:t>
            </a:fld>
            <a:endParaRPr lang="en-US"/>
          </a:p>
        </p:txBody>
      </p:sp>
    </p:spTree>
    <p:extLst>
      <p:ext uri="{BB962C8B-B14F-4D97-AF65-F5344CB8AC3E}">
        <p14:creationId xmlns:p14="http://schemas.microsoft.com/office/powerpoint/2010/main" val="22340279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838F9-B1CF-4821-B62C-2C473D33B77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10A5985-8C2F-4D94-A64F-0039386150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2E62F6-A435-4150-B68A-BC70F60D1867}"/>
              </a:ext>
            </a:extLst>
          </p:cNvPr>
          <p:cNvSpPr>
            <a:spLocks noGrp="1"/>
          </p:cNvSpPr>
          <p:nvPr>
            <p:ph type="dt" sz="half" idx="10"/>
          </p:nvPr>
        </p:nvSpPr>
        <p:spPr/>
        <p:txBody>
          <a:bodyPr/>
          <a:lstStyle/>
          <a:p>
            <a:fld id="{BCDFB063-9E5E-4F08-83B3-B2D79EC6CB68}" type="datetimeFigureOut">
              <a:rPr lang="en-US" smtClean="0"/>
              <a:t>10/24/2022</a:t>
            </a:fld>
            <a:endParaRPr lang="en-US"/>
          </a:p>
        </p:txBody>
      </p:sp>
      <p:sp>
        <p:nvSpPr>
          <p:cNvPr id="5" name="Footer Placeholder 4">
            <a:extLst>
              <a:ext uri="{FF2B5EF4-FFF2-40B4-BE49-F238E27FC236}">
                <a16:creationId xmlns:a16="http://schemas.microsoft.com/office/drawing/2014/main" id="{D2662CB7-CB05-467C-AA5B-D3AA44EDE3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D9D3B0-4796-403F-8C61-B470C17CD114}"/>
              </a:ext>
            </a:extLst>
          </p:cNvPr>
          <p:cNvSpPr>
            <a:spLocks noGrp="1"/>
          </p:cNvSpPr>
          <p:nvPr>
            <p:ph type="sldNum" sz="quarter" idx="12"/>
          </p:nvPr>
        </p:nvSpPr>
        <p:spPr/>
        <p:txBody>
          <a:bodyPr/>
          <a:lstStyle/>
          <a:p>
            <a:fld id="{067FBA4D-663C-425B-BE81-D93A6608370F}" type="slidenum">
              <a:rPr lang="en-US" smtClean="0"/>
              <a:t>‹#›</a:t>
            </a:fld>
            <a:endParaRPr lang="en-US"/>
          </a:p>
        </p:txBody>
      </p:sp>
    </p:spTree>
    <p:extLst>
      <p:ext uri="{BB962C8B-B14F-4D97-AF65-F5344CB8AC3E}">
        <p14:creationId xmlns:p14="http://schemas.microsoft.com/office/powerpoint/2010/main" val="10845072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1F1D46-AD20-4C0D-A8B2-0EDD6D1252A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AF9D6A2-3BB2-4DC7-95C6-AD67E3AAA9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AF8B7A-D831-423B-9D56-8BE42932ECAE}"/>
              </a:ext>
            </a:extLst>
          </p:cNvPr>
          <p:cNvSpPr>
            <a:spLocks noGrp="1"/>
          </p:cNvSpPr>
          <p:nvPr>
            <p:ph type="dt" sz="half" idx="10"/>
          </p:nvPr>
        </p:nvSpPr>
        <p:spPr/>
        <p:txBody>
          <a:bodyPr/>
          <a:lstStyle/>
          <a:p>
            <a:fld id="{BCDFB063-9E5E-4F08-83B3-B2D79EC6CB68}" type="datetimeFigureOut">
              <a:rPr lang="en-US" smtClean="0"/>
              <a:t>10/24/2022</a:t>
            </a:fld>
            <a:endParaRPr lang="en-US"/>
          </a:p>
        </p:txBody>
      </p:sp>
      <p:sp>
        <p:nvSpPr>
          <p:cNvPr id="5" name="Footer Placeholder 4">
            <a:extLst>
              <a:ext uri="{FF2B5EF4-FFF2-40B4-BE49-F238E27FC236}">
                <a16:creationId xmlns:a16="http://schemas.microsoft.com/office/drawing/2014/main" id="{645CAF65-94C8-4316-BA36-8CDAAA392F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41871D-0C32-43FF-9049-6B93A48E015F}"/>
              </a:ext>
            </a:extLst>
          </p:cNvPr>
          <p:cNvSpPr>
            <a:spLocks noGrp="1"/>
          </p:cNvSpPr>
          <p:nvPr>
            <p:ph type="sldNum" sz="quarter" idx="12"/>
          </p:nvPr>
        </p:nvSpPr>
        <p:spPr/>
        <p:txBody>
          <a:bodyPr/>
          <a:lstStyle/>
          <a:p>
            <a:fld id="{067FBA4D-663C-425B-BE81-D93A6608370F}" type="slidenum">
              <a:rPr lang="en-US" smtClean="0"/>
              <a:t>‹#›</a:t>
            </a:fld>
            <a:endParaRPr lang="en-US"/>
          </a:p>
        </p:txBody>
      </p:sp>
    </p:spTree>
    <p:extLst>
      <p:ext uri="{BB962C8B-B14F-4D97-AF65-F5344CB8AC3E}">
        <p14:creationId xmlns:p14="http://schemas.microsoft.com/office/powerpoint/2010/main" val="2840496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62AF954-6E96-406A-8689-106B675E054F}" type="datetimeFigureOut">
              <a:rPr lang="en-US" smtClean="0"/>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222A6D-2321-4781-951E-A89438C759C4}" type="slidenum">
              <a:rPr lang="en-US" smtClean="0"/>
              <a:t>‹#›</a:t>
            </a:fld>
            <a:endParaRPr lang="en-US"/>
          </a:p>
        </p:txBody>
      </p:sp>
    </p:spTree>
    <p:extLst>
      <p:ext uri="{BB962C8B-B14F-4D97-AF65-F5344CB8AC3E}">
        <p14:creationId xmlns:p14="http://schemas.microsoft.com/office/powerpoint/2010/main" val="19711410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2AF954-6E96-406A-8689-106B675E054F}" type="datetimeFigureOut">
              <a:rPr lang="en-US" smtClean="0"/>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222A6D-2321-4781-951E-A89438C759C4}" type="slidenum">
              <a:rPr lang="en-US" smtClean="0"/>
              <a:t>‹#›</a:t>
            </a:fld>
            <a:endParaRPr lang="en-US"/>
          </a:p>
        </p:txBody>
      </p:sp>
    </p:spTree>
    <p:extLst>
      <p:ext uri="{BB962C8B-B14F-4D97-AF65-F5344CB8AC3E}">
        <p14:creationId xmlns:p14="http://schemas.microsoft.com/office/powerpoint/2010/main" val="74202837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2AF954-6E96-406A-8689-106B675E054F}" type="datetimeFigureOut">
              <a:rPr lang="en-US" smtClean="0"/>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222A6D-2321-4781-951E-A89438C759C4}" type="slidenum">
              <a:rPr lang="en-US" smtClean="0"/>
              <a:t>‹#›</a:t>
            </a:fld>
            <a:endParaRPr lang="en-US"/>
          </a:p>
        </p:txBody>
      </p:sp>
    </p:spTree>
    <p:extLst>
      <p:ext uri="{BB962C8B-B14F-4D97-AF65-F5344CB8AC3E}">
        <p14:creationId xmlns:p14="http://schemas.microsoft.com/office/powerpoint/2010/main" val="2007606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62AF954-6E96-406A-8689-106B675E054F}" type="datetimeFigureOut">
              <a:rPr lang="en-US" smtClean="0"/>
              <a:t>10/24/2022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222A6D-2321-4781-951E-A89438C759C4}" type="slidenum">
              <a:rPr lang="en-US" smtClean="0"/>
              <a:t>‹#›</a:t>
            </a:fld>
            <a:endParaRPr lang="en-US"/>
          </a:p>
        </p:txBody>
      </p:sp>
    </p:spTree>
    <p:extLst>
      <p:ext uri="{BB962C8B-B14F-4D97-AF65-F5344CB8AC3E}">
        <p14:creationId xmlns:p14="http://schemas.microsoft.com/office/powerpoint/2010/main" val="43263859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62AF954-6E96-406A-8689-106B675E054F}" type="datetimeFigureOut">
              <a:rPr lang="en-US" smtClean="0"/>
              <a:t>10/24/2022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222A6D-2321-4781-951E-A89438C759C4}" type="slidenum">
              <a:rPr lang="en-US" smtClean="0"/>
              <a:t>‹#›</a:t>
            </a:fld>
            <a:endParaRPr lang="en-US"/>
          </a:p>
        </p:txBody>
      </p:sp>
    </p:spTree>
    <p:extLst>
      <p:ext uri="{BB962C8B-B14F-4D97-AF65-F5344CB8AC3E}">
        <p14:creationId xmlns:p14="http://schemas.microsoft.com/office/powerpoint/2010/main" val="38495487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62AF954-6E96-406A-8689-106B675E054F}" type="datetimeFigureOut">
              <a:rPr lang="en-US" smtClean="0"/>
              <a:t>10/24/2022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222A6D-2321-4781-951E-A89438C759C4}" type="slidenum">
              <a:rPr lang="en-US" smtClean="0"/>
              <a:t>‹#›</a:t>
            </a:fld>
            <a:endParaRPr lang="en-US"/>
          </a:p>
        </p:txBody>
      </p:sp>
    </p:spTree>
    <p:extLst>
      <p:ext uri="{BB962C8B-B14F-4D97-AF65-F5344CB8AC3E}">
        <p14:creationId xmlns:p14="http://schemas.microsoft.com/office/powerpoint/2010/main" val="20599626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2AF954-6E96-406A-8689-106B675E054F}" type="datetimeFigureOut">
              <a:rPr lang="en-US" smtClean="0"/>
              <a:t>10/24/2022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222A6D-2321-4781-951E-A89438C759C4}" type="slidenum">
              <a:rPr lang="en-US" smtClean="0"/>
              <a:t>‹#›</a:t>
            </a:fld>
            <a:endParaRPr lang="en-US"/>
          </a:p>
        </p:txBody>
      </p:sp>
    </p:spTree>
    <p:extLst>
      <p:ext uri="{BB962C8B-B14F-4D97-AF65-F5344CB8AC3E}">
        <p14:creationId xmlns:p14="http://schemas.microsoft.com/office/powerpoint/2010/main" val="318835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62AF954-6E96-406A-8689-106B675E054F}" type="datetimeFigureOut">
              <a:rPr lang="en-US" smtClean="0"/>
              <a:t>10/24/2022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222A6D-2321-4781-951E-A89438C759C4}" type="slidenum">
              <a:rPr lang="en-US" smtClean="0"/>
              <a:t>‹#›</a:t>
            </a:fld>
            <a:endParaRPr lang="en-US"/>
          </a:p>
        </p:txBody>
      </p:sp>
    </p:spTree>
    <p:extLst>
      <p:ext uri="{BB962C8B-B14F-4D97-AF65-F5344CB8AC3E}">
        <p14:creationId xmlns:p14="http://schemas.microsoft.com/office/powerpoint/2010/main" val="243180502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62AF954-6E96-406A-8689-106B675E054F}" type="datetimeFigureOut">
              <a:rPr lang="en-US" smtClean="0"/>
              <a:t>10/24/2022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222A6D-2321-4781-951E-A89438C759C4}" type="slidenum">
              <a:rPr lang="en-US" smtClean="0"/>
              <a:t>‹#›</a:t>
            </a:fld>
            <a:endParaRPr lang="en-US"/>
          </a:p>
        </p:txBody>
      </p:sp>
    </p:spTree>
    <p:extLst>
      <p:ext uri="{BB962C8B-B14F-4D97-AF65-F5344CB8AC3E}">
        <p14:creationId xmlns:p14="http://schemas.microsoft.com/office/powerpoint/2010/main" val="56492659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2AF954-6E96-406A-8689-106B675E054F}" type="datetimeFigureOut">
              <a:rPr lang="en-US" smtClean="0"/>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222A6D-2321-4781-951E-A89438C759C4}" type="slidenum">
              <a:rPr lang="en-US" smtClean="0"/>
              <a:t>‹#›</a:t>
            </a:fld>
            <a:endParaRPr lang="en-US"/>
          </a:p>
        </p:txBody>
      </p:sp>
    </p:spTree>
    <p:extLst>
      <p:ext uri="{BB962C8B-B14F-4D97-AF65-F5344CB8AC3E}">
        <p14:creationId xmlns:p14="http://schemas.microsoft.com/office/powerpoint/2010/main" val="387892337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2AF954-6E96-406A-8689-106B675E054F}" type="datetimeFigureOut">
              <a:rPr lang="en-US" smtClean="0"/>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222A6D-2321-4781-951E-A89438C759C4}" type="slidenum">
              <a:rPr lang="en-US" smtClean="0"/>
              <a:t>‹#›</a:t>
            </a:fld>
            <a:endParaRPr lang="en-US"/>
          </a:p>
        </p:txBody>
      </p:sp>
    </p:spTree>
    <p:extLst>
      <p:ext uri="{BB962C8B-B14F-4D97-AF65-F5344CB8AC3E}">
        <p14:creationId xmlns:p14="http://schemas.microsoft.com/office/powerpoint/2010/main" val="3838325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388B04-DED0-43EF-93D3-419BB3E955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B1843E7-43F0-4B87-B354-43F558D35C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449E91-9BB5-436C-9146-CDD59C7FA7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A13BF7-95C0-4D28-A2C3-8CB987D5F24F}" type="datetimeFigureOut">
              <a:rPr lang="en-US" smtClean="0"/>
              <a:t>10/24/2022</a:t>
            </a:fld>
            <a:endParaRPr lang="en-US"/>
          </a:p>
        </p:txBody>
      </p:sp>
      <p:sp>
        <p:nvSpPr>
          <p:cNvPr id="5" name="Footer Placeholder 4">
            <a:extLst>
              <a:ext uri="{FF2B5EF4-FFF2-40B4-BE49-F238E27FC236}">
                <a16:creationId xmlns:a16="http://schemas.microsoft.com/office/drawing/2014/main" id="{5A74FB7A-6EF6-47BA-878F-F0A8755BEA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522A873-907D-4C5F-B9CE-B2C6548A81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13AF78-F6CD-436F-B053-AA31E1AADA62}" type="slidenum">
              <a:rPr lang="en-US" smtClean="0"/>
              <a:t>‹#›</a:t>
            </a:fld>
            <a:endParaRPr lang="en-US"/>
          </a:p>
        </p:txBody>
      </p:sp>
    </p:spTree>
    <p:extLst>
      <p:ext uri="{BB962C8B-B14F-4D97-AF65-F5344CB8AC3E}">
        <p14:creationId xmlns:p14="http://schemas.microsoft.com/office/powerpoint/2010/main" val="14906620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B197A0-86BD-490D-86F9-3768A3F599D2}" type="datetimeFigureOut">
              <a:rPr lang="en-US" smtClean="0"/>
              <a:t>10/24/2022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EB0903-0417-4A5B-A3D7-A9BF425368B2}" type="slidenum">
              <a:rPr lang="en-US" smtClean="0"/>
              <a:t>‹#›</a:t>
            </a:fld>
            <a:endParaRPr lang="en-US"/>
          </a:p>
        </p:txBody>
      </p:sp>
    </p:spTree>
    <p:extLst>
      <p:ext uri="{BB962C8B-B14F-4D97-AF65-F5344CB8AC3E}">
        <p14:creationId xmlns:p14="http://schemas.microsoft.com/office/powerpoint/2010/main" val="161307069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465998-4138-439D-91E4-BA39B01E7629}" type="datetimeFigureOut">
              <a:rPr lang="en-US" smtClean="0"/>
              <a:pPr/>
              <a:t>10/24/2022</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0500B7-EDFA-4D55-8EB5-C61420922EAF}" type="slidenum">
              <a:rPr lang="en-US" smtClean="0"/>
              <a:pPr/>
              <a:t>‹#›</a:t>
            </a:fld>
            <a:endParaRPr lang="en-US"/>
          </a:p>
        </p:txBody>
      </p:sp>
    </p:spTree>
    <p:extLst>
      <p:ext uri="{BB962C8B-B14F-4D97-AF65-F5344CB8AC3E}">
        <p14:creationId xmlns:p14="http://schemas.microsoft.com/office/powerpoint/2010/main" val="51717226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F1FC73-D391-485F-8684-75DEA51024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3B47BBB-25BA-4F52-A736-C26E694576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C2361D-C020-44DF-AE84-B05F931FB1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DFB063-9E5E-4F08-83B3-B2D79EC6CB68}" type="datetimeFigureOut">
              <a:rPr lang="en-US" smtClean="0"/>
              <a:t>10/24/2022</a:t>
            </a:fld>
            <a:endParaRPr lang="en-US"/>
          </a:p>
        </p:txBody>
      </p:sp>
      <p:sp>
        <p:nvSpPr>
          <p:cNvPr id="5" name="Footer Placeholder 4">
            <a:extLst>
              <a:ext uri="{FF2B5EF4-FFF2-40B4-BE49-F238E27FC236}">
                <a16:creationId xmlns:a16="http://schemas.microsoft.com/office/drawing/2014/main" id="{A29A761F-4AC1-4147-92DF-7DF3916EBF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0E3DD97-59EF-453E-A50B-F387A21600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7FBA4D-663C-425B-BE81-D93A6608370F}" type="slidenum">
              <a:rPr lang="en-US" smtClean="0"/>
              <a:t>‹#›</a:t>
            </a:fld>
            <a:endParaRPr lang="en-US"/>
          </a:p>
        </p:txBody>
      </p:sp>
    </p:spTree>
    <p:extLst>
      <p:ext uri="{BB962C8B-B14F-4D97-AF65-F5344CB8AC3E}">
        <p14:creationId xmlns:p14="http://schemas.microsoft.com/office/powerpoint/2010/main" val="5448611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2AF954-6E96-406A-8689-106B675E054F}" type="datetimeFigureOut">
              <a:rPr lang="en-US" smtClean="0"/>
              <a:t>10/24/2022</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222A6D-2321-4781-951E-A89438C759C4}" type="slidenum">
              <a:rPr lang="en-US" smtClean="0"/>
              <a:t>‹#›</a:t>
            </a:fld>
            <a:endParaRPr lang="en-US"/>
          </a:p>
        </p:txBody>
      </p:sp>
    </p:spTree>
    <p:extLst>
      <p:ext uri="{BB962C8B-B14F-4D97-AF65-F5344CB8AC3E}">
        <p14:creationId xmlns:p14="http://schemas.microsoft.com/office/powerpoint/2010/main" val="3578099869"/>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image" Target="../media/image1.jpg"/><Relationship Id="rId1" Type="http://schemas.openxmlformats.org/officeDocument/2006/relationships/slideLayout" Target="../slideLayouts/slideLayout13.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g"/><Relationship Id="rId7" Type="http://schemas.openxmlformats.org/officeDocument/2006/relationships/image" Target="../media/image9.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29.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9.xml"/><Relationship Id="rId5" Type="http://schemas.openxmlformats.org/officeDocument/2006/relationships/image" Target="../media/image26.jpeg"/><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image" Target="../media/image27.jpeg"/><Relationship Id="rId1" Type="http://schemas.openxmlformats.org/officeDocument/2006/relationships/slideLayout" Target="../slideLayouts/slideLayout29.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jpeg"/></Relationships>
</file>

<file path=ppt/slides/_rels/slide1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9.xml"/><Relationship Id="rId5" Type="http://schemas.openxmlformats.org/officeDocument/2006/relationships/image" Target="../media/image39.jpeg"/><Relationship Id="rId4" Type="http://schemas.openxmlformats.org/officeDocument/2006/relationships/image" Target="../media/image38.jpeg"/></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2" Type="http://schemas.openxmlformats.org/officeDocument/2006/relationships/image" Target="../media/image45.gi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gif"/><Relationship Id="rId7" Type="http://schemas.openxmlformats.org/officeDocument/2006/relationships/image" Target="../media/image50.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svg"/><Relationship Id="rId4" Type="http://schemas.openxmlformats.org/officeDocument/2006/relationships/image" Target="../media/image47.png"/></Relationships>
</file>

<file path=ppt/slides/_rels/slide1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gif"/><Relationship Id="rId7" Type="http://schemas.openxmlformats.org/officeDocument/2006/relationships/image" Target="../media/image50.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svg"/><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9.xml"/><Relationship Id="rId5" Type="http://schemas.openxmlformats.org/officeDocument/2006/relationships/image" Target="../media/image59.jpeg"/><Relationship Id="rId4" Type="http://schemas.openxmlformats.org/officeDocument/2006/relationships/image" Target="../media/image58.jpeg"/></Relationships>
</file>

<file path=ppt/slides/_rels/slide2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9.xml"/><Relationship Id="rId5" Type="http://schemas.openxmlformats.org/officeDocument/2006/relationships/image" Target="../media/image63.jpeg"/><Relationship Id="rId4" Type="http://schemas.openxmlformats.org/officeDocument/2006/relationships/image" Target="../media/image62.jpeg"/></Relationships>
</file>

<file path=ppt/slides/_rels/slide2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9.xml"/><Relationship Id="rId5" Type="http://schemas.openxmlformats.org/officeDocument/2006/relationships/image" Target="../media/image67.jpeg"/><Relationship Id="rId4" Type="http://schemas.openxmlformats.org/officeDocument/2006/relationships/image" Target="../media/image66.png"/></Relationships>
</file>

<file path=ppt/slides/_rels/slide2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0.gif"/><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70.gif"/><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70.gif"/><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B68B54"/>
            </a:gs>
            <a:gs pos="54000">
              <a:srgbClr val="6C4430"/>
            </a:gs>
            <a:gs pos="82000">
              <a:srgbClr val="65453B"/>
            </a:gs>
            <a:gs pos="94000">
              <a:srgbClr val="734C40"/>
            </a:gs>
          </a:gsLst>
          <a:lin ang="8100000" scaled="1"/>
        </a:gradFill>
        <a:effectLst/>
      </p:bgPr>
    </p:bg>
    <p:spTree>
      <p:nvGrpSpPr>
        <p:cNvPr id="1" name=""/>
        <p:cNvGrpSpPr/>
        <p:nvPr/>
      </p:nvGrpSpPr>
      <p:grpSpPr>
        <a:xfrm>
          <a:off x="0" y="0"/>
          <a:ext cx="0" cy="0"/>
          <a:chOff x="0" y="0"/>
          <a:chExt cx="0" cy="0"/>
        </a:xfrm>
      </p:grpSpPr>
      <p:sp>
        <p:nvSpPr>
          <p:cNvPr id="16" name="TextBox 15"/>
          <p:cNvSpPr txBox="1"/>
          <p:nvPr/>
        </p:nvSpPr>
        <p:spPr>
          <a:xfrm>
            <a:off x="2648453" y="2911881"/>
            <a:ext cx="2731646"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ea typeface="Aachen" panose="02020500000000000000" pitchFamily="18" charset="0"/>
                <a:cs typeface="Aachen" panose="02020500000000000000" pitchFamily="18" charset="0"/>
              </a:rPr>
              <a:t>BÀI 13</a:t>
            </a:r>
          </a:p>
        </p:txBody>
      </p:sp>
      <p:grpSp>
        <p:nvGrpSpPr>
          <p:cNvPr id="19" name="Group 18"/>
          <p:cNvGrpSpPr/>
          <p:nvPr/>
        </p:nvGrpSpPr>
        <p:grpSpPr>
          <a:xfrm>
            <a:off x="7204690" y="-2411526"/>
            <a:ext cx="5600155" cy="8721286"/>
            <a:chOff x="7204690" y="-2411526"/>
            <a:chExt cx="5600155" cy="8721286"/>
          </a:xfrm>
          <a:blipFill>
            <a:blip r:embed="rId2"/>
            <a:stretch>
              <a:fillRect/>
            </a:stretch>
          </a:blipFill>
        </p:grpSpPr>
        <p:grpSp>
          <p:nvGrpSpPr>
            <p:cNvPr id="15" name="Group 14"/>
            <p:cNvGrpSpPr/>
            <p:nvPr/>
          </p:nvGrpSpPr>
          <p:grpSpPr>
            <a:xfrm>
              <a:off x="7997008" y="-2411526"/>
              <a:ext cx="4807837" cy="8721286"/>
              <a:chOff x="7997012" y="-3215309"/>
              <a:chExt cx="4807837" cy="8721286"/>
            </a:xfrm>
            <a:grpFill/>
          </p:grpSpPr>
          <p:sp>
            <p:nvSpPr>
              <p:cNvPr id="10" name="Rounded Rectangle 9"/>
              <p:cNvSpPr/>
              <p:nvPr/>
            </p:nvSpPr>
            <p:spPr>
              <a:xfrm rot="18866280">
                <a:off x="5246265" y="-464562"/>
                <a:ext cx="6430618" cy="92912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ounded Rectangle 10"/>
              <p:cNvSpPr/>
              <p:nvPr/>
            </p:nvSpPr>
            <p:spPr>
              <a:xfrm rot="18866280">
                <a:off x="5744878" y="515237"/>
                <a:ext cx="6430618" cy="92912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ounded Rectangle 11"/>
              <p:cNvSpPr/>
              <p:nvPr/>
            </p:nvSpPr>
            <p:spPr>
              <a:xfrm rot="18866280">
                <a:off x="5891413" y="1073888"/>
                <a:ext cx="7935054" cy="92912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ounded Rectangle 12"/>
              <p:cNvSpPr/>
              <p:nvPr/>
            </p:nvSpPr>
            <p:spPr>
              <a:xfrm rot="18866280">
                <a:off x="7346076" y="1349298"/>
                <a:ext cx="7292142" cy="92912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ounded Rectangle 13"/>
              <p:cNvSpPr/>
              <p:nvPr/>
            </p:nvSpPr>
            <p:spPr>
              <a:xfrm rot="18866280">
                <a:off x="8839342" y="1465793"/>
                <a:ext cx="7001891" cy="92912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8" name="Rounded Rectangle 17"/>
            <p:cNvSpPr/>
            <p:nvPr/>
          </p:nvSpPr>
          <p:spPr>
            <a:xfrm rot="18866280">
              <a:off x="5229518" y="-329704"/>
              <a:ext cx="4879467" cy="92912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0" name="TextBox 19">
            <a:extLst>
              <a:ext uri="{FF2B5EF4-FFF2-40B4-BE49-F238E27FC236}">
                <a16:creationId xmlns:a16="http://schemas.microsoft.com/office/drawing/2014/main" id="{CC18BDDB-656E-4C3B-BE75-2E75C7C072E1}"/>
              </a:ext>
            </a:extLst>
          </p:cNvPr>
          <p:cNvSpPr txBox="1"/>
          <p:nvPr/>
        </p:nvSpPr>
        <p:spPr>
          <a:xfrm>
            <a:off x="-136678" y="3814736"/>
            <a:ext cx="8785975"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ea typeface="Aachen" panose="02020500000000000000" pitchFamily="18" charset="0"/>
                <a:cs typeface="Aachen" panose="02020500000000000000" pitchFamily="18" charset="0"/>
              </a:rPr>
              <a:t>VAI TRÒ, ĐẶC ĐIỂM PHÁT TRIỂN VÀ PHÂN BỐ CỦA DỊCH VỤ</a:t>
            </a:r>
          </a:p>
        </p:txBody>
      </p:sp>
      <p:pic>
        <p:nvPicPr>
          <p:cNvPr id="25" name="Tàu 31">
            <a:extLst>
              <a:ext uri="{FF2B5EF4-FFF2-40B4-BE49-F238E27FC236}">
                <a16:creationId xmlns:a16="http://schemas.microsoft.com/office/drawing/2014/main" id="{CEF18D59-FC70-4C54-BADE-3FA2FB38DC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4891" y="3791179"/>
            <a:ext cx="3417794" cy="3417794"/>
          </a:xfrm>
          <a:prstGeom prst="rect">
            <a:avLst/>
          </a:prstGeom>
        </p:spPr>
      </p:pic>
      <p:pic>
        <p:nvPicPr>
          <p:cNvPr id="26" name="Picture 25">
            <a:extLst>
              <a:ext uri="{FF2B5EF4-FFF2-40B4-BE49-F238E27FC236}">
                <a16:creationId xmlns:a16="http://schemas.microsoft.com/office/drawing/2014/main" id="{C6923775-E84F-4AEE-B6E6-18D22BFB9BC8}"/>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4569" b="91371" l="9766" r="89844">
                        <a14:foregroundMark x1="28906" y1="26396" x2="28906" y2="26396"/>
                        <a14:foregroundMark x1="50781" y1="5076" x2="50781" y2="5076"/>
                        <a14:foregroundMark x1="25391" y1="61421" x2="25391" y2="61421"/>
                        <a14:foregroundMark x1="37891" y1="31472" x2="37891" y2="31472"/>
                        <a14:foregroundMark x1="31250" y1="37056" x2="31250" y2="37056"/>
                        <a14:foregroundMark x1="51563" y1="91371" x2="51563" y2="91371"/>
                      </a14:backgroundRemoval>
                    </a14:imgEffect>
                  </a14:imgLayer>
                </a14:imgProps>
              </a:ext>
              <a:ext uri="{28A0092B-C50C-407E-A947-70E740481C1C}">
                <a14:useLocalDpi xmlns:a14="http://schemas.microsoft.com/office/drawing/2010/main" val="0"/>
              </a:ext>
            </a:extLst>
          </a:blip>
          <a:stretch>
            <a:fillRect/>
          </a:stretch>
        </p:blipFill>
        <p:spPr>
          <a:xfrm>
            <a:off x="-136678" y="279296"/>
            <a:ext cx="2168559" cy="1668774"/>
          </a:xfrm>
          <a:prstGeom prst="rect">
            <a:avLst/>
          </a:prstGeom>
        </p:spPr>
      </p:pic>
      <p:pic>
        <p:nvPicPr>
          <p:cNvPr id="28" name="Picture 27">
            <a:extLst>
              <a:ext uri="{FF2B5EF4-FFF2-40B4-BE49-F238E27FC236}">
                <a16:creationId xmlns:a16="http://schemas.microsoft.com/office/drawing/2014/main" id="{5F389E6E-7FE9-4F09-931A-7C3803EBF160}"/>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5615" b="92781" l="211" r="99789">
                        <a14:foregroundMark x1="1579" y1="67380" x2="8211" y2="54011"/>
                        <a14:foregroundMark x1="8211" y1="54011" x2="8316" y2="54011"/>
                        <a14:foregroundMark x1="5895" y1="52941" x2="211" y2="65508"/>
                        <a14:foregroundMark x1="18421" y1="67380" x2="48842" y2="72995"/>
                        <a14:foregroundMark x1="48842" y1="72995" x2="60526" y2="72193"/>
                        <a14:foregroundMark x1="60526" y1="72193" x2="60947" y2="72193"/>
                        <a14:foregroundMark x1="14421" y1="84225" x2="47474" y2="93048"/>
                        <a14:foregroundMark x1="12632" y1="87968" x2="30105" y2="87433"/>
                        <a14:foregroundMark x1="30105" y1="87433" x2="50737" y2="87433"/>
                        <a14:foregroundMark x1="50737" y1="87433" x2="85684" y2="76738"/>
                        <a14:foregroundMark x1="69053" y1="88503" x2="85263" y2="90374"/>
                        <a14:foregroundMark x1="85263" y1="90374" x2="93895" y2="87968"/>
                        <a14:foregroundMark x1="93895" y1="87968" x2="95474" y2="64706"/>
                        <a14:foregroundMark x1="95474" y1="64706" x2="94842" y2="63636"/>
                        <a14:foregroundMark x1="93053" y1="48396" x2="92632" y2="76203"/>
                        <a14:foregroundMark x1="92632" y1="76203" x2="91895" y2="81818"/>
                        <a14:foregroundMark x1="88316" y1="17112" x2="93053" y2="29144"/>
                        <a14:foregroundMark x1="94000" y1="44118" x2="96421" y2="42246"/>
                        <a14:foregroundMark x1="58947" y1="8289" x2="62105" y2="14706"/>
                        <a14:foregroundMark x1="66947" y1="7219" x2="66947" y2="5882"/>
                        <a14:foregroundMark x1="68316" y1="15241" x2="70842" y2="17914"/>
                        <a14:foregroundMark x1="97789" y1="40374" x2="99789" y2="39037"/>
                        <a14:foregroundMark x1="14632" y1="31016" x2="17158" y2="31016"/>
                      </a14:backgroundRemoval>
                    </a14:imgEffect>
                  </a14:imgLayer>
                </a14:imgProps>
              </a:ext>
              <a:ext uri="{28A0092B-C50C-407E-A947-70E740481C1C}">
                <a14:useLocalDpi xmlns:a14="http://schemas.microsoft.com/office/drawing/2010/main" val="0"/>
              </a:ext>
            </a:extLst>
          </a:blip>
          <a:stretch>
            <a:fillRect/>
          </a:stretch>
        </p:blipFill>
        <p:spPr>
          <a:xfrm>
            <a:off x="163943" y="5381721"/>
            <a:ext cx="3920366" cy="1406404"/>
          </a:xfrm>
          <a:prstGeom prst="rect">
            <a:avLst/>
          </a:prstGeom>
        </p:spPr>
      </p:pic>
    </p:spTree>
    <p:extLst>
      <p:ext uri="{BB962C8B-B14F-4D97-AF65-F5344CB8AC3E}">
        <p14:creationId xmlns:p14="http://schemas.microsoft.com/office/powerpoint/2010/main" val="1808386816"/>
      </p:ext>
    </p:extLst>
  </p:cSld>
  <p:clrMapOvr>
    <a:masterClrMapping/>
  </p:clrMapOvr>
  <mc:AlternateContent xmlns:mc="http://schemas.openxmlformats.org/markup-compatibility/2006" xmlns:p14="http://schemas.microsoft.com/office/powerpoint/2010/main">
    <mc:Choice Requires="p14">
      <p:transition spd="slow" p14:dur="2000" advTm="1486"/>
    </mc:Choice>
    <mc:Fallback xmlns="">
      <p:transition spd="slow" advTm="148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000" fill="hold"/>
                                        <p:tgtEl>
                                          <p:spTgt spid="25"/>
                                        </p:tgtEl>
                                        <p:attrNameLst>
                                          <p:attrName>ppt_x</p:attrName>
                                        </p:attrNameLst>
                                      </p:cBhvr>
                                      <p:tavLst>
                                        <p:tav tm="0">
                                          <p:val>
                                            <p:strVal val="0-#ppt_w/2"/>
                                          </p:val>
                                        </p:tav>
                                        <p:tav tm="100000">
                                          <p:val>
                                            <p:strVal val="#ppt_x"/>
                                          </p:val>
                                        </p:tav>
                                      </p:tavLst>
                                    </p:anim>
                                    <p:anim calcmode="lin" valueType="num">
                                      <p:cBhvr additive="base">
                                        <p:cTn id="8" dur="10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899242E4-1807-4223-BCA5-534E91AE4BE3}"/>
              </a:ext>
            </a:extLst>
          </p:cNvPr>
          <p:cNvPicPr>
            <a:picLocks noChangeAspect="1"/>
          </p:cNvPicPr>
          <p:nvPr/>
        </p:nvPicPr>
        <p:blipFill rotWithShape="1">
          <a:blip r:embed="rId3">
            <a:extLst>
              <a:ext uri="{28A0092B-C50C-407E-A947-70E740481C1C}">
                <a14:useLocalDpi xmlns:a14="http://schemas.microsoft.com/office/drawing/2010/main" val="0"/>
              </a:ext>
            </a:extLst>
          </a:blip>
          <a:srcRect l="7476" r="6859"/>
          <a:stretch/>
        </p:blipFill>
        <p:spPr>
          <a:xfrm>
            <a:off x="35125" y="5280339"/>
            <a:ext cx="1945554" cy="1392582"/>
          </a:xfrm>
          <a:prstGeom prst="rect">
            <a:avLst/>
          </a:prstGeom>
        </p:spPr>
      </p:pic>
      <p:grpSp>
        <p:nvGrpSpPr>
          <p:cNvPr id="2" name="Group 1">
            <a:extLst>
              <a:ext uri="{FF2B5EF4-FFF2-40B4-BE49-F238E27FC236}">
                <a16:creationId xmlns:a16="http://schemas.microsoft.com/office/drawing/2014/main" id="{2DA2F752-371B-4104-BD21-A8D48519622F}"/>
              </a:ext>
            </a:extLst>
          </p:cNvPr>
          <p:cNvGrpSpPr/>
          <p:nvPr/>
        </p:nvGrpSpPr>
        <p:grpSpPr>
          <a:xfrm>
            <a:off x="1441995" y="1005912"/>
            <a:ext cx="10053319" cy="2522859"/>
            <a:chOff x="3165506" y="295207"/>
            <a:chExt cx="6297235" cy="1587929"/>
          </a:xfrm>
        </p:grpSpPr>
        <p:sp>
          <p:nvSpPr>
            <p:cNvPr id="3" name="Rectangle 2">
              <a:extLst>
                <a:ext uri="{FF2B5EF4-FFF2-40B4-BE49-F238E27FC236}">
                  <a16:creationId xmlns:a16="http://schemas.microsoft.com/office/drawing/2014/main" id="{55F9B70D-6031-4E7B-9722-2C4818128BB7}"/>
                </a:ext>
              </a:extLst>
            </p:cNvPr>
            <p:cNvSpPr/>
            <p:nvPr/>
          </p:nvSpPr>
          <p:spPr>
            <a:xfrm rot="381438">
              <a:off x="4649190" y="904188"/>
              <a:ext cx="3712476" cy="906359"/>
            </a:xfrm>
            <a:prstGeom prst="rect">
              <a:avLst/>
            </a:prstGeom>
            <a:gradFill flip="none" rotWithShape="1">
              <a:gsLst>
                <a:gs pos="6000">
                  <a:schemeClr val="tx1">
                    <a:alpha val="74000"/>
                  </a:schemeClr>
                </a:gs>
                <a:gs pos="100000">
                  <a:srgbClr val="B4B4B4">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AA420396-8833-49B3-A7DF-09A5EE12C3AD}"/>
                </a:ext>
              </a:extLst>
            </p:cNvPr>
            <p:cNvSpPr/>
            <p:nvPr/>
          </p:nvSpPr>
          <p:spPr>
            <a:xfrm>
              <a:off x="8366041" y="593674"/>
              <a:ext cx="1096700" cy="1096700"/>
            </a:xfrm>
            <a:prstGeom prst="ellips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620ACA9B-1E5A-4B26-8A8A-00714B02F036}"/>
                </a:ext>
              </a:extLst>
            </p:cNvPr>
            <p:cNvSpPr/>
            <p:nvPr/>
          </p:nvSpPr>
          <p:spPr>
            <a:xfrm>
              <a:off x="8543296" y="770929"/>
              <a:ext cx="742189" cy="742190"/>
            </a:xfrm>
            <a:prstGeom prst="ellipse">
              <a:avLst/>
            </a:prstGeom>
            <a:gradFill>
              <a:gsLst>
                <a:gs pos="0">
                  <a:srgbClr val="FFCC66"/>
                </a:gs>
                <a:gs pos="100000">
                  <a:srgbClr val="FD550D"/>
                </a:gs>
              </a:gsLst>
              <a:lin ang="5400000" scaled="1"/>
            </a:gradFill>
            <a:ln>
              <a:noFill/>
            </a:ln>
            <a:effectLst/>
            <a:scene3d>
              <a:camera prst="orthographicFront"/>
              <a:lightRig rig="flat" dir="t"/>
            </a:scene3d>
            <a:sp3d prstMaterial="powder">
              <a:bevelT w="57150" h="444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6" name="Arrow: Pentagon 5">
              <a:extLst>
                <a:ext uri="{FF2B5EF4-FFF2-40B4-BE49-F238E27FC236}">
                  <a16:creationId xmlns:a16="http://schemas.microsoft.com/office/drawing/2014/main" id="{D5C97C76-775D-46F7-9333-BEDAC1B4513D}"/>
                </a:ext>
              </a:extLst>
            </p:cNvPr>
            <p:cNvSpPr/>
            <p:nvPr/>
          </p:nvSpPr>
          <p:spPr>
            <a:xfrm>
              <a:off x="3997941" y="593674"/>
              <a:ext cx="4545355" cy="990994"/>
            </a:xfrm>
            <a:prstGeom prst="homePlate">
              <a:avLst/>
            </a:prstGeom>
            <a:gradFill flip="none" rotWithShape="1">
              <a:gsLst>
                <a:gs pos="0">
                  <a:schemeClr val="bg1">
                    <a:lumMod val="95000"/>
                  </a:schemeClr>
                </a:gs>
                <a:gs pos="59000">
                  <a:schemeClr val="bg1"/>
                </a:gs>
              </a:gsLst>
              <a:lin ang="10800000" scaled="1"/>
              <a:tileRect/>
            </a:gradFill>
            <a:ln>
              <a:solidFill>
                <a:srgbClr val="FF6600"/>
              </a:solidFill>
            </a:ln>
            <a:effectLst>
              <a:outerShdw blurRad="228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A1838F44-AEA1-4093-B589-5523F0E86627}"/>
                </a:ext>
              </a:extLst>
            </p:cNvPr>
            <p:cNvSpPr/>
            <p:nvPr/>
          </p:nvSpPr>
          <p:spPr>
            <a:xfrm>
              <a:off x="3165506" y="295207"/>
              <a:ext cx="1587929" cy="1587929"/>
            </a:xfrm>
            <a:prstGeom prst="ellipse">
              <a:avLst/>
            </a:prstGeom>
            <a:solidFill>
              <a:srgbClr val="E4E5E7"/>
            </a:solidFill>
            <a:ln>
              <a:solidFill>
                <a:schemeClr val="bg1"/>
              </a:solidFill>
            </a:ln>
            <a:effectLst>
              <a:outerShdw blurRad="889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ircle: Hollow 7">
              <a:extLst>
                <a:ext uri="{FF2B5EF4-FFF2-40B4-BE49-F238E27FC236}">
                  <a16:creationId xmlns:a16="http://schemas.microsoft.com/office/drawing/2014/main" id="{005B7421-8E3B-419C-A4E0-55B2D39BB1B3}"/>
                </a:ext>
              </a:extLst>
            </p:cNvPr>
            <p:cNvSpPr/>
            <p:nvPr/>
          </p:nvSpPr>
          <p:spPr>
            <a:xfrm>
              <a:off x="3358268" y="487969"/>
              <a:ext cx="1202405" cy="1202405"/>
            </a:xfrm>
            <a:prstGeom prst="donut">
              <a:avLst>
                <a:gd name="adj" fmla="val 18330"/>
              </a:avLst>
            </a:prstGeom>
            <a:gradFill>
              <a:gsLst>
                <a:gs pos="0">
                  <a:srgbClr val="FF9900"/>
                </a:gs>
                <a:gs pos="100000">
                  <a:srgbClr val="C23D02"/>
                </a:gs>
              </a:gsLst>
              <a:lin ang="5400000" scaled="1"/>
            </a:gradFill>
            <a:ln>
              <a:noFill/>
            </a:ln>
            <a:effectLst>
              <a:outerShdw blurRad="139700" dist="63500" dir="2700000" algn="tl" rotWithShape="0">
                <a:prstClr val="black">
                  <a:alpha val="40000"/>
                </a:prstClr>
              </a:outerShdw>
            </a:effectLst>
            <a:scene3d>
              <a:camera prst="orthographicFront"/>
              <a:lightRig rig="flat" dir="t"/>
            </a:scene3d>
            <a:sp3d prstMaterial="powder">
              <a:bevelT w="114300" h="1714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Rectangle 8">
              <a:extLst>
                <a:ext uri="{FF2B5EF4-FFF2-40B4-BE49-F238E27FC236}">
                  <a16:creationId xmlns:a16="http://schemas.microsoft.com/office/drawing/2014/main" id="{309D756F-2BD4-4537-9722-A18DF2935A61}"/>
                </a:ext>
              </a:extLst>
            </p:cNvPr>
            <p:cNvSpPr/>
            <p:nvPr/>
          </p:nvSpPr>
          <p:spPr>
            <a:xfrm rot="381438">
              <a:off x="4075036" y="1154626"/>
              <a:ext cx="1257002" cy="306883"/>
            </a:xfrm>
            <a:prstGeom prst="rect">
              <a:avLst/>
            </a:prstGeom>
            <a:gradFill flip="none" rotWithShape="1">
              <a:gsLst>
                <a:gs pos="6000">
                  <a:schemeClr val="tx1">
                    <a:alpha val="74000"/>
                  </a:schemeClr>
                </a:gs>
                <a:gs pos="100000">
                  <a:srgbClr val="B4B4B4">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595EFC8E-8519-4E54-9843-E3B966567048}"/>
                </a:ext>
              </a:extLst>
            </p:cNvPr>
            <p:cNvSpPr/>
            <p:nvPr/>
          </p:nvSpPr>
          <p:spPr>
            <a:xfrm>
              <a:off x="3741239" y="784014"/>
              <a:ext cx="1812400" cy="6103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5A57C145-9D8F-4A42-A253-96EC3D02E200}"/>
                </a:ext>
              </a:extLst>
            </p:cNvPr>
            <p:cNvSpPr/>
            <p:nvPr/>
          </p:nvSpPr>
          <p:spPr>
            <a:xfrm>
              <a:off x="3828534" y="831563"/>
              <a:ext cx="1629784" cy="515217"/>
            </a:xfrm>
            <a:prstGeom prst="roundRect">
              <a:avLst>
                <a:gd name="adj" fmla="val 50000"/>
              </a:avLst>
            </a:prstGeom>
            <a:gradFill>
              <a:gsLst>
                <a:gs pos="0">
                  <a:srgbClr val="FF9900"/>
                </a:gs>
                <a:gs pos="100000">
                  <a:srgbClr val="FD550D"/>
                </a:gs>
              </a:gsLst>
              <a:lin ang="5400000" scaled="1"/>
            </a:gradFill>
            <a:ln>
              <a:noFill/>
            </a:ln>
            <a:effectLst/>
            <a:scene3d>
              <a:camera prst="orthographicFront"/>
              <a:lightRig rig="flat" dir="t"/>
            </a:scene3d>
            <a:sp3d prstMaterial="powder">
              <a:bevelT w="57150" h="444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12" name="TextBox 11">
              <a:extLst>
                <a:ext uri="{FF2B5EF4-FFF2-40B4-BE49-F238E27FC236}">
                  <a16:creationId xmlns:a16="http://schemas.microsoft.com/office/drawing/2014/main" id="{765B2107-EB96-45EB-ADA2-DE17632A4509}"/>
                </a:ext>
              </a:extLst>
            </p:cNvPr>
            <p:cNvSpPr txBox="1"/>
            <p:nvPr/>
          </p:nvSpPr>
          <p:spPr>
            <a:xfrm>
              <a:off x="4055089" y="890785"/>
              <a:ext cx="720945" cy="445555"/>
            </a:xfrm>
            <a:prstGeom prst="rect">
              <a:avLst/>
            </a:prstGeom>
            <a:noFill/>
          </p:spPr>
          <p:txBody>
            <a:bodyPr wrap="square" rtlCol="0">
              <a:spAutoFit/>
            </a:bodyPr>
            <a:lstStyle/>
            <a:p>
              <a:pPr algn="ctr"/>
              <a:r>
                <a:rPr lang="vi-VN" sz="4000" spc="300" dirty="0">
                  <a:solidFill>
                    <a:schemeClr val="bg1"/>
                  </a:solidFill>
                  <a:effectLst>
                    <a:outerShdw blurRad="38100" dist="38100" dir="2700000" algn="tl">
                      <a:srgbClr val="000000">
                        <a:alpha val="43137"/>
                      </a:srgbClr>
                    </a:outerShdw>
                  </a:effectLst>
                  <a:latin typeface="+mj-lt"/>
                </a:rPr>
                <a:t>I.</a:t>
              </a:r>
              <a:endParaRPr lang="en-US" sz="4000" spc="300" dirty="0">
                <a:solidFill>
                  <a:schemeClr val="bg1"/>
                </a:solidFill>
                <a:effectLst>
                  <a:outerShdw blurRad="38100" dist="38100" dir="2700000" algn="tl">
                    <a:srgbClr val="000000">
                      <a:alpha val="43137"/>
                    </a:srgbClr>
                  </a:outerShdw>
                </a:effectLst>
                <a:latin typeface="+mj-lt"/>
              </a:endParaRPr>
            </a:p>
          </p:txBody>
        </p:sp>
        <p:pic>
          <p:nvPicPr>
            <p:cNvPr id="13" name="Graphic 12" descr="Bullseye">
              <a:extLst>
                <a:ext uri="{FF2B5EF4-FFF2-40B4-BE49-F238E27FC236}">
                  <a16:creationId xmlns:a16="http://schemas.microsoft.com/office/drawing/2014/main" id="{3E978AAE-03B3-4BDC-94E7-0DDABEAE2DC0}"/>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699676" y="917350"/>
              <a:ext cx="429430" cy="429430"/>
            </a:xfrm>
            <a:prstGeom prst="rect">
              <a:avLst/>
            </a:prstGeom>
          </p:spPr>
        </p:pic>
        <p:sp>
          <p:nvSpPr>
            <p:cNvPr id="14" name="TextBox 13">
              <a:extLst>
                <a:ext uri="{FF2B5EF4-FFF2-40B4-BE49-F238E27FC236}">
                  <a16:creationId xmlns:a16="http://schemas.microsoft.com/office/drawing/2014/main" id="{A018A927-4549-43DF-B10F-224EA58CFFA4}"/>
                </a:ext>
              </a:extLst>
            </p:cNvPr>
            <p:cNvSpPr txBox="1"/>
            <p:nvPr/>
          </p:nvSpPr>
          <p:spPr>
            <a:xfrm>
              <a:off x="5129285" y="722456"/>
              <a:ext cx="3304545" cy="755507"/>
            </a:xfrm>
            <a:prstGeom prst="rect">
              <a:avLst/>
            </a:prstGeom>
            <a:noFill/>
          </p:spPr>
          <p:txBody>
            <a:bodyPr wrap="square" rtlCol="0">
              <a:spAutoFit/>
            </a:bodyPr>
            <a:lstStyle/>
            <a:p>
              <a:pPr algn="ctr"/>
              <a:r>
                <a:rPr lang="en-US" sz="3600" dirty="0"/>
                <a:t>C</a:t>
              </a:r>
              <a:r>
                <a:rPr lang="vi-VN" sz="3600" dirty="0"/>
                <a:t>ơ</a:t>
              </a:r>
              <a:r>
                <a:rPr lang="en-US" sz="3600" dirty="0"/>
                <a:t> </a:t>
              </a:r>
              <a:r>
                <a:rPr lang="en-US" sz="3600" dirty="0" err="1"/>
                <a:t>cấu</a:t>
              </a:r>
              <a:r>
                <a:rPr lang="en-US" sz="3600" dirty="0"/>
                <a:t>, </a:t>
              </a:r>
              <a:r>
                <a:rPr lang="en-US" sz="3600" dirty="0" err="1"/>
                <a:t>vai</a:t>
              </a:r>
              <a:r>
                <a:rPr lang="en-US" sz="3600" dirty="0"/>
                <a:t> </a:t>
              </a:r>
              <a:r>
                <a:rPr lang="en-US" sz="3600" dirty="0" err="1"/>
                <a:t>trò</a:t>
              </a:r>
              <a:r>
                <a:rPr lang="en-US" sz="3600" dirty="0"/>
                <a:t> </a:t>
              </a:r>
              <a:r>
                <a:rPr lang="en-US" sz="3600" dirty="0" err="1"/>
                <a:t>của</a:t>
              </a:r>
              <a:r>
                <a:rPr lang="en-US" sz="3600" dirty="0"/>
                <a:t> </a:t>
              </a:r>
              <a:r>
                <a:rPr lang="en-US" sz="3600" dirty="0" err="1"/>
                <a:t>dịch</a:t>
              </a:r>
              <a:r>
                <a:rPr lang="en-US" sz="3600" dirty="0"/>
                <a:t> </a:t>
              </a:r>
              <a:r>
                <a:rPr lang="en-US" sz="3600" dirty="0" err="1"/>
                <a:t>vụ</a:t>
              </a:r>
              <a:r>
                <a:rPr lang="en-US" sz="3600" dirty="0"/>
                <a:t> </a:t>
              </a:r>
              <a:r>
                <a:rPr lang="en-US" sz="3600" dirty="0" err="1"/>
                <a:t>trong</a:t>
              </a:r>
              <a:r>
                <a:rPr lang="en-US" sz="3600" dirty="0"/>
                <a:t> </a:t>
              </a:r>
              <a:r>
                <a:rPr lang="en-US" sz="3600" dirty="0" err="1"/>
                <a:t>nền</a:t>
              </a:r>
              <a:r>
                <a:rPr lang="en-US" sz="3600" dirty="0"/>
                <a:t> </a:t>
              </a:r>
              <a:r>
                <a:rPr lang="en-US" sz="3600" dirty="0" err="1"/>
                <a:t>kinh</a:t>
              </a:r>
              <a:r>
                <a:rPr lang="en-US" sz="3600" dirty="0"/>
                <a:t> </a:t>
              </a:r>
              <a:r>
                <a:rPr lang="en-US" sz="3600" dirty="0" err="1"/>
                <a:t>tế</a:t>
              </a:r>
              <a:endParaRPr lang="en-US" sz="3600" dirty="0"/>
            </a:p>
          </p:txBody>
        </p:sp>
      </p:grpSp>
      <p:grpSp>
        <p:nvGrpSpPr>
          <p:cNvPr id="18" name="Group 17">
            <a:extLst>
              <a:ext uri="{FF2B5EF4-FFF2-40B4-BE49-F238E27FC236}">
                <a16:creationId xmlns:a16="http://schemas.microsoft.com/office/drawing/2014/main" id="{06302355-1529-4CCB-B17A-94DEC519205B}"/>
              </a:ext>
            </a:extLst>
          </p:cNvPr>
          <p:cNvGrpSpPr/>
          <p:nvPr/>
        </p:nvGrpSpPr>
        <p:grpSpPr>
          <a:xfrm>
            <a:off x="1744818" y="3807478"/>
            <a:ext cx="10202926" cy="2731615"/>
            <a:chOff x="1716931" y="3831177"/>
            <a:chExt cx="8706781" cy="2731615"/>
          </a:xfrm>
        </p:grpSpPr>
        <p:grpSp>
          <p:nvGrpSpPr>
            <p:cNvPr id="19" name="Group 18">
              <a:extLst>
                <a:ext uri="{FF2B5EF4-FFF2-40B4-BE49-F238E27FC236}">
                  <a16:creationId xmlns:a16="http://schemas.microsoft.com/office/drawing/2014/main" id="{9E1C57F2-7FF6-41A4-A2CE-CC092263B75D}"/>
                </a:ext>
              </a:extLst>
            </p:cNvPr>
            <p:cNvGrpSpPr/>
            <p:nvPr/>
          </p:nvGrpSpPr>
          <p:grpSpPr>
            <a:xfrm>
              <a:off x="1716931" y="3831177"/>
              <a:ext cx="8706781" cy="2731615"/>
              <a:chOff x="3165505" y="4974863"/>
              <a:chExt cx="6297235" cy="1587929"/>
            </a:xfrm>
          </p:grpSpPr>
          <p:sp>
            <p:nvSpPr>
              <p:cNvPr id="21" name="Rectangle 20">
                <a:extLst>
                  <a:ext uri="{FF2B5EF4-FFF2-40B4-BE49-F238E27FC236}">
                    <a16:creationId xmlns:a16="http://schemas.microsoft.com/office/drawing/2014/main" id="{7F60EC8F-74F6-41D1-84F8-5BCCD4A6FD61}"/>
                  </a:ext>
                </a:extLst>
              </p:cNvPr>
              <p:cNvSpPr/>
              <p:nvPr/>
            </p:nvSpPr>
            <p:spPr>
              <a:xfrm rot="21218562" flipH="1">
                <a:off x="4300971" y="5587770"/>
                <a:ext cx="3712476" cy="906359"/>
              </a:xfrm>
              <a:prstGeom prst="rect">
                <a:avLst/>
              </a:prstGeom>
              <a:gradFill flip="none" rotWithShape="1">
                <a:gsLst>
                  <a:gs pos="29000">
                    <a:schemeClr val="tx1">
                      <a:alpha val="74000"/>
                    </a:schemeClr>
                  </a:gs>
                  <a:gs pos="100000">
                    <a:srgbClr val="B4B4B4">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13402031-2638-49C0-9FA0-DF8EEF31099B}"/>
                  </a:ext>
                </a:extLst>
              </p:cNvPr>
              <p:cNvSpPr/>
              <p:nvPr/>
            </p:nvSpPr>
            <p:spPr>
              <a:xfrm flipH="1">
                <a:off x="3165505" y="5273330"/>
                <a:ext cx="1096700" cy="1096700"/>
              </a:xfrm>
              <a:prstGeom prst="ellips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C0F5F013-1855-4CE7-8EAE-562A2CB1B0B8}"/>
                  </a:ext>
                </a:extLst>
              </p:cNvPr>
              <p:cNvSpPr/>
              <p:nvPr/>
            </p:nvSpPr>
            <p:spPr>
              <a:xfrm flipH="1">
                <a:off x="3342761" y="5450585"/>
                <a:ext cx="742189" cy="742190"/>
              </a:xfrm>
              <a:prstGeom prst="ellipse">
                <a:avLst/>
              </a:prstGeom>
              <a:gradFill>
                <a:gsLst>
                  <a:gs pos="0">
                    <a:srgbClr val="00CCFF"/>
                  </a:gs>
                  <a:gs pos="100000">
                    <a:srgbClr val="3366CC"/>
                  </a:gs>
                </a:gsLst>
                <a:lin ang="5400000" scaled="1"/>
              </a:gradFill>
              <a:ln>
                <a:noFill/>
              </a:ln>
              <a:effectLst/>
              <a:scene3d>
                <a:camera prst="orthographicFront"/>
                <a:lightRig rig="flat" dir="t"/>
              </a:scene3d>
              <a:sp3d prstMaterial="powder">
                <a:bevelT w="57150" h="444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24" name="Arrow: Pentagon 23">
                <a:extLst>
                  <a:ext uri="{FF2B5EF4-FFF2-40B4-BE49-F238E27FC236}">
                    <a16:creationId xmlns:a16="http://schemas.microsoft.com/office/drawing/2014/main" id="{E6C971AA-9C1F-4D91-AC68-EAAE625CD426}"/>
                  </a:ext>
                </a:extLst>
              </p:cNvPr>
              <p:cNvSpPr/>
              <p:nvPr/>
            </p:nvSpPr>
            <p:spPr>
              <a:xfrm flipH="1">
                <a:off x="4084948" y="5179579"/>
                <a:ext cx="4545355" cy="1106430"/>
              </a:xfrm>
              <a:prstGeom prst="homePlate">
                <a:avLst/>
              </a:prstGeom>
              <a:gradFill>
                <a:gsLst>
                  <a:gs pos="0">
                    <a:schemeClr val="bg1">
                      <a:lumMod val="95000"/>
                    </a:schemeClr>
                  </a:gs>
                  <a:gs pos="59000">
                    <a:schemeClr val="bg1"/>
                  </a:gs>
                </a:gsLst>
                <a:lin ang="0" scaled="0"/>
              </a:gradFill>
              <a:ln>
                <a:solidFill>
                  <a:srgbClr val="000099"/>
                </a:solidFill>
              </a:ln>
              <a:effectLst>
                <a:outerShdw blurRad="228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8EF223CE-CC89-40A4-8298-B2659F34C343}"/>
                  </a:ext>
                </a:extLst>
              </p:cNvPr>
              <p:cNvSpPr/>
              <p:nvPr/>
            </p:nvSpPr>
            <p:spPr>
              <a:xfrm flipH="1">
                <a:off x="7874811" y="4974863"/>
                <a:ext cx="1587929" cy="1587929"/>
              </a:xfrm>
              <a:prstGeom prst="ellipse">
                <a:avLst/>
              </a:prstGeom>
              <a:solidFill>
                <a:srgbClr val="E4E5E7"/>
              </a:solidFill>
              <a:ln>
                <a:solidFill>
                  <a:schemeClr val="bg1"/>
                </a:solidFill>
              </a:ln>
              <a:effectLst>
                <a:outerShdw blurRad="889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ircle: Hollow 25">
                <a:extLst>
                  <a:ext uri="{FF2B5EF4-FFF2-40B4-BE49-F238E27FC236}">
                    <a16:creationId xmlns:a16="http://schemas.microsoft.com/office/drawing/2014/main" id="{0B95DEC3-3CF0-497E-B788-E1F48265C4D3}"/>
                  </a:ext>
                </a:extLst>
              </p:cNvPr>
              <p:cNvSpPr/>
              <p:nvPr/>
            </p:nvSpPr>
            <p:spPr>
              <a:xfrm flipH="1">
                <a:off x="8067573" y="5167625"/>
                <a:ext cx="1202405" cy="1202405"/>
              </a:xfrm>
              <a:prstGeom prst="donut">
                <a:avLst>
                  <a:gd name="adj" fmla="val 18330"/>
                </a:avLst>
              </a:prstGeom>
              <a:gradFill>
                <a:gsLst>
                  <a:gs pos="0">
                    <a:srgbClr val="0033CC"/>
                  </a:gs>
                  <a:gs pos="100000">
                    <a:srgbClr val="000099"/>
                  </a:gs>
                </a:gsLst>
                <a:lin ang="5400000" scaled="1"/>
              </a:gradFill>
              <a:ln>
                <a:noFill/>
              </a:ln>
              <a:effectLst>
                <a:outerShdw blurRad="139700" dist="63500" dir="2700000" algn="tl" rotWithShape="0">
                  <a:prstClr val="black">
                    <a:alpha val="40000"/>
                  </a:prstClr>
                </a:outerShdw>
              </a:effectLst>
              <a:scene3d>
                <a:camera prst="orthographicFront"/>
                <a:lightRig rig="flat" dir="t"/>
              </a:scene3d>
              <a:sp3d prstMaterial="powder">
                <a:bevelT w="114300" h="1714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Rectangle 26">
                <a:extLst>
                  <a:ext uri="{FF2B5EF4-FFF2-40B4-BE49-F238E27FC236}">
                    <a16:creationId xmlns:a16="http://schemas.microsoft.com/office/drawing/2014/main" id="{D4F9FCE0-4FAD-4949-A15F-62D791A6F7F9}"/>
                  </a:ext>
                </a:extLst>
              </p:cNvPr>
              <p:cNvSpPr/>
              <p:nvPr/>
            </p:nvSpPr>
            <p:spPr>
              <a:xfrm rot="20779131" flipH="1">
                <a:off x="7308870" y="5864000"/>
                <a:ext cx="1257002" cy="306883"/>
              </a:xfrm>
              <a:prstGeom prst="rect">
                <a:avLst/>
              </a:prstGeom>
              <a:gradFill flip="none" rotWithShape="1">
                <a:gsLst>
                  <a:gs pos="6000">
                    <a:schemeClr val="tx1">
                      <a:alpha val="74000"/>
                    </a:schemeClr>
                  </a:gs>
                  <a:gs pos="100000">
                    <a:srgbClr val="B4B4B4">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Rounded Corners 27">
                <a:extLst>
                  <a:ext uri="{FF2B5EF4-FFF2-40B4-BE49-F238E27FC236}">
                    <a16:creationId xmlns:a16="http://schemas.microsoft.com/office/drawing/2014/main" id="{B40B9EF2-99F2-4A7E-9DF0-762B396D8EE7}"/>
                  </a:ext>
                </a:extLst>
              </p:cNvPr>
              <p:cNvSpPr/>
              <p:nvPr/>
            </p:nvSpPr>
            <p:spPr>
              <a:xfrm flipH="1">
                <a:off x="7074607" y="5463670"/>
                <a:ext cx="1812400" cy="6103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Rounded Corners 28">
                <a:extLst>
                  <a:ext uri="{FF2B5EF4-FFF2-40B4-BE49-F238E27FC236}">
                    <a16:creationId xmlns:a16="http://schemas.microsoft.com/office/drawing/2014/main" id="{E8F740EA-9B7C-404D-BA06-E296E1DA486F}"/>
                  </a:ext>
                </a:extLst>
              </p:cNvPr>
              <p:cNvSpPr/>
              <p:nvPr/>
            </p:nvSpPr>
            <p:spPr>
              <a:xfrm flipH="1">
                <a:off x="7169927" y="5511219"/>
                <a:ext cx="1629784" cy="515217"/>
              </a:xfrm>
              <a:prstGeom prst="roundRect">
                <a:avLst>
                  <a:gd name="adj" fmla="val 50000"/>
                </a:avLst>
              </a:prstGeom>
              <a:gradFill>
                <a:gsLst>
                  <a:gs pos="0">
                    <a:srgbClr val="0033CC"/>
                  </a:gs>
                  <a:gs pos="100000">
                    <a:srgbClr val="000099"/>
                  </a:gs>
                </a:gsLst>
                <a:lin ang="5400000" scaled="1"/>
              </a:gradFill>
              <a:ln>
                <a:noFill/>
              </a:ln>
              <a:effectLst/>
              <a:scene3d>
                <a:camera prst="orthographicFront"/>
                <a:lightRig rig="flat" dir="t"/>
              </a:scene3d>
              <a:sp3d prstMaterial="powder">
                <a:bevelT w="57150" h="444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30" name="TextBox 29">
                <a:extLst>
                  <a:ext uri="{FF2B5EF4-FFF2-40B4-BE49-F238E27FC236}">
                    <a16:creationId xmlns:a16="http://schemas.microsoft.com/office/drawing/2014/main" id="{ADEC906C-DE04-40EE-955D-069F3DF7425F}"/>
                  </a:ext>
                </a:extLst>
              </p:cNvPr>
              <p:cNvSpPr txBox="1"/>
              <p:nvPr/>
            </p:nvSpPr>
            <p:spPr>
              <a:xfrm flipH="1">
                <a:off x="7735996" y="5580965"/>
                <a:ext cx="912153" cy="411505"/>
              </a:xfrm>
              <a:prstGeom prst="rect">
                <a:avLst/>
              </a:prstGeom>
              <a:noFill/>
            </p:spPr>
            <p:txBody>
              <a:bodyPr wrap="square" rtlCol="0">
                <a:spAutoFit/>
              </a:bodyPr>
              <a:lstStyle/>
              <a:p>
                <a:pPr algn="ctr"/>
                <a:r>
                  <a:rPr lang="vi-VN" sz="4000" spc="300">
                    <a:solidFill>
                      <a:schemeClr val="bg1"/>
                    </a:solidFill>
                    <a:effectLst>
                      <a:outerShdw blurRad="38100" dist="38100" dir="2700000" algn="tl">
                        <a:srgbClr val="000000">
                          <a:alpha val="43137"/>
                        </a:srgbClr>
                      </a:outerShdw>
                    </a:effectLst>
                    <a:latin typeface="+mj-lt"/>
                  </a:rPr>
                  <a:t>II</a:t>
                </a:r>
                <a:endParaRPr lang="en-US" sz="4000" spc="300" dirty="0">
                  <a:solidFill>
                    <a:schemeClr val="bg1"/>
                  </a:solidFill>
                  <a:effectLst>
                    <a:outerShdw blurRad="38100" dist="38100" dir="2700000" algn="tl">
                      <a:srgbClr val="000000">
                        <a:alpha val="43137"/>
                      </a:srgbClr>
                    </a:outerShdw>
                  </a:effectLst>
                  <a:latin typeface="+mj-lt"/>
                </a:endParaRPr>
              </a:p>
            </p:txBody>
          </p:sp>
          <p:sp>
            <p:nvSpPr>
              <p:cNvPr id="31" name="TextBox 30">
                <a:extLst>
                  <a:ext uri="{FF2B5EF4-FFF2-40B4-BE49-F238E27FC236}">
                    <a16:creationId xmlns:a16="http://schemas.microsoft.com/office/drawing/2014/main" id="{4B6FEC18-ADA9-4CAA-8E71-D327C793A6B7}"/>
                  </a:ext>
                </a:extLst>
              </p:cNvPr>
              <p:cNvSpPr txBox="1"/>
              <p:nvPr/>
            </p:nvSpPr>
            <p:spPr>
              <a:xfrm flipH="1">
                <a:off x="4512944" y="5245143"/>
                <a:ext cx="2750760" cy="1019816"/>
              </a:xfrm>
              <a:prstGeom prst="rect">
                <a:avLst/>
              </a:prstGeom>
              <a:noFill/>
            </p:spPr>
            <p:txBody>
              <a:bodyPr wrap="square" rtlCol="0">
                <a:spAutoFit/>
              </a:bodyPr>
              <a:lstStyle/>
              <a:p>
                <a:pPr algn="ctr"/>
                <a:r>
                  <a:rPr lang="en-US" sz="3600" dirty="0" err="1"/>
                  <a:t>Đặc</a:t>
                </a:r>
                <a:r>
                  <a:rPr lang="en-US" sz="3600" dirty="0"/>
                  <a:t> </a:t>
                </a:r>
                <a:r>
                  <a:rPr lang="en-US" sz="3600" dirty="0" err="1"/>
                  <a:t>điểm</a:t>
                </a:r>
                <a:r>
                  <a:rPr lang="en-US" sz="3600" dirty="0"/>
                  <a:t> </a:t>
                </a:r>
                <a:r>
                  <a:rPr lang="en-US" sz="3600" dirty="0" err="1"/>
                  <a:t>phát</a:t>
                </a:r>
                <a:r>
                  <a:rPr lang="en-US" sz="3600" dirty="0"/>
                  <a:t> </a:t>
                </a:r>
                <a:r>
                  <a:rPr lang="en-US" sz="3600" dirty="0" err="1"/>
                  <a:t>triển</a:t>
                </a:r>
                <a:r>
                  <a:rPr lang="en-US" sz="3600" dirty="0"/>
                  <a:t> </a:t>
                </a:r>
                <a:r>
                  <a:rPr lang="en-US" sz="3600" dirty="0" err="1"/>
                  <a:t>và</a:t>
                </a:r>
                <a:r>
                  <a:rPr lang="en-US" sz="3600" dirty="0"/>
                  <a:t> </a:t>
                </a:r>
                <a:r>
                  <a:rPr lang="en-US" sz="3600" dirty="0" err="1"/>
                  <a:t>phân</a:t>
                </a:r>
                <a:r>
                  <a:rPr lang="en-US" sz="3600" dirty="0"/>
                  <a:t> </a:t>
                </a:r>
                <a:r>
                  <a:rPr lang="en-US" sz="3600" dirty="0" err="1"/>
                  <a:t>bố</a:t>
                </a:r>
                <a:r>
                  <a:rPr lang="en-US" sz="3600" dirty="0"/>
                  <a:t> </a:t>
                </a:r>
                <a:r>
                  <a:rPr lang="en-US" sz="3600" dirty="0" err="1"/>
                  <a:t>các</a:t>
                </a:r>
                <a:r>
                  <a:rPr lang="en-US" sz="3600" dirty="0"/>
                  <a:t> </a:t>
                </a:r>
                <a:r>
                  <a:rPr lang="en-US" sz="3600" dirty="0" err="1"/>
                  <a:t>ngành</a:t>
                </a:r>
                <a:r>
                  <a:rPr lang="en-US" sz="3600" dirty="0"/>
                  <a:t> </a:t>
                </a:r>
                <a:r>
                  <a:rPr lang="en-US" sz="3600" dirty="0" err="1"/>
                  <a:t>dịch</a:t>
                </a:r>
                <a:r>
                  <a:rPr lang="en-US" sz="3600" dirty="0"/>
                  <a:t> </a:t>
                </a:r>
                <a:r>
                  <a:rPr lang="en-US" sz="3600" dirty="0" err="1"/>
                  <a:t>vụ</a:t>
                </a:r>
                <a:r>
                  <a:rPr lang="en-US" sz="3600" dirty="0"/>
                  <a:t> ở n</a:t>
                </a:r>
                <a:r>
                  <a:rPr lang="vi-VN" sz="3600" dirty="0"/>
                  <a:t>ư</a:t>
                </a:r>
                <a:r>
                  <a:rPr lang="en-US" sz="3600" dirty="0" err="1"/>
                  <a:t>ớc</a:t>
                </a:r>
                <a:r>
                  <a:rPr lang="en-US" sz="3600" dirty="0"/>
                  <a:t> ta</a:t>
                </a:r>
              </a:p>
            </p:txBody>
          </p:sp>
        </p:grpSp>
        <p:pic>
          <p:nvPicPr>
            <p:cNvPr id="20" name="Graphic 19" descr="Research">
              <a:extLst>
                <a:ext uri="{FF2B5EF4-FFF2-40B4-BE49-F238E27FC236}">
                  <a16:creationId xmlns:a16="http://schemas.microsoft.com/office/drawing/2014/main" id="{00636B01-8707-49D9-9209-DC6D067DCBB6}"/>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2146198" y="4959568"/>
              <a:ext cx="757160" cy="757160"/>
            </a:xfrm>
            <a:prstGeom prst="rect">
              <a:avLst/>
            </a:prstGeom>
          </p:spPr>
        </p:pic>
      </p:grpSp>
      <p:pic>
        <p:nvPicPr>
          <p:cNvPr id="32" name="Picture 31" descr="A close up of a sign&#10;&#10;Description automatically generated">
            <a:extLst>
              <a:ext uri="{FF2B5EF4-FFF2-40B4-BE49-F238E27FC236}">
                <a16:creationId xmlns:a16="http://schemas.microsoft.com/office/drawing/2014/main" id="{AA959A0F-1EBA-4F64-8A5E-67096B861B8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23712" y="131685"/>
            <a:ext cx="1348423" cy="1348423"/>
          </a:xfrm>
          <a:prstGeom prst="rect">
            <a:avLst/>
          </a:prstGeom>
        </p:spPr>
      </p:pic>
      <p:grpSp>
        <p:nvGrpSpPr>
          <p:cNvPr id="34" name="Group 33">
            <a:extLst>
              <a:ext uri="{FF2B5EF4-FFF2-40B4-BE49-F238E27FC236}">
                <a16:creationId xmlns:a16="http://schemas.microsoft.com/office/drawing/2014/main" id="{74C35B52-B207-40BC-A4B1-F9427BCA2D4E}"/>
              </a:ext>
            </a:extLst>
          </p:cNvPr>
          <p:cNvGrpSpPr/>
          <p:nvPr/>
        </p:nvGrpSpPr>
        <p:grpSpPr>
          <a:xfrm>
            <a:off x="3989085" y="150318"/>
            <a:ext cx="4213829" cy="716771"/>
            <a:chOff x="1399309" y="32676"/>
            <a:chExt cx="9393381" cy="716771"/>
          </a:xfrm>
        </p:grpSpPr>
        <p:sp>
          <p:nvSpPr>
            <p:cNvPr id="35" name="Rectangle: Rounded Corners 34">
              <a:extLst>
                <a:ext uri="{FF2B5EF4-FFF2-40B4-BE49-F238E27FC236}">
                  <a16:creationId xmlns:a16="http://schemas.microsoft.com/office/drawing/2014/main" id="{9C94DF13-36EA-4109-8CD7-08350B7B7C4D}"/>
                </a:ext>
              </a:extLst>
            </p:cNvPr>
            <p:cNvSpPr/>
            <p:nvPr/>
          </p:nvSpPr>
          <p:spPr>
            <a:xfrm>
              <a:off x="1399309" y="41561"/>
              <a:ext cx="9393381" cy="707886"/>
            </a:xfrm>
            <a:prstGeom prst="roundRect">
              <a:avLst>
                <a:gd name="adj" fmla="val 50000"/>
              </a:avLst>
            </a:prstGeom>
            <a:solidFill>
              <a:srgbClr val="8D4D0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9Slide07 IcielBaliho Script"/>
                <a:ea typeface="+mn-ea"/>
                <a:cs typeface="+mn-cs"/>
              </a:endParaRPr>
            </a:p>
          </p:txBody>
        </p:sp>
        <p:sp>
          <p:nvSpPr>
            <p:cNvPr id="36" name="TextBox 35">
              <a:extLst>
                <a:ext uri="{FF2B5EF4-FFF2-40B4-BE49-F238E27FC236}">
                  <a16:creationId xmlns:a16="http://schemas.microsoft.com/office/drawing/2014/main" id="{670AD43A-0B6A-4FAC-AA36-443301DC4B8A}"/>
                </a:ext>
              </a:extLst>
            </p:cNvPr>
            <p:cNvSpPr txBox="1"/>
            <p:nvPr/>
          </p:nvSpPr>
          <p:spPr>
            <a:xfrm>
              <a:off x="2198746" y="32676"/>
              <a:ext cx="7844474"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4000" kern="0" dirty="0">
                  <a:solidFill>
                    <a:srgbClr val="FFFF00"/>
                  </a:solidFill>
                  <a:effectLst>
                    <a:outerShdw blurRad="38100" dist="38100" dir="2700000" algn="tl">
                      <a:srgbClr val="000000">
                        <a:alpha val="43137"/>
                      </a:srgbClr>
                    </a:outerShdw>
                  </a:effectLst>
                  <a:latin typeface="#9Slide03 Roboto Condensed"/>
                </a:rPr>
                <a:t>NỘI DUNG</a:t>
              </a:r>
              <a:endParaRPr kumimoji="0" lang="en-US" sz="4000" b="0"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9Slide03 Roboto Condensed"/>
              </a:endParaRPr>
            </a:p>
          </p:txBody>
        </p:sp>
      </p:grpSp>
    </p:spTree>
    <p:extLst>
      <p:ext uri="{BB962C8B-B14F-4D97-AF65-F5344CB8AC3E}">
        <p14:creationId xmlns:p14="http://schemas.microsoft.com/office/powerpoint/2010/main" val="273112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18"/>
                                        </p:tgtEl>
                                        <p:attrNameLst>
                                          <p:attrName>ppt_x</p:attrName>
                                        </p:attrNameLst>
                                      </p:cBhvr>
                                      <p:tavLst>
                                        <p:tav tm="0">
                                          <p:val>
                                            <p:strVal val="ppt_x"/>
                                          </p:val>
                                        </p:tav>
                                        <p:tav tm="100000">
                                          <p:val>
                                            <p:strVal val="ppt_x"/>
                                          </p:val>
                                        </p:tav>
                                      </p:tavLst>
                                    </p:anim>
                                    <p:anim calcmode="lin" valueType="num">
                                      <p:cBhvr additive="base">
                                        <p:cTn id="7" dur="500"/>
                                        <p:tgtEl>
                                          <p:spTgt spid="18"/>
                                        </p:tgtEl>
                                        <p:attrNameLst>
                                          <p:attrName>ppt_y</p:attrName>
                                        </p:attrNameLst>
                                      </p:cBhvr>
                                      <p:tavLst>
                                        <p:tav tm="0">
                                          <p:val>
                                            <p:strVal val="ppt_y"/>
                                          </p:val>
                                        </p:tav>
                                        <p:tav tm="100000">
                                          <p:val>
                                            <p:strVal val="1+ppt_h/2"/>
                                          </p:val>
                                        </p:tav>
                                      </p:tavLst>
                                    </p:anim>
                                    <p:set>
                                      <p:cBhvr>
                                        <p:cTn id="8" dur="1" fill="hold">
                                          <p:stCondLst>
                                            <p:cond delay="4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64B75B1-3595-4078-BCFA-DEC5CAEBB4AC}"/>
              </a:ext>
            </a:extLst>
          </p:cNvPr>
          <p:cNvGrpSpPr/>
          <p:nvPr/>
        </p:nvGrpSpPr>
        <p:grpSpPr>
          <a:xfrm>
            <a:off x="576039" y="365494"/>
            <a:ext cx="7467600" cy="723916"/>
            <a:chOff x="-805260" y="326957"/>
            <a:chExt cx="9393381" cy="723916"/>
          </a:xfrm>
        </p:grpSpPr>
        <p:sp>
          <p:nvSpPr>
            <p:cNvPr id="4" name="Rectangle: Rounded Corners 3">
              <a:extLst>
                <a:ext uri="{FF2B5EF4-FFF2-40B4-BE49-F238E27FC236}">
                  <a16:creationId xmlns:a16="http://schemas.microsoft.com/office/drawing/2014/main" id="{97B74F5E-CA8F-4360-B031-36FF4D9FAC65}"/>
                </a:ext>
              </a:extLst>
            </p:cNvPr>
            <p:cNvSpPr/>
            <p:nvPr/>
          </p:nvSpPr>
          <p:spPr>
            <a:xfrm>
              <a:off x="-805260" y="342987"/>
              <a:ext cx="9393381" cy="707886"/>
            </a:xfrm>
            <a:prstGeom prst="roundRect">
              <a:avLst>
                <a:gd name="adj" fmla="val 50000"/>
              </a:avLst>
            </a:prstGeom>
            <a:solidFill>
              <a:srgbClr val="8D4D0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9Slide07 IcielBaliho Script"/>
                <a:ea typeface="+mn-ea"/>
                <a:cs typeface="+mn-cs"/>
              </a:endParaRPr>
            </a:p>
          </p:txBody>
        </p:sp>
        <p:sp>
          <p:nvSpPr>
            <p:cNvPr id="5" name="TextBox 4">
              <a:extLst>
                <a:ext uri="{FF2B5EF4-FFF2-40B4-BE49-F238E27FC236}">
                  <a16:creationId xmlns:a16="http://schemas.microsoft.com/office/drawing/2014/main" id="{65F09D2B-7866-45B4-AE92-1583D2CE8FD5}"/>
                </a:ext>
              </a:extLst>
            </p:cNvPr>
            <p:cNvSpPr txBox="1"/>
            <p:nvPr/>
          </p:nvSpPr>
          <p:spPr>
            <a:xfrm>
              <a:off x="-430306" y="326957"/>
              <a:ext cx="7844473"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4000" kern="0" dirty="0">
                  <a:solidFill>
                    <a:srgbClr val="FFFF00"/>
                  </a:solidFill>
                  <a:effectLst>
                    <a:outerShdw blurRad="38100" dist="38100" dir="2700000" algn="tl">
                      <a:srgbClr val="000000">
                        <a:alpha val="43137"/>
                      </a:srgbClr>
                    </a:outerShdw>
                  </a:effectLst>
                  <a:latin typeface="#9Slide03 Roboto Condensed"/>
                </a:rPr>
                <a:t>1. C</a:t>
              </a:r>
              <a:r>
                <a:rPr lang="vi-VN" sz="4000" kern="0" dirty="0">
                  <a:solidFill>
                    <a:srgbClr val="FFFF00"/>
                  </a:solidFill>
                  <a:effectLst>
                    <a:outerShdw blurRad="38100" dist="38100" dir="2700000" algn="tl">
                      <a:srgbClr val="000000">
                        <a:alpha val="43137"/>
                      </a:srgbClr>
                    </a:outerShdw>
                  </a:effectLst>
                  <a:latin typeface="#9Slide03 Roboto Condensed"/>
                </a:rPr>
                <a:t>Ơ</a:t>
              </a:r>
              <a:r>
                <a:rPr lang="en-US" sz="4000" kern="0" dirty="0">
                  <a:solidFill>
                    <a:srgbClr val="FFFF00"/>
                  </a:solidFill>
                  <a:effectLst>
                    <a:outerShdw blurRad="38100" dist="38100" dir="2700000" algn="tl">
                      <a:srgbClr val="000000">
                        <a:alpha val="43137"/>
                      </a:srgbClr>
                    </a:outerShdw>
                  </a:effectLst>
                  <a:latin typeface="#9Slide03 Roboto Condensed"/>
                </a:rPr>
                <a:t> CẤU NGÀNH DỊCH VỤ</a:t>
              </a:r>
              <a:endParaRPr kumimoji="0" lang="en-US" sz="4000" b="0"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9Slide03 Roboto Condensed"/>
              </a:endParaRPr>
            </a:p>
          </p:txBody>
        </p:sp>
      </p:grpSp>
      <p:grpSp>
        <p:nvGrpSpPr>
          <p:cNvPr id="9" name="Group 8">
            <a:extLst>
              <a:ext uri="{FF2B5EF4-FFF2-40B4-BE49-F238E27FC236}">
                <a16:creationId xmlns:a16="http://schemas.microsoft.com/office/drawing/2014/main" id="{26A0745B-4A4B-499D-A080-A4864737B45B}"/>
              </a:ext>
            </a:extLst>
          </p:cNvPr>
          <p:cNvGrpSpPr/>
          <p:nvPr/>
        </p:nvGrpSpPr>
        <p:grpSpPr>
          <a:xfrm>
            <a:off x="1143791" y="1091937"/>
            <a:ext cx="9837295" cy="4327381"/>
            <a:chOff x="1143791" y="1143453"/>
            <a:chExt cx="9837295" cy="4327381"/>
          </a:xfrm>
        </p:grpSpPr>
        <p:pic>
          <p:nvPicPr>
            <p:cNvPr id="7" name="Picture 6">
              <a:extLst>
                <a:ext uri="{FF2B5EF4-FFF2-40B4-BE49-F238E27FC236}">
                  <a16:creationId xmlns:a16="http://schemas.microsoft.com/office/drawing/2014/main" id="{2C1CEB24-BDF3-4E73-8979-F24A168AAEE6}"/>
                </a:ext>
              </a:extLst>
            </p:cNvPr>
            <p:cNvPicPr>
              <a:picLocks noChangeAspect="1"/>
            </p:cNvPicPr>
            <p:nvPr/>
          </p:nvPicPr>
          <p:blipFill>
            <a:blip r:embed="rId3"/>
            <a:stretch>
              <a:fillRect/>
            </a:stretch>
          </p:blipFill>
          <p:spPr>
            <a:xfrm>
              <a:off x="1143791" y="1143453"/>
              <a:ext cx="9837295" cy="4262002"/>
            </a:xfrm>
            <a:prstGeom prst="rect">
              <a:avLst/>
            </a:prstGeom>
          </p:spPr>
        </p:pic>
        <p:sp>
          <p:nvSpPr>
            <p:cNvPr id="8" name="TextBox 7">
              <a:extLst>
                <a:ext uri="{FF2B5EF4-FFF2-40B4-BE49-F238E27FC236}">
                  <a16:creationId xmlns:a16="http://schemas.microsoft.com/office/drawing/2014/main" id="{2D4ABF4C-B009-44F7-8AD7-8D61A85A8E9A}"/>
                </a:ext>
              </a:extLst>
            </p:cNvPr>
            <p:cNvSpPr txBox="1"/>
            <p:nvPr/>
          </p:nvSpPr>
          <p:spPr>
            <a:xfrm>
              <a:off x="2588653" y="5101502"/>
              <a:ext cx="1326524" cy="369332"/>
            </a:xfrm>
            <a:prstGeom prst="rect">
              <a:avLst/>
            </a:prstGeom>
            <a:noFill/>
          </p:spPr>
          <p:txBody>
            <a:bodyPr wrap="square" rtlCol="0">
              <a:spAutoFit/>
            </a:bodyPr>
            <a:lstStyle/>
            <a:p>
              <a:pPr algn="just"/>
              <a:r>
                <a:rPr lang="en-US" dirty="0" err="1">
                  <a:latin typeface="+mj-lt"/>
                </a:rPr>
                <a:t>Hình</a:t>
              </a:r>
              <a:r>
                <a:rPr lang="en-US" dirty="0">
                  <a:latin typeface="+mj-lt"/>
                </a:rPr>
                <a:t> 13.1</a:t>
              </a:r>
            </a:p>
          </p:txBody>
        </p:sp>
      </p:grpSp>
      <p:sp>
        <p:nvSpPr>
          <p:cNvPr id="10" name="TextBox 9">
            <a:extLst>
              <a:ext uri="{FF2B5EF4-FFF2-40B4-BE49-F238E27FC236}">
                <a16:creationId xmlns:a16="http://schemas.microsoft.com/office/drawing/2014/main" id="{6C2B49A1-64E5-4DFE-A0E1-F598FB8F5E6A}"/>
              </a:ext>
            </a:extLst>
          </p:cNvPr>
          <p:cNvSpPr txBox="1"/>
          <p:nvPr/>
        </p:nvSpPr>
        <p:spPr>
          <a:xfrm>
            <a:off x="272144" y="5714547"/>
            <a:ext cx="11550662" cy="954107"/>
          </a:xfrm>
          <a:prstGeom prst="rect">
            <a:avLst/>
          </a:prstGeom>
          <a:solidFill>
            <a:schemeClr val="accent4">
              <a:lumMod val="20000"/>
              <a:lumOff val="80000"/>
            </a:schemeClr>
          </a:solidFill>
          <a:ln>
            <a:solidFill>
              <a:srgbClr val="8D4D0B"/>
            </a:solidFill>
          </a:ln>
        </p:spPr>
        <p:txBody>
          <a:bodyPr wrap="square" rtlCol="0">
            <a:spAutoFit/>
          </a:bodyPr>
          <a:lstStyle/>
          <a:p>
            <a:pPr algn="just"/>
            <a:r>
              <a:rPr lang="en-US" sz="2800" dirty="0"/>
              <a:t>- </a:t>
            </a:r>
            <a:r>
              <a:rPr lang="en-US" sz="2800" dirty="0" err="1"/>
              <a:t>Dựa</a:t>
            </a:r>
            <a:r>
              <a:rPr lang="en-US" sz="2800" dirty="0"/>
              <a:t> </a:t>
            </a:r>
            <a:r>
              <a:rPr lang="en-US" sz="2800" dirty="0" err="1"/>
              <a:t>vào</a:t>
            </a:r>
            <a:r>
              <a:rPr lang="en-US" sz="2800" dirty="0"/>
              <a:t> </a:t>
            </a:r>
            <a:r>
              <a:rPr lang="en-US" sz="2800" dirty="0" err="1"/>
              <a:t>biểu</a:t>
            </a:r>
            <a:r>
              <a:rPr lang="en-US" sz="2800" dirty="0"/>
              <a:t> </a:t>
            </a:r>
            <a:r>
              <a:rPr lang="en-US" sz="2800" dirty="0" err="1"/>
              <a:t>đồ</a:t>
            </a:r>
            <a:r>
              <a:rPr lang="en-US" sz="2800" dirty="0"/>
              <a:t> </a:t>
            </a:r>
            <a:r>
              <a:rPr lang="en-US" sz="2800" dirty="0" err="1"/>
              <a:t>cho</a:t>
            </a:r>
            <a:r>
              <a:rPr lang="en-US" sz="2800" dirty="0"/>
              <a:t> </a:t>
            </a:r>
            <a:r>
              <a:rPr lang="en-US" sz="2800" dirty="0" err="1"/>
              <a:t>biết</a:t>
            </a:r>
            <a:r>
              <a:rPr lang="en-US" sz="2800" dirty="0"/>
              <a:t> </a:t>
            </a:r>
            <a:r>
              <a:rPr lang="en-US" sz="2800" dirty="0" err="1"/>
              <a:t>cơ</a:t>
            </a:r>
            <a:r>
              <a:rPr lang="en-US" sz="2800" dirty="0"/>
              <a:t> </a:t>
            </a:r>
            <a:r>
              <a:rPr lang="en-US" sz="2800" dirty="0" err="1"/>
              <a:t>cấu</a:t>
            </a:r>
            <a:r>
              <a:rPr lang="en-US" sz="2800" dirty="0"/>
              <a:t> </a:t>
            </a:r>
            <a:r>
              <a:rPr lang="en-US" sz="2800" dirty="0" err="1"/>
              <a:t>ngành</a:t>
            </a:r>
            <a:r>
              <a:rPr lang="en-US" sz="2800" dirty="0"/>
              <a:t> DV </a:t>
            </a:r>
            <a:r>
              <a:rPr lang="en-US" sz="2800" dirty="0" err="1"/>
              <a:t>của</a:t>
            </a:r>
            <a:r>
              <a:rPr lang="en-US" sz="2800" dirty="0"/>
              <a:t> </a:t>
            </a:r>
            <a:r>
              <a:rPr lang="en-US" sz="2800" dirty="0" err="1"/>
              <a:t>nước</a:t>
            </a:r>
            <a:r>
              <a:rPr lang="en-US" sz="2800" dirty="0"/>
              <a:t> ta </a:t>
            </a:r>
            <a:r>
              <a:rPr lang="en-US" sz="2800" dirty="0" err="1"/>
              <a:t>gồm</a:t>
            </a:r>
            <a:r>
              <a:rPr lang="en-US" sz="2800" dirty="0"/>
              <a:t> </a:t>
            </a:r>
            <a:r>
              <a:rPr lang="en-US" sz="2800" dirty="0" err="1"/>
              <a:t>những</a:t>
            </a:r>
            <a:r>
              <a:rPr lang="en-US" sz="2800" dirty="0"/>
              <a:t> </a:t>
            </a:r>
            <a:r>
              <a:rPr lang="en-US" sz="2800" dirty="0" err="1"/>
              <a:t>nhóm</a:t>
            </a:r>
            <a:r>
              <a:rPr lang="en-US" sz="2800" dirty="0"/>
              <a:t> </a:t>
            </a:r>
            <a:r>
              <a:rPr lang="en-US" sz="2800" dirty="0" err="1"/>
              <a:t>ngành</a:t>
            </a:r>
            <a:r>
              <a:rPr lang="en-US" sz="2800" dirty="0"/>
              <a:t> DV </a:t>
            </a:r>
            <a:r>
              <a:rPr lang="en-US" sz="2800" dirty="0" err="1"/>
              <a:t>nào</a:t>
            </a:r>
            <a:r>
              <a:rPr lang="en-US" sz="2800" dirty="0"/>
              <a:t>? </a:t>
            </a:r>
            <a:r>
              <a:rPr lang="en-US" sz="2800" dirty="0" err="1">
                <a:solidFill>
                  <a:srgbClr val="C00000"/>
                </a:solidFill>
              </a:rPr>
              <a:t>Tính</a:t>
            </a:r>
            <a:r>
              <a:rPr lang="en-US" sz="2800" dirty="0">
                <a:solidFill>
                  <a:srgbClr val="C00000"/>
                </a:solidFill>
              </a:rPr>
              <a:t> </a:t>
            </a:r>
            <a:r>
              <a:rPr lang="en-US" sz="2800" dirty="0" err="1">
                <a:solidFill>
                  <a:srgbClr val="C00000"/>
                </a:solidFill>
              </a:rPr>
              <a:t>tỉ</a:t>
            </a:r>
            <a:r>
              <a:rPr lang="en-US" sz="2800" dirty="0">
                <a:solidFill>
                  <a:srgbClr val="C00000"/>
                </a:solidFill>
              </a:rPr>
              <a:t> </a:t>
            </a:r>
            <a:r>
              <a:rPr lang="en-US" sz="2800" dirty="0" err="1">
                <a:solidFill>
                  <a:srgbClr val="C00000"/>
                </a:solidFill>
              </a:rPr>
              <a:t>trọng</a:t>
            </a:r>
            <a:r>
              <a:rPr lang="en-US" sz="2800" dirty="0">
                <a:solidFill>
                  <a:srgbClr val="C00000"/>
                </a:solidFill>
              </a:rPr>
              <a:t> </a:t>
            </a:r>
            <a:r>
              <a:rPr lang="en-US" sz="2800" dirty="0" err="1"/>
              <a:t>của</a:t>
            </a:r>
            <a:r>
              <a:rPr lang="en-US" sz="2800" dirty="0"/>
              <a:t> </a:t>
            </a:r>
            <a:r>
              <a:rPr lang="en-US" sz="2800" dirty="0" err="1"/>
              <a:t>các</a:t>
            </a:r>
            <a:r>
              <a:rPr lang="en-US" sz="2800" dirty="0"/>
              <a:t> </a:t>
            </a:r>
            <a:r>
              <a:rPr lang="en-US" sz="2800" dirty="0" err="1"/>
              <a:t>nhóm</a:t>
            </a:r>
            <a:r>
              <a:rPr lang="en-US" sz="2800" dirty="0"/>
              <a:t> </a:t>
            </a:r>
            <a:r>
              <a:rPr lang="en-US" sz="2800" dirty="0" err="1"/>
              <a:t>dịch</a:t>
            </a:r>
            <a:r>
              <a:rPr lang="en-US" sz="2800" dirty="0"/>
              <a:t> </a:t>
            </a:r>
            <a:r>
              <a:rPr lang="en-US" sz="2800" dirty="0" err="1"/>
              <a:t>vụ</a:t>
            </a:r>
            <a:r>
              <a:rPr lang="en-US" sz="2800" dirty="0"/>
              <a:t> ?</a:t>
            </a:r>
          </a:p>
        </p:txBody>
      </p:sp>
      <p:sp>
        <p:nvSpPr>
          <p:cNvPr id="11" name="Rectangle 10">
            <a:extLst>
              <a:ext uri="{FF2B5EF4-FFF2-40B4-BE49-F238E27FC236}">
                <a16:creationId xmlns:a16="http://schemas.microsoft.com/office/drawing/2014/main" id="{86CEF1F2-D3B2-4F77-872E-48A18D9D28EE}"/>
              </a:ext>
            </a:extLst>
          </p:cNvPr>
          <p:cNvSpPr/>
          <p:nvPr/>
        </p:nvSpPr>
        <p:spPr>
          <a:xfrm>
            <a:off x="4687910" y="1854558"/>
            <a:ext cx="953036" cy="618186"/>
          </a:xfrm>
          <a:prstGeom prst="rect">
            <a:avLst/>
          </a:prstGeom>
          <a:noFill/>
          <a:ln>
            <a:solidFill>
              <a:schemeClr val="tx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B68F527-DF3B-4D6F-8D91-3BB87F1C6E60}"/>
              </a:ext>
            </a:extLst>
          </p:cNvPr>
          <p:cNvSpPr/>
          <p:nvPr/>
        </p:nvSpPr>
        <p:spPr>
          <a:xfrm>
            <a:off x="4687910" y="3295155"/>
            <a:ext cx="953036" cy="618186"/>
          </a:xfrm>
          <a:prstGeom prst="rect">
            <a:avLst/>
          </a:prstGeom>
          <a:noFill/>
          <a:ln>
            <a:solidFill>
              <a:schemeClr val="tx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7439468-F4E0-411B-B7A3-32101EEF6AE3}"/>
              </a:ext>
            </a:extLst>
          </p:cNvPr>
          <p:cNvSpPr/>
          <p:nvPr/>
        </p:nvSpPr>
        <p:spPr>
          <a:xfrm>
            <a:off x="4687910" y="4603625"/>
            <a:ext cx="953036" cy="618186"/>
          </a:xfrm>
          <a:prstGeom prst="rect">
            <a:avLst/>
          </a:prstGeom>
          <a:noFill/>
          <a:ln>
            <a:solidFill>
              <a:schemeClr val="tx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6B3B81E-0505-48AD-8A1E-4ABC75DF05AC}"/>
              </a:ext>
            </a:extLst>
          </p:cNvPr>
          <p:cNvSpPr txBox="1"/>
          <p:nvPr/>
        </p:nvSpPr>
        <p:spPr>
          <a:xfrm>
            <a:off x="9796239" y="1854558"/>
            <a:ext cx="810801" cy="523220"/>
          </a:xfrm>
          <a:prstGeom prst="rect">
            <a:avLst/>
          </a:prstGeom>
          <a:noFill/>
        </p:spPr>
        <p:txBody>
          <a:bodyPr wrap="square" rtlCol="0">
            <a:spAutoFit/>
          </a:bodyPr>
          <a:lstStyle/>
          <a:p>
            <a:pPr algn="just"/>
            <a:r>
              <a:rPr lang="en-US" sz="2800" dirty="0">
                <a:solidFill>
                  <a:srgbClr val="C00000"/>
                </a:solidFill>
              </a:rPr>
              <a:t>38</a:t>
            </a:r>
            <a:r>
              <a:rPr lang="en-US" sz="2800" dirty="0">
                <a:solidFill>
                  <a:srgbClr val="C00000"/>
                </a:solidFill>
                <a:latin typeface="+mj-lt"/>
              </a:rPr>
              <a:t>%</a:t>
            </a:r>
          </a:p>
        </p:txBody>
      </p:sp>
      <p:sp>
        <p:nvSpPr>
          <p:cNvPr id="15" name="TextBox 14">
            <a:extLst>
              <a:ext uri="{FF2B5EF4-FFF2-40B4-BE49-F238E27FC236}">
                <a16:creationId xmlns:a16="http://schemas.microsoft.com/office/drawing/2014/main" id="{7B528E12-D3E2-4B49-85CA-D5327C770137}"/>
              </a:ext>
            </a:extLst>
          </p:cNvPr>
          <p:cNvSpPr txBox="1"/>
          <p:nvPr/>
        </p:nvSpPr>
        <p:spPr>
          <a:xfrm>
            <a:off x="9948639" y="3342638"/>
            <a:ext cx="810801" cy="523220"/>
          </a:xfrm>
          <a:prstGeom prst="rect">
            <a:avLst/>
          </a:prstGeom>
          <a:noFill/>
        </p:spPr>
        <p:txBody>
          <a:bodyPr wrap="square" rtlCol="0">
            <a:spAutoFit/>
          </a:bodyPr>
          <a:lstStyle/>
          <a:p>
            <a:pPr algn="just"/>
            <a:r>
              <a:rPr lang="en-US" sz="2800" dirty="0">
                <a:solidFill>
                  <a:srgbClr val="C00000"/>
                </a:solidFill>
              </a:rPr>
              <a:t>37</a:t>
            </a:r>
            <a:r>
              <a:rPr lang="en-US" sz="2800" dirty="0">
                <a:solidFill>
                  <a:srgbClr val="C00000"/>
                </a:solidFill>
                <a:latin typeface="+mj-lt"/>
              </a:rPr>
              <a:t>%</a:t>
            </a:r>
          </a:p>
        </p:txBody>
      </p:sp>
      <p:sp>
        <p:nvSpPr>
          <p:cNvPr id="20" name="TextBox 19">
            <a:extLst>
              <a:ext uri="{FF2B5EF4-FFF2-40B4-BE49-F238E27FC236}">
                <a16:creationId xmlns:a16="http://schemas.microsoft.com/office/drawing/2014/main" id="{D7F0F4DE-DEB5-4D3D-95B8-94385EB5C836}"/>
              </a:ext>
            </a:extLst>
          </p:cNvPr>
          <p:cNvSpPr txBox="1"/>
          <p:nvPr/>
        </p:nvSpPr>
        <p:spPr>
          <a:xfrm>
            <a:off x="10943018" y="4651108"/>
            <a:ext cx="810801" cy="523220"/>
          </a:xfrm>
          <a:prstGeom prst="rect">
            <a:avLst/>
          </a:prstGeom>
          <a:noFill/>
        </p:spPr>
        <p:txBody>
          <a:bodyPr wrap="square" rtlCol="0">
            <a:spAutoFit/>
          </a:bodyPr>
          <a:lstStyle/>
          <a:p>
            <a:pPr algn="just"/>
            <a:r>
              <a:rPr lang="en-US" sz="2800" dirty="0">
                <a:solidFill>
                  <a:srgbClr val="C00000"/>
                </a:solidFill>
              </a:rPr>
              <a:t>25</a:t>
            </a:r>
            <a:r>
              <a:rPr lang="en-US" sz="2800" dirty="0">
                <a:solidFill>
                  <a:srgbClr val="C00000"/>
                </a:solidFill>
                <a:latin typeface="+mj-lt"/>
              </a:rPr>
              <a:t>%</a:t>
            </a:r>
          </a:p>
        </p:txBody>
      </p:sp>
    </p:spTree>
    <p:extLst>
      <p:ext uri="{BB962C8B-B14F-4D97-AF65-F5344CB8AC3E}">
        <p14:creationId xmlns:p14="http://schemas.microsoft.com/office/powerpoint/2010/main" val="1677934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wipe(up)">
                                      <p:cBhvr>
                                        <p:cTn id="7" dur="1000"/>
                                        <p:tgtEl>
                                          <p:spTgt spid="10">
                                            <p:bg/>
                                          </p:spTgt>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wipe(up)">
                                      <p:cBhvr>
                                        <p:cTn id="11" dur="1000"/>
                                        <p:tgtEl>
                                          <p:spTgt spid="10">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heel(1)">
                                      <p:cBhvr>
                                        <p:cTn id="16" dur="2000"/>
                                        <p:tgtEl>
                                          <p:spTgt spid="11"/>
                                        </p:tgtEl>
                                      </p:cBhvr>
                                    </p:animEffect>
                                  </p:childTnLst>
                                </p:cTn>
                              </p:par>
                            </p:childTnLst>
                          </p:cTn>
                        </p:par>
                        <p:par>
                          <p:cTn id="17" fill="hold">
                            <p:stCondLst>
                              <p:cond delay="2000"/>
                            </p:stCondLst>
                            <p:childTnLst>
                              <p:par>
                                <p:cTn id="18" presetID="21" presetClass="entr" presetSubtype="1"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heel(1)">
                                      <p:cBhvr>
                                        <p:cTn id="20" dur="2000"/>
                                        <p:tgtEl>
                                          <p:spTgt spid="12"/>
                                        </p:tgtEl>
                                      </p:cBhvr>
                                    </p:animEffect>
                                  </p:childTnLst>
                                </p:cTn>
                              </p:par>
                            </p:childTnLst>
                          </p:cTn>
                        </p:par>
                        <p:par>
                          <p:cTn id="21" fill="hold">
                            <p:stCondLst>
                              <p:cond delay="4000"/>
                            </p:stCondLst>
                            <p:childTnLst>
                              <p:par>
                                <p:cTn id="22" presetID="21" presetClass="entr" presetSubtype="1"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heel(1)">
                                      <p:cBhvr>
                                        <p:cTn id="24" dur="20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1000" fill="hold"/>
                                        <p:tgtEl>
                                          <p:spTgt spid="14"/>
                                        </p:tgtEl>
                                        <p:attrNameLst>
                                          <p:attrName>ppt_w</p:attrName>
                                        </p:attrNameLst>
                                      </p:cBhvr>
                                      <p:tavLst>
                                        <p:tav tm="0">
                                          <p:val>
                                            <p:fltVal val="0"/>
                                          </p:val>
                                        </p:tav>
                                        <p:tav tm="100000">
                                          <p:val>
                                            <p:strVal val="#ppt_w"/>
                                          </p:val>
                                        </p:tav>
                                      </p:tavLst>
                                    </p:anim>
                                    <p:anim calcmode="lin" valueType="num">
                                      <p:cBhvr>
                                        <p:cTn id="30" dur="1000" fill="hold"/>
                                        <p:tgtEl>
                                          <p:spTgt spid="14"/>
                                        </p:tgtEl>
                                        <p:attrNameLst>
                                          <p:attrName>ppt_h</p:attrName>
                                        </p:attrNameLst>
                                      </p:cBhvr>
                                      <p:tavLst>
                                        <p:tav tm="0">
                                          <p:val>
                                            <p:fltVal val="0"/>
                                          </p:val>
                                        </p:tav>
                                        <p:tav tm="100000">
                                          <p:val>
                                            <p:strVal val="#ppt_h"/>
                                          </p:val>
                                        </p:tav>
                                      </p:tavLst>
                                    </p:anim>
                                    <p:anim calcmode="lin" valueType="num">
                                      <p:cBhvr>
                                        <p:cTn id="31" dur="1000" fill="hold"/>
                                        <p:tgtEl>
                                          <p:spTgt spid="14"/>
                                        </p:tgtEl>
                                        <p:attrNameLst>
                                          <p:attrName>style.rotation</p:attrName>
                                        </p:attrNameLst>
                                      </p:cBhvr>
                                      <p:tavLst>
                                        <p:tav tm="0">
                                          <p:val>
                                            <p:fltVal val="90"/>
                                          </p:val>
                                        </p:tav>
                                        <p:tav tm="100000">
                                          <p:val>
                                            <p:fltVal val="0"/>
                                          </p:val>
                                        </p:tav>
                                      </p:tavLst>
                                    </p:anim>
                                    <p:animEffect transition="in" filter="fade">
                                      <p:cBhvr>
                                        <p:cTn id="32" dur="10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1000" fill="hold"/>
                                        <p:tgtEl>
                                          <p:spTgt spid="15"/>
                                        </p:tgtEl>
                                        <p:attrNameLst>
                                          <p:attrName>ppt_w</p:attrName>
                                        </p:attrNameLst>
                                      </p:cBhvr>
                                      <p:tavLst>
                                        <p:tav tm="0">
                                          <p:val>
                                            <p:fltVal val="0"/>
                                          </p:val>
                                        </p:tav>
                                        <p:tav tm="100000">
                                          <p:val>
                                            <p:strVal val="#ppt_w"/>
                                          </p:val>
                                        </p:tav>
                                      </p:tavLst>
                                    </p:anim>
                                    <p:anim calcmode="lin" valueType="num">
                                      <p:cBhvr>
                                        <p:cTn id="38" dur="1000" fill="hold"/>
                                        <p:tgtEl>
                                          <p:spTgt spid="15"/>
                                        </p:tgtEl>
                                        <p:attrNameLst>
                                          <p:attrName>ppt_h</p:attrName>
                                        </p:attrNameLst>
                                      </p:cBhvr>
                                      <p:tavLst>
                                        <p:tav tm="0">
                                          <p:val>
                                            <p:fltVal val="0"/>
                                          </p:val>
                                        </p:tav>
                                        <p:tav tm="100000">
                                          <p:val>
                                            <p:strVal val="#ppt_h"/>
                                          </p:val>
                                        </p:tav>
                                      </p:tavLst>
                                    </p:anim>
                                    <p:anim calcmode="lin" valueType="num">
                                      <p:cBhvr>
                                        <p:cTn id="39" dur="1000" fill="hold"/>
                                        <p:tgtEl>
                                          <p:spTgt spid="15"/>
                                        </p:tgtEl>
                                        <p:attrNameLst>
                                          <p:attrName>style.rotation</p:attrName>
                                        </p:attrNameLst>
                                      </p:cBhvr>
                                      <p:tavLst>
                                        <p:tav tm="0">
                                          <p:val>
                                            <p:fltVal val="90"/>
                                          </p:val>
                                        </p:tav>
                                        <p:tav tm="100000">
                                          <p:val>
                                            <p:fltVal val="0"/>
                                          </p:val>
                                        </p:tav>
                                      </p:tavLst>
                                    </p:anim>
                                    <p:animEffect transition="in" filter="fade">
                                      <p:cBhvr>
                                        <p:cTn id="40" dur="10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grpId="0" nodeType="click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1000" fill="hold"/>
                                        <p:tgtEl>
                                          <p:spTgt spid="20"/>
                                        </p:tgtEl>
                                        <p:attrNameLst>
                                          <p:attrName>ppt_w</p:attrName>
                                        </p:attrNameLst>
                                      </p:cBhvr>
                                      <p:tavLst>
                                        <p:tav tm="0">
                                          <p:val>
                                            <p:fltVal val="0"/>
                                          </p:val>
                                        </p:tav>
                                        <p:tav tm="100000">
                                          <p:val>
                                            <p:strVal val="#ppt_w"/>
                                          </p:val>
                                        </p:tav>
                                      </p:tavLst>
                                    </p:anim>
                                    <p:anim calcmode="lin" valueType="num">
                                      <p:cBhvr>
                                        <p:cTn id="46" dur="1000" fill="hold"/>
                                        <p:tgtEl>
                                          <p:spTgt spid="20"/>
                                        </p:tgtEl>
                                        <p:attrNameLst>
                                          <p:attrName>ppt_h</p:attrName>
                                        </p:attrNameLst>
                                      </p:cBhvr>
                                      <p:tavLst>
                                        <p:tav tm="0">
                                          <p:val>
                                            <p:fltVal val="0"/>
                                          </p:val>
                                        </p:tav>
                                        <p:tav tm="100000">
                                          <p:val>
                                            <p:strVal val="#ppt_h"/>
                                          </p:val>
                                        </p:tav>
                                      </p:tavLst>
                                    </p:anim>
                                    <p:anim calcmode="lin" valueType="num">
                                      <p:cBhvr>
                                        <p:cTn id="47" dur="1000" fill="hold"/>
                                        <p:tgtEl>
                                          <p:spTgt spid="20"/>
                                        </p:tgtEl>
                                        <p:attrNameLst>
                                          <p:attrName>style.rotation</p:attrName>
                                        </p:attrNameLst>
                                      </p:cBhvr>
                                      <p:tavLst>
                                        <p:tav tm="0">
                                          <p:val>
                                            <p:fltVal val="90"/>
                                          </p:val>
                                        </p:tav>
                                        <p:tav tm="100000">
                                          <p:val>
                                            <p:fltVal val="0"/>
                                          </p:val>
                                        </p:tav>
                                      </p:tavLst>
                                    </p:anim>
                                    <p:animEffect transition="in" filter="fade">
                                      <p:cBhvr>
                                        <p:cTn id="48"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animBg="1"/>
      <p:bldP spid="11" grpId="0" animBg="1"/>
      <p:bldP spid="12" grpId="0" animBg="1"/>
      <p:bldP spid="13" grpId="0" animBg="1"/>
      <p:bldP spid="14" grpId="0"/>
      <p:bldP spid="15"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C1FC74B-4E74-46B6-BF95-441B352BA2DF}"/>
              </a:ext>
            </a:extLst>
          </p:cNvPr>
          <p:cNvGrpSpPr/>
          <p:nvPr/>
        </p:nvGrpSpPr>
        <p:grpSpPr>
          <a:xfrm>
            <a:off x="3067624" y="83815"/>
            <a:ext cx="6056752" cy="716771"/>
            <a:chOff x="1399309" y="32676"/>
            <a:chExt cx="9393381" cy="716771"/>
          </a:xfrm>
        </p:grpSpPr>
        <p:sp>
          <p:nvSpPr>
            <p:cNvPr id="3" name="Rectangle: Rounded Corners 2">
              <a:extLst>
                <a:ext uri="{FF2B5EF4-FFF2-40B4-BE49-F238E27FC236}">
                  <a16:creationId xmlns:a16="http://schemas.microsoft.com/office/drawing/2014/main" id="{7CE0B089-7B18-4DEB-8B01-32B5FA394A45}"/>
                </a:ext>
              </a:extLst>
            </p:cNvPr>
            <p:cNvSpPr/>
            <p:nvPr/>
          </p:nvSpPr>
          <p:spPr>
            <a:xfrm>
              <a:off x="1399309" y="41561"/>
              <a:ext cx="9393381" cy="707886"/>
            </a:xfrm>
            <a:prstGeom prst="roundRect">
              <a:avLst>
                <a:gd name="adj" fmla="val 50000"/>
              </a:avLst>
            </a:prstGeom>
            <a:solidFill>
              <a:srgbClr val="8D4D0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9Slide07 IcielBaliho Script"/>
                <a:ea typeface="+mn-ea"/>
                <a:cs typeface="+mn-cs"/>
              </a:endParaRPr>
            </a:p>
          </p:txBody>
        </p:sp>
        <p:sp>
          <p:nvSpPr>
            <p:cNvPr id="4" name="TextBox 3">
              <a:extLst>
                <a:ext uri="{FF2B5EF4-FFF2-40B4-BE49-F238E27FC236}">
                  <a16:creationId xmlns:a16="http://schemas.microsoft.com/office/drawing/2014/main" id="{C7EC52C2-0682-41F4-A27C-1BAD897AD945}"/>
                </a:ext>
              </a:extLst>
            </p:cNvPr>
            <p:cNvSpPr txBox="1"/>
            <p:nvPr/>
          </p:nvSpPr>
          <p:spPr>
            <a:xfrm>
              <a:off x="2198746" y="32676"/>
              <a:ext cx="7844474"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4000" kern="0" dirty="0">
                  <a:solidFill>
                    <a:srgbClr val="FFFF00"/>
                  </a:solidFill>
                  <a:effectLst>
                    <a:outerShdw blurRad="38100" dist="38100" dir="2700000" algn="tl">
                      <a:srgbClr val="000000">
                        <a:alpha val="43137"/>
                      </a:srgbClr>
                    </a:outerShdw>
                  </a:effectLst>
                  <a:latin typeface="#9Slide03 Roboto Condensed"/>
                </a:rPr>
                <a:t>THỬ TÀI KIẾN THỨC</a:t>
              </a:r>
              <a:endParaRPr kumimoji="0" lang="en-US" sz="4000" b="0"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9Slide03 Roboto Condensed"/>
              </a:endParaRPr>
            </a:p>
          </p:txBody>
        </p:sp>
      </p:grpSp>
      <p:sp>
        <p:nvSpPr>
          <p:cNvPr id="5" name="TextBox 4">
            <a:extLst>
              <a:ext uri="{FF2B5EF4-FFF2-40B4-BE49-F238E27FC236}">
                <a16:creationId xmlns:a16="http://schemas.microsoft.com/office/drawing/2014/main" id="{38B16F10-237B-422A-B3D3-7D8BAB7FE1C0}"/>
              </a:ext>
            </a:extLst>
          </p:cNvPr>
          <p:cNvSpPr txBox="1"/>
          <p:nvPr/>
        </p:nvSpPr>
        <p:spPr>
          <a:xfrm>
            <a:off x="993681" y="1101931"/>
            <a:ext cx="9906000" cy="1384995"/>
          </a:xfrm>
          <a:prstGeom prst="rect">
            <a:avLst/>
          </a:prstGeom>
          <a:noFill/>
        </p:spPr>
        <p:txBody>
          <a:bodyPr wrap="square" rtlCol="0">
            <a:spAutoFit/>
          </a:bodyPr>
          <a:lstStyle/>
          <a:p>
            <a:pPr algn="just"/>
            <a:r>
              <a:rPr lang="en-US" sz="2800" dirty="0"/>
              <a:t>- </a:t>
            </a:r>
            <a:r>
              <a:rPr lang="en-US" sz="2800" dirty="0" err="1"/>
              <a:t>Hiện</a:t>
            </a:r>
            <a:r>
              <a:rPr lang="en-US" sz="2800" dirty="0"/>
              <a:t> nay ở </a:t>
            </a:r>
            <a:r>
              <a:rPr lang="en-US" sz="2800" dirty="0" err="1"/>
              <a:t>khu</a:t>
            </a:r>
            <a:r>
              <a:rPr lang="en-US" sz="2800" dirty="0"/>
              <a:t> </a:t>
            </a:r>
            <a:r>
              <a:rPr lang="en-US" sz="2800" dirty="0" err="1"/>
              <a:t>vực</a:t>
            </a:r>
            <a:r>
              <a:rPr lang="en-US" sz="2800" dirty="0"/>
              <a:t> </a:t>
            </a:r>
            <a:r>
              <a:rPr lang="en-US" sz="2800" dirty="0" err="1"/>
              <a:t>nông</a:t>
            </a:r>
            <a:r>
              <a:rPr lang="en-US" sz="2800" dirty="0"/>
              <a:t> </a:t>
            </a:r>
            <a:r>
              <a:rPr lang="en-US" sz="2800" dirty="0" err="1"/>
              <a:t>thôn</a:t>
            </a:r>
            <a:r>
              <a:rPr lang="en-US" sz="2800" dirty="0"/>
              <a:t> đ</a:t>
            </a:r>
            <a:r>
              <a:rPr lang="vi-VN" sz="2800" dirty="0"/>
              <a:t>ư</a:t>
            </a:r>
            <a:r>
              <a:rPr lang="en-US" sz="2800" dirty="0" err="1"/>
              <a:t>ợc</a:t>
            </a:r>
            <a:r>
              <a:rPr lang="en-US" sz="2800" dirty="0"/>
              <a:t> </a:t>
            </a:r>
            <a:r>
              <a:rPr lang="en-US" sz="2800" dirty="0" err="1"/>
              <a:t>nhà</a:t>
            </a:r>
            <a:r>
              <a:rPr lang="en-US" sz="2800" dirty="0"/>
              <a:t> n</a:t>
            </a:r>
            <a:r>
              <a:rPr lang="vi-VN" sz="2800" dirty="0"/>
              <a:t>ư</a:t>
            </a:r>
            <a:r>
              <a:rPr lang="en-US" sz="2800" dirty="0" err="1"/>
              <a:t>ớc</a:t>
            </a:r>
            <a:r>
              <a:rPr lang="en-US" sz="2800" dirty="0"/>
              <a:t> </a:t>
            </a:r>
            <a:r>
              <a:rPr lang="en-US" sz="2800" dirty="0" err="1"/>
              <a:t>đầu</a:t>
            </a:r>
            <a:r>
              <a:rPr lang="en-US" sz="2800" dirty="0"/>
              <a:t> t</a:t>
            </a:r>
            <a:r>
              <a:rPr lang="vi-VN" sz="2800" dirty="0"/>
              <a:t>ư</a:t>
            </a:r>
            <a:r>
              <a:rPr lang="en-US" sz="2800" dirty="0"/>
              <a:t> </a:t>
            </a:r>
            <a:r>
              <a:rPr lang="en-US" sz="2800" dirty="0" err="1"/>
              <a:t>xây</a:t>
            </a:r>
            <a:r>
              <a:rPr lang="en-US" sz="2800" dirty="0"/>
              <a:t> </a:t>
            </a:r>
            <a:r>
              <a:rPr lang="en-US" sz="2800" dirty="0" err="1"/>
              <a:t>dựng</a:t>
            </a:r>
            <a:r>
              <a:rPr lang="en-US" sz="2800" dirty="0"/>
              <a:t> </a:t>
            </a:r>
            <a:r>
              <a:rPr lang="en-US" sz="2800" dirty="0" err="1"/>
              <a:t>nha</a:t>
            </a:r>
            <a:r>
              <a:rPr lang="en-US" sz="2800" dirty="0"/>
              <a:t>̀ </a:t>
            </a:r>
            <a:r>
              <a:rPr lang="en-US" sz="2800" dirty="0" err="1"/>
              <a:t>văn</a:t>
            </a:r>
            <a:r>
              <a:rPr lang="en-US" sz="2800" dirty="0"/>
              <a:t> </a:t>
            </a:r>
            <a:r>
              <a:rPr lang="en-US" sz="2800" dirty="0" err="1"/>
              <a:t>hóa</a:t>
            </a:r>
            <a:r>
              <a:rPr lang="en-US" sz="2800" dirty="0"/>
              <a:t> </a:t>
            </a:r>
            <a:r>
              <a:rPr lang="en-US" sz="2800" dirty="0" err="1"/>
              <a:t>phục</a:t>
            </a:r>
            <a:r>
              <a:rPr lang="en-US" sz="2800" dirty="0"/>
              <a:t> vụ </a:t>
            </a:r>
            <a:r>
              <a:rPr lang="en-US" sz="2800" dirty="0" err="1"/>
              <a:t>cho</a:t>
            </a:r>
            <a:r>
              <a:rPr lang="en-US" sz="2800" dirty="0"/>
              <a:t> </a:t>
            </a:r>
            <a:r>
              <a:rPr lang="en-US" sz="2800" dirty="0" err="1"/>
              <a:t>sinh</a:t>
            </a:r>
            <a:r>
              <a:rPr lang="en-US" sz="2800" dirty="0"/>
              <a:t> </a:t>
            </a:r>
            <a:r>
              <a:rPr lang="en-US" sz="2800" dirty="0" err="1"/>
              <a:t>hoạt</a:t>
            </a:r>
            <a:r>
              <a:rPr lang="en-US" sz="2800" dirty="0"/>
              <a:t> </a:t>
            </a:r>
            <a:r>
              <a:rPr lang="en-US" sz="2800" dirty="0" err="1"/>
              <a:t>cộng</a:t>
            </a:r>
            <a:r>
              <a:rPr lang="en-US" sz="2800" dirty="0"/>
              <a:t> </a:t>
            </a:r>
            <a:r>
              <a:rPr lang="en-US" sz="2800" dirty="0" err="1"/>
              <a:t>đồng</a:t>
            </a:r>
            <a:r>
              <a:rPr lang="en-US" sz="2800" dirty="0"/>
              <a:t>. </a:t>
            </a:r>
            <a:r>
              <a:rPr lang="en-US" sz="2800" dirty="0" err="1"/>
              <a:t>Đó</a:t>
            </a:r>
            <a:r>
              <a:rPr lang="en-US" sz="2800" dirty="0"/>
              <a:t> </a:t>
            </a:r>
            <a:r>
              <a:rPr lang="en-US" sz="2800" dirty="0" err="1"/>
              <a:t>là</a:t>
            </a:r>
            <a:r>
              <a:rPr lang="en-US" sz="2800" dirty="0"/>
              <a:t> </a:t>
            </a:r>
            <a:r>
              <a:rPr lang="en-US" sz="2800" dirty="0" err="1"/>
              <a:t>loại</a:t>
            </a:r>
            <a:r>
              <a:rPr lang="en-US" sz="2800" dirty="0"/>
              <a:t> </a:t>
            </a:r>
            <a:r>
              <a:rPr lang="en-US" sz="2800" dirty="0" err="1"/>
              <a:t>hình</a:t>
            </a:r>
            <a:r>
              <a:rPr lang="en-US" sz="2800" dirty="0"/>
              <a:t> </a:t>
            </a:r>
            <a:r>
              <a:rPr lang="en-US" sz="2800" dirty="0" err="1"/>
              <a:t>dịch</a:t>
            </a:r>
            <a:r>
              <a:rPr lang="en-US" sz="2800" dirty="0"/>
              <a:t> </a:t>
            </a:r>
            <a:r>
              <a:rPr lang="en-US" sz="2800" dirty="0" err="1"/>
              <a:t>vụ</a:t>
            </a:r>
            <a:r>
              <a:rPr lang="en-US" sz="2800" dirty="0"/>
              <a:t> </a:t>
            </a:r>
            <a:r>
              <a:rPr lang="en-US" sz="2800" dirty="0" err="1"/>
              <a:t>gì</a:t>
            </a:r>
            <a:r>
              <a:rPr lang="en-US" sz="2800" dirty="0"/>
              <a:t>?</a:t>
            </a:r>
          </a:p>
        </p:txBody>
      </p:sp>
      <p:sp>
        <p:nvSpPr>
          <p:cNvPr id="6" name="TextBox 5">
            <a:extLst>
              <a:ext uri="{FF2B5EF4-FFF2-40B4-BE49-F238E27FC236}">
                <a16:creationId xmlns:a16="http://schemas.microsoft.com/office/drawing/2014/main" id="{C7DD0A17-3A7C-466A-9E50-8571E1662F5A}"/>
              </a:ext>
            </a:extLst>
          </p:cNvPr>
          <p:cNvSpPr txBox="1"/>
          <p:nvPr/>
        </p:nvSpPr>
        <p:spPr>
          <a:xfrm>
            <a:off x="8781755" y="2075715"/>
            <a:ext cx="2438400" cy="461665"/>
          </a:xfrm>
          <a:prstGeom prst="rect">
            <a:avLst/>
          </a:prstGeom>
          <a:noFill/>
        </p:spPr>
        <p:txBody>
          <a:bodyPr wrap="square" rtlCol="0">
            <a:spAutoFit/>
          </a:bodyPr>
          <a:lstStyle/>
          <a:p>
            <a:pPr algn="ctr"/>
            <a:r>
              <a:rPr lang="en-US" sz="2400" dirty="0" err="1">
                <a:solidFill>
                  <a:srgbClr val="C00000"/>
                </a:solidFill>
              </a:rPr>
              <a:t>Dịch</a:t>
            </a:r>
            <a:r>
              <a:rPr lang="en-US" sz="2400" dirty="0">
                <a:solidFill>
                  <a:srgbClr val="C00000"/>
                </a:solidFill>
              </a:rPr>
              <a:t> </a:t>
            </a:r>
            <a:r>
              <a:rPr lang="en-US" sz="2400" dirty="0" err="1">
                <a:solidFill>
                  <a:srgbClr val="C00000"/>
                </a:solidFill>
              </a:rPr>
              <a:t>vụ</a:t>
            </a:r>
            <a:r>
              <a:rPr lang="en-US" sz="2400" dirty="0">
                <a:solidFill>
                  <a:srgbClr val="C00000"/>
                </a:solidFill>
              </a:rPr>
              <a:t> </a:t>
            </a:r>
            <a:r>
              <a:rPr lang="en-US" sz="2400" dirty="0" err="1">
                <a:solidFill>
                  <a:srgbClr val="C00000"/>
                </a:solidFill>
              </a:rPr>
              <a:t>công</a:t>
            </a:r>
            <a:r>
              <a:rPr lang="en-US" sz="2400" dirty="0">
                <a:solidFill>
                  <a:srgbClr val="C00000"/>
                </a:solidFill>
              </a:rPr>
              <a:t> </a:t>
            </a:r>
            <a:r>
              <a:rPr lang="en-US" sz="2400" dirty="0" err="1">
                <a:solidFill>
                  <a:srgbClr val="C00000"/>
                </a:solidFill>
              </a:rPr>
              <a:t>cộng</a:t>
            </a:r>
            <a:endParaRPr lang="en-US" sz="2400" dirty="0">
              <a:solidFill>
                <a:srgbClr val="C00000"/>
              </a:solidFill>
            </a:endParaRPr>
          </a:p>
        </p:txBody>
      </p:sp>
      <p:sp>
        <p:nvSpPr>
          <p:cNvPr id="7" name="TextBox 6">
            <a:extLst>
              <a:ext uri="{FF2B5EF4-FFF2-40B4-BE49-F238E27FC236}">
                <a16:creationId xmlns:a16="http://schemas.microsoft.com/office/drawing/2014/main" id="{467A2EB4-8323-4761-B3F4-DA68F9CFD079}"/>
              </a:ext>
            </a:extLst>
          </p:cNvPr>
          <p:cNvSpPr txBox="1"/>
          <p:nvPr/>
        </p:nvSpPr>
        <p:spPr>
          <a:xfrm>
            <a:off x="8056501" y="3779527"/>
            <a:ext cx="2651760" cy="461665"/>
          </a:xfrm>
          <a:prstGeom prst="rect">
            <a:avLst/>
          </a:prstGeom>
          <a:noFill/>
        </p:spPr>
        <p:txBody>
          <a:bodyPr wrap="square" rtlCol="0">
            <a:spAutoFit/>
          </a:bodyPr>
          <a:lstStyle/>
          <a:p>
            <a:pPr algn="ctr"/>
            <a:r>
              <a:rPr lang="en-US" sz="2400" dirty="0" err="1">
                <a:solidFill>
                  <a:srgbClr val="C00000"/>
                </a:solidFill>
              </a:rPr>
              <a:t>Dịch</a:t>
            </a:r>
            <a:r>
              <a:rPr lang="en-US" sz="2400" dirty="0">
                <a:solidFill>
                  <a:srgbClr val="C00000"/>
                </a:solidFill>
              </a:rPr>
              <a:t> </a:t>
            </a:r>
            <a:r>
              <a:rPr lang="en-US" sz="2400" dirty="0" err="1">
                <a:solidFill>
                  <a:srgbClr val="C00000"/>
                </a:solidFill>
              </a:rPr>
              <a:t>vụ</a:t>
            </a:r>
            <a:r>
              <a:rPr lang="en-US" sz="2400" dirty="0">
                <a:solidFill>
                  <a:srgbClr val="C00000"/>
                </a:solidFill>
              </a:rPr>
              <a:t> </a:t>
            </a:r>
            <a:r>
              <a:rPr lang="en-US" sz="2400" dirty="0" err="1">
                <a:solidFill>
                  <a:srgbClr val="C00000"/>
                </a:solidFill>
              </a:rPr>
              <a:t>sản</a:t>
            </a:r>
            <a:r>
              <a:rPr lang="en-US" sz="2400" dirty="0">
                <a:solidFill>
                  <a:srgbClr val="C00000"/>
                </a:solidFill>
              </a:rPr>
              <a:t> </a:t>
            </a:r>
            <a:r>
              <a:rPr lang="en-US" sz="2400" dirty="0" err="1">
                <a:solidFill>
                  <a:srgbClr val="C00000"/>
                </a:solidFill>
              </a:rPr>
              <a:t>xuất</a:t>
            </a:r>
            <a:endParaRPr lang="en-US" sz="2400" dirty="0">
              <a:solidFill>
                <a:srgbClr val="C00000"/>
              </a:solidFill>
            </a:endParaRPr>
          </a:p>
        </p:txBody>
      </p:sp>
      <p:sp>
        <p:nvSpPr>
          <p:cNvPr id="8" name="Rectangle 7">
            <a:extLst>
              <a:ext uri="{FF2B5EF4-FFF2-40B4-BE49-F238E27FC236}">
                <a16:creationId xmlns:a16="http://schemas.microsoft.com/office/drawing/2014/main" id="{6C980014-14E4-4F3F-9BA9-2BBE96030985}"/>
              </a:ext>
            </a:extLst>
          </p:cNvPr>
          <p:cNvSpPr/>
          <p:nvPr/>
        </p:nvSpPr>
        <p:spPr>
          <a:xfrm>
            <a:off x="993681" y="2729122"/>
            <a:ext cx="10923999" cy="954107"/>
          </a:xfrm>
          <a:prstGeom prst="rect">
            <a:avLst/>
          </a:prstGeom>
        </p:spPr>
        <p:txBody>
          <a:bodyPr wrap="square">
            <a:spAutoFit/>
          </a:bodyPr>
          <a:lstStyle/>
          <a:p>
            <a:pPr algn="just"/>
            <a:r>
              <a:rPr lang="en-US" sz="2800" dirty="0"/>
              <a:t>- </a:t>
            </a:r>
            <a:r>
              <a:rPr lang="en-US" sz="2800" dirty="0" err="1"/>
              <a:t>Ngày</a:t>
            </a:r>
            <a:r>
              <a:rPr lang="en-US" sz="2800" dirty="0"/>
              <a:t> nay </a:t>
            </a:r>
            <a:r>
              <a:rPr lang="en-US" sz="2800" dirty="0" err="1"/>
              <a:t>việc</a:t>
            </a:r>
            <a:r>
              <a:rPr lang="en-US" sz="2800" dirty="0"/>
              <a:t> </a:t>
            </a:r>
            <a:r>
              <a:rPr lang="en-US" sz="2800" dirty="0" err="1"/>
              <a:t>đi</a:t>
            </a:r>
            <a:r>
              <a:rPr lang="en-US" sz="2800" dirty="0"/>
              <a:t> </a:t>
            </a:r>
            <a:r>
              <a:rPr lang="en-US" sz="2800" dirty="0" err="1"/>
              <a:t>lại</a:t>
            </a:r>
            <a:r>
              <a:rPr lang="en-US" sz="2800" dirty="0"/>
              <a:t> </a:t>
            </a:r>
            <a:r>
              <a:rPr lang="en-US" sz="2800" dirty="0" err="1"/>
              <a:t>giữa</a:t>
            </a:r>
            <a:r>
              <a:rPr lang="en-US" sz="2800" dirty="0"/>
              <a:t> </a:t>
            </a:r>
            <a:r>
              <a:rPr lang="en-US" sz="2800" dirty="0" err="1"/>
              <a:t>Bắc</a:t>
            </a:r>
            <a:r>
              <a:rPr lang="en-US" sz="2800" dirty="0"/>
              <a:t> – Nam, </a:t>
            </a:r>
            <a:r>
              <a:rPr lang="en-US" sz="2800" dirty="0" err="1"/>
              <a:t>miền</a:t>
            </a:r>
            <a:r>
              <a:rPr lang="en-US" sz="2800" dirty="0"/>
              <a:t> </a:t>
            </a:r>
            <a:r>
              <a:rPr lang="en-US" sz="2800" dirty="0" err="1"/>
              <a:t>núi</a:t>
            </a:r>
            <a:r>
              <a:rPr lang="en-US" sz="2800" dirty="0"/>
              <a:t> – </a:t>
            </a:r>
            <a:r>
              <a:rPr lang="en-US" sz="2800" dirty="0" err="1"/>
              <a:t>đồng</a:t>
            </a:r>
            <a:r>
              <a:rPr lang="en-US" sz="2800" dirty="0"/>
              <a:t> </a:t>
            </a:r>
            <a:r>
              <a:rPr lang="en-US" sz="2800" dirty="0" err="1"/>
              <a:t>bằng</a:t>
            </a:r>
            <a:r>
              <a:rPr lang="en-US" sz="2800" dirty="0"/>
              <a:t>, </a:t>
            </a:r>
            <a:r>
              <a:rPr lang="en-US" sz="2800" dirty="0" err="1"/>
              <a:t>trong</a:t>
            </a:r>
            <a:r>
              <a:rPr lang="en-US" sz="2800" dirty="0"/>
              <a:t> n</a:t>
            </a:r>
            <a:r>
              <a:rPr lang="vi-VN" sz="2800" dirty="0"/>
              <a:t>ư</a:t>
            </a:r>
            <a:r>
              <a:rPr lang="en-US" sz="2800" dirty="0" err="1"/>
              <a:t>ớc</a:t>
            </a:r>
            <a:r>
              <a:rPr lang="en-US" sz="2800" dirty="0"/>
              <a:t> – </a:t>
            </a:r>
            <a:r>
              <a:rPr lang="en-US" sz="2800" dirty="0" err="1"/>
              <a:t>ngoài</a:t>
            </a:r>
            <a:r>
              <a:rPr lang="en-US" sz="2800" dirty="0"/>
              <a:t> n</a:t>
            </a:r>
            <a:r>
              <a:rPr lang="vi-VN" sz="2800" dirty="0"/>
              <a:t>ư</a:t>
            </a:r>
            <a:r>
              <a:rPr lang="en-US" sz="2800" dirty="0" err="1"/>
              <a:t>ớc</a:t>
            </a:r>
            <a:r>
              <a:rPr lang="en-US" sz="2800" dirty="0"/>
              <a:t> </a:t>
            </a:r>
            <a:r>
              <a:rPr lang="en-US" sz="2800" dirty="0" err="1"/>
              <a:t>rất</a:t>
            </a:r>
            <a:r>
              <a:rPr lang="en-US" sz="2800" dirty="0"/>
              <a:t> </a:t>
            </a:r>
            <a:r>
              <a:rPr lang="en-US" sz="2800" dirty="0" err="1"/>
              <a:t>thuận</a:t>
            </a:r>
            <a:r>
              <a:rPr lang="en-US" sz="2800" dirty="0"/>
              <a:t> </a:t>
            </a:r>
            <a:r>
              <a:rPr lang="en-US" sz="2800" dirty="0" err="1"/>
              <a:t>tiện</a:t>
            </a:r>
            <a:r>
              <a:rPr lang="en-US" sz="2800" dirty="0"/>
              <a:t> </a:t>
            </a:r>
            <a:r>
              <a:rPr lang="en-US" sz="2800" dirty="0" err="1"/>
              <a:t>đủ</a:t>
            </a:r>
            <a:r>
              <a:rPr lang="en-US" sz="2800" dirty="0"/>
              <a:t> </a:t>
            </a:r>
            <a:r>
              <a:rPr lang="en-US" sz="2800" dirty="0" err="1"/>
              <a:t>loại</a:t>
            </a:r>
            <a:r>
              <a:rPr lang="en-US" sz="2800" dirty="0"/>
              <a:t> </a:t>
            </a:r>
            <a:r>
              <a:rPr lang="en-US" sz="2800" dirty="0" err="1"/>
              <a:t>ph</a:t>
            </a:r>
            <a:r>
              <a:rPr lang="vi-VN" sz="2800" dirty="0"/>
              <a:t>ư</a:t>
            </a:r>
            <a:r>
              <a:rPr lang="en-US" sz="2800" dirty="0" err="1"/>
              <a:t>ơng</a:t>
            </a:r>
            <a:r>
              <a:rPr lang="en-US" sz="2800" dirty="0"/>
              <a:t> </a:t>
            </a:r>
            <a:r>
              <a:rPr lang="en-US" sz="2800" dirty="0" err="1"/>
              <a:t>tiện</a:t>
            </a:r>
            <a:r>
              <a:rPr lang="en-US" sz="2800" dirty="0"/>
              <a:t> </a:t>
            </a:r>
            <a:r>
              <a:rPr lang="en-US" sz="2800" dirty="0" err="1"/>
              <a:t>từ</a:t>
            </a:r>
            <a:r>
              <a:rPr lang="en-US" sz="2800" dirty="0"/>
              <a:t> </a:t>
            </a:r>
            <a:r>
              <a:rPr lang="en-US" sz="2800" dirty="0" err="1"/>
              <a:t>hiện</a:t>
            </a:r>
            <a:r>
              <a:rPr lang="en-US" sz="2800" dirty="0"/>
              <a:t> </a:t>
            </a:r>
            <a:r>
              <a:rPr lang="en-US" sz="2800" dirty="0" err="1"/>
              <a:t>đại</a:t>
            </a:r>
            <a:r>
              <a:rPr lang="en-US" sz="2800" dirty="0"/>
              <a:t> – đ</a:t>
            </a:r>
            <a:r>
              <a:rPr lang="vi-VN" sz="2800" dirty="0"/>
              <a:t>ơ</a:t>
            </a:r>
            <a:r>
              <a:rPr lang="en-US" sz="2800" dirty="0"/>
              <a:t>n </a:t>
            </a:r>
            <a:r>
              <a:rPr lang="en-US" sz="2800" dirty="0" err="1"/>
              <a:t>giản</a:t>
            </a:r>
            <a:r>
              <a:rPr lang="en-US" sz="2800" dirty="0"/>
              <a:t>. </a:t>
            </a:r>
            <a:r>
              <a:rPr lang="en-US" sz="2800" dirty="0" err="1"/>
              <a:t>Vậy</a:t>
            </a:r>
            <a:r>
              <a:rPr lang="en-US" sz="2800" dirty="0"/>
              <a:t> </a:t>
            </a:r>
            <a:r>
              <a:rPr lang="en-US" sz="2800" dirty="0" err="1"/>
              <a:t>đó</a:t>
            </a:r>
            <a:r>
              <a:rPr lang="en-US" sz="2800" dirty="0"/>
              <a:t> </a:t>
            </a:r>
            <a:r>
              <a:rPr lang="en-US" sz="2800" dirty="0" err="1"/>
              <a:t>là</a:t>
            </a:r>
            <a:r>
              <a:rPr lang="en-US" sz="2800" dirty="0"/>
              <a:t> </a:t>
            </a:r>
            <a:r>
              <a:rPr lang="en-US" sz="2800" dirty="0" err="1"/>
              <a:t>dịch</a:t>
            </a:r>
            <a:r>
              <a:rPr lang="en-US" sz="2800" dirty="0"/>
              <a:t> </a:t>
            </a:r>
            <a:r>
              <a:rPr lang="en-US" sz="2800" dirty="0" err="1"/>
              <a:t>vị</a:t>
            </a:r>
            <a:r>
              <a:rPr lang="en-US" sz="2800" dirty="0"/>
              <a:t> </a:t>
            </a:r>
            <a:r>
              <a:rPr lang="en-US" sz="2800" dirty="0" err="1"/>
              <a:t>gì</a:t>
            </a:r>
            <a:r>
              <a:rPr lang="en-US" sz="2800" dirty="0"/>
              <a:t>? </a:t>
            </a:r>
          </a:p>
        </p:txBody>
      </p:sp>
      <p:pic>
        <p:nvPicPr>
          <p:cNvPr id="9" name="图片 27">
            <a:extLst>
              <a:ext uri="{FF2B5EF4-FFF2-40B4-BE49-F238E27FC236}">
                <a16:creationId xmlns:a16="http://schemas.microsoft.com/office/drawing/2014/main" id="{C4936E2E-6C15-445B-AB92-D8B83EACBF10}"/>
              </a:ext>
            </a:extLst>
          </p:cNvPr>
          <p:cNvPicPr>
            <a:picLocks noChangeAspect="1"/>
          </p:cNvPicPr>
          <p:nvPr/>
        </p:nvPicPr>
        <p:blipFill rotWithShape="1">
          <a:blip r:embed="rId2">
            <a:extLst>
              <a:ext uri="{28A0092B-C50C-407E-A947-70E740481C1C}">
                <a14:useLocalDpi xmlns:a14="http://schemas.microsoft.com/office/drawing/2010/main" val="0"/>
              </a:ext>
            </a:extLst>
          </a:blip>
          <a:srcRect t="59809"/>
          <a:stretch/>
        </p:blipFill>
        <p:spPr>
          <a:xfrm>
            <a:off x="16901" y="4506791"/>
            <a:ext cx="12190413" cy="2351209"/>
          </a:xfrm>
          <a:prstGeom prst="rect">
            <a:avLst/>
          </a:prstGeom>
        </p:spPr>
      </p:pic>
    </p:spTree>
    <p:extLst>
      <p:ext uri="{BB962C8B-B14F-4D97-AF65-F5344CB8AC3E}">
        <p14:creationId xmlns:p14="http://schemas.microsoft.com/office/powerpoint/2010/main" val="363622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16B067B1-F4E5-4FDF-813D-C9E872E80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E1CD9BD-0FA1-4351-A25D-B0E4C0ECA30D}"/>
              </a:ext>
            </a:extLst>
          </p:cNvPr>
          <p:cNvSpPr txBox="1"/>
          <p:nvPr/>
        </p:nvSpPr>
        <p:spPr>
          <a:xfrm>
            <a:off x="5673659" y="87787"/>
            <a:ext cx="5473312" cy="523220"/>
          </a:xfrm>
          <a:prstGeom prst="rect">
            <a:avLst/>
          </a:prstGeom>
          <a:solidFill>
            <a:srgbClr val="FFFF00"/>
          </a:solidFill>
        </p:spPr>
        <p:txBody>
          <a:bodyPr wrap="square" rtlCol="0">
            <a:spAutoFit/>
          </a:bodyPr>
          <a:lstStyle/>
          <a:p>
            <a:pPr algn="ctr"/>
            <a:r>
              <a:rPr lang="en-US" sz="2800" dirty="0" err="1"/>
              <a:t>Trường</a:t>
            </a:r>
            <a:r>
              <a:rPr lang="en-US" sz="2800" dirty="0"/>
              <a:t> </a:t>
            </a:r>
            <a:r>
              <a:rPr lang="en-US" sz="2800" dirty="0" err="1"/>
              <a:t>học</a:t>
            </a:r>
            <a:r>
              <a:rPr lang="en-US" sz="2800" dirty="0"/>
              <a:t>- DV </a:t>
            </a:r>
            <a:r>
              <a:rPr lang="en-US" sz="2800" dirty="0" err="1"/>
              <a:t>giáo</a:t>
            </a:r>
            <a:r>
              <a:rPr lang="en-US" sz="2800" dirty="0"/>
              <a:t> </a:t>
            </a:r>
            <a:r>
              <a:rPr lang="en-US" sz="2800" dirty="0" err="1"/>
              <a:t>dục</a:t>
            </a:r>
            <a:endParaRPr lang="en-US" sz="2800" dirty="0"/>
          </a:p>
        </p:txBody>
      </p:sp>
      <p:pic>
        <p:nvPicPr>
          <p:cNvPr id="2" name="Picture 2" descr="Trường Trung Học Cơ Sở Phú Mỹ">
            <a:extLst>
              <a:ext uri="{FF2B5EF4-FFF2-40B4-BE49-F238E27FC236}">
                <a16:creationId xmlns:a16="http://schemas.microsoft.com/office/drawing/2014/main" id="{2650D70D-E453-DEA7-751D-922FC0BAED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05545"/>
            <a:ext cx="7974763" cy="622662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uyên truyền giáo dục sức khỏe phòng chống bệnh Sốt xuất huyết - Trường  Trung Học Cơ Sở Phú Mỹ">
            <a:extLst>
              <a:ext uri="{FF2B5EF4-FFF2-40B4-BE49-F238E27FC236}">
                <a16:creationId xmlns:a16="http://schemas.microsoft.com/office/drawing/2014/main" id="{4AF1D048-C072-3285-0F34-FEA456E013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7429" y="805544"/>
            <a:ext cx="9344232" cy="6140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6945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2050" name="Picture 2" descr="Cầu Vàng - Bà Nà Hills">
            <a:extLst>
              <a:ext uri="{FF2B5EF4-FFF2-40B4-BE49-F238E27FC236}">
                <a16:creationId xmlns:a16="http://schemas.microsoft.com/office/drawing/2014/main" id="{546AB9CC-9843-4BDF-9403-90EFBCA069C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211" r="-3" b="-3"/>
          <a:stretch/>
        </p:blipFill>
        <p:spPr bwMode="auto">
          <a:xfrm>
            <a:off x="321733" y="321733"/>
            <a:ext cx="11548534" cy="621453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8BF7BAE-9A90-4152-9BBA-FB36617B8527}"/>
              </a:ext>
            </a:extLst>
          </p:cNvPr>
          <p:cNvSpPr txBox="1"/>
          <p:nvPr/>
        </p:nvSpPr>
        <p:spPr>
          <a:xfrm>
            <a:off x="321734" y="452399"/>
            <a:ext cx="5329054" cy="523220"/>
          </a:xfrm>
          <a:prstGeom prst="rect">
            <a:avLst/>
          </a:prstGeom>
          <a:noFill/>
        </p:spPr>
        <p:txBody>
          <a:bodyPr wrap="square" rtlCol="0">
            <a:spAutoFit/>
          </a:bodyPr>
          <a:lstStyle/>
          <a:p>
            <a:pPr algn="ctr"/>
            <a:r>
              <a:rPr lang="en-US" sz="2800" dirty="0">
                <a:solidFill>
                  <a:schemeClr val="bg1"/>
                </a:solidFill>
              </a:rPr>
              <a:t>Du </a:t>
            </a:r>
            <a:r>
              <a:rPr lang="en-US" sz="2800" dirty="0" err="1">
                <a:solidFill>
                  <a:schemeClr val="bg1"/>
                </a:solidFill>
              </a:rPr>
              <a:t>lịch</a:t>
            </a:r>
            <a:r>
              <a:rPr lang="en-US" sz="2800" dirty="0">
                <a:solidFill>
                  <a:schemeClr val="bg1"/>
                </a:solidFill>
              </a:rPr>
              <a:t> – </a:t>
            </a:r>
            <a:r>
              <a:rPr lang="en-US" sz="2800" dirty="0" err="1">
                <a:solidFill>
                  <a:schemeClr val="bg1"/>
                </a:solidFill>
              </a:rPr>
              <a:t>Ngành</a:t>
            </a:r>
            <a:r>
              <a:rPr lang="en-US" sz="2800" dirty="0">
                <a:solidFill>
                  <a:schemeClr val="bg1"/>
                </a:solidFill>
              </a:rPr>
              <a:t> </a:t>
            </a:r>
            <a:r>
              <a:rPr lang="en-US" sz="2800" dirty="0" err="1">
                <a:solidFill>
                  <a:schemeClr val="bg1"/>
                </a:solidFill>
              </a:rPr>
              <a:t>dịch</a:t>
            </a:r>
            <a:r>
              <a:rPr lang="en-US" sz="2800" dirty="0">
                <a:solidFill>
                  <a:schemeClr val="bg1"/>
                </a:solidFill>
              </a:rPr>
              <a:t> </a:t>
            </a:r>
            <a:r>
              <a:rPr lang="en-US" sz="2800" dirty="0" err="1">
                <a:solidFill>
                  <a:schemeClr val="bg1"/>
                </a:solidFill>
              </a:rPr>
              <a:t>vụ</a:t>
            </a:r>
            <a:r>
              <a:rPr lang="en-US" sz="2800" dirty="0">
                <a:solidFill>
                  <a:schemeClr val="bg1"/>
                </a:solidFill>
              </a:rPr>
              <a:t> </a:t>
            </a:r>
            <a:r>
              <a:rPr lang="en-US" sz="2800" dirty="0" err="1">
                <a:solidFill>
                  <a:schemeClr val="bg1"/>
                </a:solidFill>
              </a:rPr>
              <a:t>quan</a:t>
            </a:r>
            <a:r>
              <a:rPr lang="en-US" sz="2800" dirty="0">
                <a:solidFill>
                  <a:schemeClr val="bg1"/>
                </a:solidFill>
              </a:rPr>
              <a:t> </a:t>
            </a:r>
            <a:r>
              <a:rPr lang="en-US" sz="2800" dirty="0" err="1">
                <a:solidFill>
                  <a:schemeClr val="bg1"/>
                </a:solidFill>
              </a:rPr>
              <a:t>trọng</a:t>
            </a:r>
            <a:endParaRPr lang="en-US" sz="2800" dirty="0">
              <a:solidFill>
                <a:schemeClr val="bg1"/>
              </a:solidFill>
            </a:endParaRPr>
          </a:p>
        </p:txBody>
      </p:sp>
    </p:spTree>
    <p:extLst>
      <p:ext uri="{BB962C8B-B14F-4D97-AF65-F5344CB8AC3E}">
        <p14:creationId xmlns:p14="http://schemas.microsoft.com/office/powerpoint/2010/main" val="237849246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F359B42-830F-0935-AA99-D431FB24C926}"/>
              </a:ext>
            </a:extLst>
          </p:cNvPr>
          <p:cNvGrpSpPr/>
          <p:nvPr/>
        </p:nvGrpSpPr>
        <p:grpSpPr>
          <a:xfrm>
            <a:off x="608696" y="278041"/>
            <a:ext cx="7467600" cy="716771"/>
            <a:chOff x="1399309" y="32676"/>
            <a:chExt cx="9393381" cy="716771"/>
          </a:xfrm>
        </p:grpSpPr>
        <p:sp>
          <p:nvSpPr>
            <p:cNvPr id="3" name="Rectangle: Rounded Corners 2">
              <a:extLst>
                <a:ext uri="{FF2B5EF4-FFF2-40B4-BE49-F238E27FC236}">
                  <a16:creationId xmlns:a16="http://schemas.microsoft.com/office/drawing/2014/main" id="{9CCFA414-79CD-796D-5506-DD1E2403E5FD}"/>
                </a:ext>
              </a:extLst>
            </p:cNvPr>
            <p:cNvSpPr/>
            <p:nvPr/>
          </p:nvSpPr>
          <p:spPr>
            <a:xfrm>
              <a:off x="1399309" y="41561"/>
              <a:ext cx="9393381" cy="707886"/>
            </a:xfrm>
            <a:prstGeom prst="roundRect">
              <a:avLst>
                <a:gd name="adj" fmla="val 50000"/>
              </a:avLst>
            </a:prstGeom>
            <a:solidFill>
              <a:srgbClr val="8D4D0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9Slide07 IcielBaliho Script"/>
                <a:ea typeface="+mn-ea"/>
                <a:cs typeface="+mn-cs"/>
              </a:endParaRPr>
            </a:p>
          </p:txBody>
        </p:sp>
        <p:sp>
          <p:nvSpPr>
            <p:cNvPr id="4" name="TextBox 3">
              <a:extLst>
                <a:ext uri="{FF2B5EF4-FFF2-40B4-BE49-F238E27FC236}">
                  <a16:creationId xmlns:a16="http://schemas.microsoft.com/office/drawing/2014/main" id="{E4777897-8868-6B95-A8BB-C4F7EA516AD6}"/>
                </a:ext>
              </a:extLst>
            </p:cNvPr>
            <p:cNvSpPr txBox="1"/>
            <p:nvPr/>
          </p:nvSpPr>
          <p:spPr>
            <a:xfrm>
              <a:off x="2198746" y="32676"/>
              <a:ext cx="7844474"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4000" kern="0" dirty="0">
                  <a:solidFill>
                    <a:srgbClr val="FFFF00"/>
                  </a:solidFill>
                  <a:effectLst>
                    <a:outerShdw blurRad="38100" dist="38100" dir="2700000" algn="tl">
                      <a:srgbClr val="000000">
                        <a:alpha val="43137"/>
                      </a:srgbClr>
                    </a:outerShdw>
                  </a:effectLst>
                  <a:latin typeface="#9Slide03 Roboto Condensed"/>
                </a:rPr>
                <a:t>1. C</a:t>
              </a:r>
              <a:r>
                <a:rPr lang="vi-VN" sz="4000" kern="0" dirty="0">
                  <a:solidFill>
                    <a:srgbClr val="FFFF00"/>
                  </a:solidFill>
                  <a:effectLst>
                    <a:outerShdw blurRad="38100" dist="38100" dir="2700000" algn="tl">
                      <a:srgbClr val="000000">
                        <a:alpha val="43137"/>
                      </a:srgbClr>
                    </a:outerShdw>
                  </a:effectLst>
                  <a:latin typeface="#9Slide03 Roboto Condensed"/>
                </a:rPr>
                <a:t>Ơ</a:t>
              </a:r>
              <a:r>
                <a:rPr lang="en-US" sz="4000" kern="0" dirty="0">
                  <a:solidFill>
                    <a:srgbClr val="FFFF00"/>
                  </a:solidFill>
                  <a:effectLst>
                    <a:outerShdw blurRad="38100" dist="38100" dir="2700000" algn="tl">
                      <a:srgbClr val="000000">
                        <a:alpha val="43137"/>
                      </a:srgbClr>
                    </a:outerShdw>
                  </a:effectLst>
                  <a:latin typeface="#9Slide03 Roboto Condensed"/>
                </a:rPr>
                <a:t> CẤU NGÀNH DỊCH VỤ</a:t>
              </a:r>
              <a:endParaRPr kumimoji="0" lang="en-US" sz="4000" b="0"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9Slide03 Roboto Condensed"/>
              </a:endParaRPr>
            </a:p>
          </p:txBody>
        </p:sp>
      </p:grpSp>
      <p:sp>
        <p:nvSpPr>
          <p:cNvPr id="5" name="TextBox 4">
            <a:extLst>
              <a:ext uri="{FF2B5EF4-FFF2-40B4-BE49-F238E27FC236}">
                <a16:creationId xmlns:a16="http://schemas.microsoft.com/office/drawing/2014/main" id="{69D8B6EC-4D6C-3AD2-8877-C365D6DDE7E8}"/>
              </a:ext>
            </a:extLst>
          </p:cNvPr>
          <p:cNvSpPr txBox="1"/>
          <p:nvPr/>
        </p:nvSpPr>
        <p:spPr>
          <a:xfrm>
            <a:off x="381000" y="1300480"/>
            <a:ext cx="11734800" cy="1700978"/>
          </a:xfrm>
          <a:prstGeom prst="rect">
            <a:avLst/>
          </a:prstGeom>
          <a:noFill/>
        </p:spPr>
        <p:txBody>
          <a:bodyPr wrap="square" rtlCol="0">
            <a:spAutoFit/>
          </a:bodyPr>
          <a:lstStyle/>
          <a:p>
            <a:pPr indent="180340">
              <a:lnSpc>
                <a:spcPct val="120000"/>
              </a:lnSpc>
              <a:spcAft>
                <a:spcPts val="800"/>
              </a:spcAft>
            </a:pPr>
            <a:r>
              <a:rPr 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Dịch</a:t>
            </a:r>
            <a:r>
              <a:rPr 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vụ</a:t>
            </a:r>
            <a:r>
              <a:rPr 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là</a:t>
            </a:r>
            <a:r>
              <a:rPr 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ngành</a:t>
            </a:r>
            <a:r>
              <a:rPr 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phục</a:t>
            </a:r>
            <a:r>
              <a:rPr 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vụ</a:t>
            </a:r>
            <a:r>
              <a:rPr 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cho</a:t>
            </a:r>
            <a:r>
              <a:rPr 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các</a:t>
            </a:r>
            <a:r>
              <a:rPr 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nhu</a:t>
            </a:r>
            <a:r>
              <a:rPr 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cầu</a:t>
            </a:r>
            <a:r>
              <a:rPr 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trong</a:t>
            </a:r>
            <a:r>
              <a:rPr 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sản</a:t>
            </a:r>
            <a:r>
              <a:rPr 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xuất</a:t>
            </a:r>
            <a:r>
              <a:rPr 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và</a:t>
            </a:r>
            <a:r>
              <a:rPr 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sinh</a:t>
            </a:r>
            <a:r>
              <a:rPr 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hoạt</a:t>
            </a:r>
            <a:r>
              <a:rPr 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t>
            </a:r>
          </a:p>
          <a:p>
            <a:pPr indent="180340">
              <a:lnSpc>
                <a:spcPct val="120000"/>
              </a:lnSpc>
              <a:spcAft>
                <a:spcPts val="800"/>
              </a:spcAft>
            </a:pPr>
            <a:r>
              <a:rPr 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Cơ</a:t>
            </a:r>
            <a:r>
              <a:rPr 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cấu</a:t>
            </a:r>
            <a:r>
              <a:rPr 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ngành</a:t>
            </a:r>
            <a:r>
              <a:rPr 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gồm</a:t>
            </a:r>
            <a:r>
              <a:rPr 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ba</a:t>
            </a:r>
            <a:r>
              <a:rPr 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nhóm</a:t>
            </a:r>
            <a:r>
              <a:rPr 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ngành</a:t>
            </a:r>
            <a:r>
              <a:rPr 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DV </a:t>
            </a:r>
            <a:r>
              <a:rPr lang="en-US" sz="2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sản</a:t>
            </a:r>
            <a:r>
              <a:rPr 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xuất</a:t>
            </a:r>
            <a:r>
              <a:rPr 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DV </a:t>
            </a:r>
            <a:r>
              <a:rPr lang="en-US" sz="2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công</a:t>
            </a:r>
            <a:r>
              <a:rPr 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cộng</a:t>
            </a:r>
            <a:r>
              <a:rPr 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DV </a:t>
            </a:r>
            <a:r>
              <a:rPr lang="en-US" sz="2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tiêu</a:t>
            </a:r>
            <a:r>
              <a:rPr 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dùng</a:t>
            </a:r>
            <a:r>
              <a:rPr 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2776040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1 1"/>
          <p:cNvSpPr/>
          <p:nvPr/>
        </p:nvSpPr>
        <p:spPr>
          <a:xfrm>
            <a:off x="1295400" y="0"/>
            <a:ext cx="9601200" cy="7391400"/>
          </a:xfrm>
          <a:prstGeom prst="irregularSeal1">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FF0000"/>
                </a:solidFill>
                <a:latin typeface="Times New Roman" pitchFamily="18" charset="0"/>
                <a:cs typeface="Times New Roman" pitchFamily="18" charset="0"/>
              </a:rPr>
              <a:t>Cho </a:t>
            </a:r>
            <a:r>
              <a:rPr lang="en-US" sz="3200" dirty="0" err="1">
                <a:solidFill>
                  <a:srgbClr val="FF0000"/>
                </a:solidFill>
                <a:latin typeface="Times New Roman" pitchFamily="18" charset="0"/>
                <a:cs typeface="Times New Roman" pitchFamily="18" charset="0"/>
              </a:rPr>
              <a:t>ví</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dụ</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chứng</a:t>
            </a:r>
            <a:r>
              <a:rPr lang="en-US" sz="3200" dirty="0">
                <a:solidFill>
                  <a:srgbClr val="FF0000"/>
                </a:solidFill>
                <a:latin typeface="Times New Roman" pitchFamily="18" charset="0"/>
                <a:cs typeface="Times New Roman" pitchFamily="18" charset="0"/>
              </a:rPr>
              <a:t> minh </a:t>
            </a:r>
            <a:r>
              <a:rPr lang="en-US" sz="3200" dirty="0" err="1">
                <a:solidFill>
                  <a:srgbClr val="FF0000"/>
                </a:solidFill>
                <a:latin typeface="Times New Roman" pitchFamily="18" charset="0"/>
                <a:cs typeface="Times New Roman" pitchFamily="18" charset="0"/>
              </a:rPr>
              <a:t>rằng</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nền</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kinh</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tế</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càng</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phát</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triển</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thì</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các</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hoạt</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động</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dịch</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vụ</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càng</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trở</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nên</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đa</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dạng</a:t>
            </a:r>
            <a:r>
              <a:rPr lang="en-US" sz="3200" dirty="0">
                <a:solidFill>
                  <a:srgbClr val="FF0000"/>
                </a:solidFill>
                <a:latin typeface="Times New Roman" pitchFamily="18" charset="0"/>
                <a:cs typeface="Times New Roman" pitchFamily="18" charset="0"/>
              </a:rPr>
              <a:t>.</a:t>
            </a:r>
          </a:p>
        </p:txBody>
      </p:sp>
    </p:spTree>
    <p:extLst>
      <p:ext uri="{BB962C8B-B14F-4D97-AF65-F5344CB8AC3E}">
        <p14:creationId xmlns:p14="http://schemas.microsoft.com/office/powerpoint/2010/main" val="4200996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http://img.v3.news.zdn.vn/w660/Uploaded/xpcwvovb/2014_10_06/13_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22772" y="104264"/>
            <a:ext cx="3570514" cy="304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7" descr="http://www2.vietbao.vn/images/vn999/150/2014/10/20141010-loat-anh-moi-cong-bo-ve-ngay-giai-phong-thu-do-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5363" y="88275"/>
            <a:ext cx="2814638" cy="307997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9" descr="http://ashui.com/mag/images/stories/201112/phancamthuong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412" y="120253"/>
            <a:ext cx="3820886" cy="304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0" descr="http://image1.ictnews.vn/_Files/images/750/f56/268/750f5626896fae0327143aa125da07c9.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19457" y="3502818"/>
            <a:ext cx="2873829" cy="300870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2" descr="http://chaobuoisang.net/images/stores/2014/02/08/anh-khung-khiep-canh-len-nhau-o-nut-cau-thanh-tri-duong-5-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00463" y="3502819"/>
            <a:ext cx="2209800" cy="293132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3" descr="http://img.v3.news.zdn.vn/Uploaded/abfluaa/2014_06_17/20140323091207train.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8714" y="3502819"/>
            <a:ext cx="3101749" cy="293132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5" descr="http://media.vietq.vn/files/du-thuyen-cua-dai-gia-viet-5.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29993" y="3502819"/>
            <a:ext cx="2656114" cy="2969418"/>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16"/>
          <p:cNvSpPr txBox="1">
            <a:spLocks noChangeArrowheads="1"/>
          </p:cNvSpPr>
          <p:nvPr/>
        </p:nvSpPr>
        <p:spPr bwMode="auto">
          <a:xfrm>
            <a:off x="3943350" y="3040515"/>
            <a:ext cx="3276600" cy="519113"/>
          </a:xfrm>
          <a:prstGeom prst="rect">
            <a:avLst/>
          </a:prstGeom>
          <a:noFill/>
          <a:ln>
            <a:noFill/>
          </a:ln>
          <a:effectLst/>
        </p:spPr>
        <p:txBody>
          <a:bodyPr>
            <a:spAutoFit/>
          </a:bodyPr>
          <a:lstStyle/>
          <a:p>
            <a:pPr>
              <a:spcBef>
                <a:spcPct val="50000"/>
              </a:spcBef>
            </a:pPr>
            <a:r>
              <a:rPr lang="en-US" sz="2800" b="1" dirty="0">
                <a:solidFill>
                  <a:srgbClr val="0000FF"/>
                </a:solidFill>
                <a:latin typeface="Times New Roman" pitchFamily="18" charset="0"/>
              </a:rPr>
              <a:t>Giao </a:t>
            </a:r>
            <a:r>
              <a:rPr lang="en-US" sz="2800" b="1" dirty="0" err="1">
                <a:solidFill>
                  <a:srgbClr val="0000FF"/>
                </a:solidFill>
                <a:latin typeface="Times New Roman" pitchFamily="18" charset="0"/>
              </a:rPr>
              <a:t>thông</a:t>
            </a:r>
            <a:r>
              <a:rPr lang="en-US" sz="2800" b="1" dirty="0">
                <a:solidFill>
                  <a:srgbClr val="0000FF"/>
                </a:solidFill>
                <a:latin typeface="Times New Roman" pitchFamily="18" charset="0"/>
              </a:rPr>
              <a:t> </a:t>
            </a:r>
            <a:r>
              <a:rPr lang="en-US" sz="2800" b="1" dirty="0" err="1">
                <a:solidFill>
                  <a:srgbClr val="0000FF"/>
                </a:solidFill>
                <a:latin typeface="Times New Roman" pitchFamily="18" charset="0"/>
              </a:rPr>
              <a:t>thời</a:t>
            </a:r>
            <a:r>
              <a:rPr lang="en-US" sz="2800" b="1" dirty="0">
                <a:solidFill>
                  <a:srgbClr val="0000FF"/>
                </a:solidFill>
                <a:latin typeface="Times New Roman" pitchFamily="18" charset="0"/>
              </a:rPr>
              <a:t> </a:t>
            </a:r>
            <a:r>
              <a:rPr lang="en-US" sz="2800" b="1" dirty="0" err="1">
                <a:solidFill>
                  <a:srgbClr val="0000FF"/>
                </a:solidFill>
                <a:latin typeface="Times New Roman" pitchFamily="18" charset="0"/>
              </a:rPr>
              <a:t>xưa</a:t>
            </a:r>
            <a:endParaRPr lang="en-US" sz="2800" b="1" dirty="0">
              <a:solidFill>
                <a:srgbClr val="0000FF"/>
              </a:solidFill>
              <a:latin typeface="Times New Roman" pitchFamily="18" charset="0"/>
            </a:endParaRPr>
          </a:p>
        </p:txBody>
      </p:sp>
      <p:sp>
        <p:nvSpPr>
          <p:cNvPr id="10" name="Text Box 17"/>
          <p:cNvSpPr txBox="1">
            <a:spLocks noChangeArrowheads="1"/>
          </p:cNvSpPr>
          <p:nvPr/>
        </p:nvSpPr>
        <p:spPr bwMode="auto">
          <a:xfrm>
            <a:off x="3905250" y="6400801"/>
            <a:ext cx="3352800" cy="519113"/>
          </a:xfrm>
          <a:prstGeom prst="rect">
            <a:avLst/>
          </a:prstGeom>
          <a:noFill/>
          <a:ln>
            <a:noFill/>
          </a:ln>
          <a:effectLst/>
        </p:spPr>
        <p:txBody>
          <a:bodyPr>
            <a:spAutoFit/>
          </a:bodyPr>
          <a:lstStyle/>
          <a:p>
            <a:pPr>
              <a:spcBef>
                <a:spcPct val="50000"/>
              </a:spcBef>
            </a:pPr>
            <a:r>
              <a:rPr lang="en-US" sz="2800" b="1" dirty="0">
                <a:solidFill>
                  <a:srgbClr val="0000CC"/>
                </a:solidFill>
                <a:latin typeface="Times New Roman" pitchFamily="18" charset="0"/>
              </a:rPr>
              <a:t>Giao </a:t>
            </a:r>
            <a:r>
              <a:rPr lang="en-US" sz="2800" b="1" dirty="0" err="1">
                <a:solidFill>
                  <a:srgbClr val="0000CC"/>
                </a:solidFill>
                <a:latin typeface="Times New Roman" pitchFamily="18" charset="0"/>
              </a:rPr>
              <a:t>thông</a:t>
            </a:r>
            <a:r>
              <a:rPr lang="en-US" sz="2800" b="1" dirty="0">
                <a:solidFill>
                  <a:srgbClr val="0000CC"/>
                </a:solidFill>
                <a:latin typeface="Times New Roman" pitchFamily="18" charset="0"/>
              </a:rPr>
              <a:t> </a:t>
            </a:r>
            <a:r>
              <a:rPr lang="en-US" sz="2800" b="1" dirty="0" err="1">
                <a:solidFill>
                  <a:srgbClr val="0000CC"/>
                </a:solidFill>
                <a:latin typeface="Times New Roman" pitchFamily="18" charset="0"/>
              </a:rPr>
              <a:t>ngày</a:t>
            </a:r>
            <a:r>
              <a:rPr lang="en-US" sz="2800" b="1" dirty="0">
                <a:solidFill>
                  <a:srgbClr val="0000CC"/>
                </a:solidFill>
                <a:latin typeface="Times New Roman" pitchFamily="18" charset="0"/>
              </a:rPr>
              <a:t> nay</a:t>
            </a:r>
          </a:p>
        </p:txBody>
      </p:sp>
    </p:spTree>
    <p:extLst>
      <p:ext uri="{BB962C8B-B14F-4D97-AF65-F5344CB8AC3E}">
        <p14:creationId xmlns:p14="http://schemas.microsoft.com/office/powerpoint/2010/main" val="2112013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3" name="Picture 5" descr="http://a8.vietbao.vn/images/vn888/Duc/20.08.09/damcuo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38113"/>
            <a:ext cx="4267200" cy="3181350"/>
          </a:xfrm>
          <a:prstGeom prst="rect">
            <a:avLst/>
          </a:prstGeom>
          <a:noFill/>
          <a:extLst>
            <a:ext uri="{909E8E84-426E-40DD-AFC4-6F175D3DCCD1}">
              <a14:hiddenFill xmlns:a14="http://schemas.microsoft.com/office/drawing/2010/main">
                <a:solidFill>
                  <a:srgbClr val="FFFFFF"/>
                </a:solidFill>
              </a14:hiddenFill>
            </a:ext>
          </a:extLst>
        </p:spPr>
      </p:pic>
      <p:pic>
        <p:nvPicPr>
          <p:cNvPr id="53255" name="Picture 7" descr="http://static.phapluattp.vn/uploaded/tuquyen/2015_01_15/2015-01-15085554_BLMR.jpg?height=5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142875"/>
            <a:ext cx="4267200" cy="3181350"/>
          </a:xfrm>
          <a:prstGeom prst="rect">
            <a:avLst/>
          </a:prstGeom>
          <a:noFill/>
          <a:extLst>
            <a:ext uri="{909E8E84-426E-40DD-AFC4-6F175D3DCCD1}">
              <a14:hiddenFill xmlns:a14="http://schemas.microsoft.com/office/drawing/2010/main">
                <a:solidFill>
                  <a:srgbClr val="FFFFFF"/>
                </a:solidFill>
              </a14:hiddenFill>
            </a:ext>
          </a:extLst>
        </p:spPr>
      </p:pic>
      <p:pic>
        <p:nvPicPr>
          <p:cNvPr id="53261" name="Picture 13" descr="http://phunutoday.vn/upload_images/images/2014/12/31/sao1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3429001"/>
            <a:ext cx="4267200" cy="3190875"/>
          </a:xfrm>
          <a:prstGeom prst="rect">
            <a:avLst/>
          </a:prstGeom>
          <a:noFill/>
          <a:extLst>
            <a:ext uri="{909E8E84-426E-40DD-AFC4-6F175D3DCCD1}">
              <a14:hiddenFill xmlns:a14="http://schemas.microsoft.com/office/drawing/2010/main">
                <a:solidFill>
                  <a:srgbClr val="FFFFFF"/>
                </a:solidFill>
              </a14:hiddenFill>
            </a:ext>
          </a:extLst>
        </p:spPr>
      </p:pic>
      <p:pic>
        <p:nvPicPr>
          <p:cNvPr id="53263" name="Picture 15" descr="http://image2.tin247.com/pictures/2014/12/28/dnb141972927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3429001"/>
            <a:ext cx="4343400" cy="3248025"/>
          </a:xfrm>
          <a:prstGeom prst="rect">
            <a:avLst/>
          </a:prstGeom>
          <a:noFill/>
          <a:extLst>
            <a:ext uri="{909E8E84-426E-40DD-AFC4-6F175D3DCCD1}">
              <a14:hiddenFill xmlns:a14="http://schemas.microsoft.com/office/drawing/2010/main">
                <a:solidFill>
                  <a:srgbClr val="FFFFFF"/>
                </a:solidFill>
              </a14:hiddenFill>
            </a:ext>
          </a:extLst>
        </p:spPr>
      </p:pic>
      <p:sp>
        <p:nvSpPr>
          <p:cNvPr id="53264" name="Text Box 16"/>
          <p:cNvSpPr txBox="1">
            <a:spLocks noChangeArrowheads="1"/>
          </p:cNvSpPr>
          <p:nvPr/>
        </p:nvSpPr>
        <p:spPr bwMode="auto">
          <a:xfrm>
            <a:off x="5181600" y="71439"/>
            <a:ext cx="2438400" cy="3968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000" b="1" dirty="0" err="1">
                <a:solidFill>
                  <a:prstClr val="black"/>
                </a:solidFill>
                <a:latin typeface="Times New Roman" pitchFamily="18" charset="0"/>
              </a:rPr>
              <a:t>Đám</a:t>
            </a:r>
            <a:r>
              <a:rPr lang="en-US" sz="2000" b="1" dirty="0">
                <a:solidFill>
                  <a:prstClr val="black"/>
                </a:solidFill>
                <a:latin typeface="Times New Roman" pitchFamily="18" charset="0"/>
              </a:rPr>
              <a:t> </a:t>
            </a:r>
            <a:r>
              <a:rPr lang="en-US" sz="2000" b="1" dirty="0" err="1">
                <a:solidFill>
                  <a:prstClr val="black"/>
                </a:solidFill>
                <a:latin typeface="Times New Roman" pitchFamily="18" charset="0"/>
              </a:rPr>
              <a:t>cưới</a:t>
            </a:r>
            <a:r>
              <a:rPr lang="en-US" sz="2000" b="1" dirty="0">
                <a:solidFill>
                  <a:prstClr val="black"/>
                </a:solidFill>
                <a:latin typeface="Times New Roman" pitchFamily="18" charset="0"/>
              </a:rPr>
              <a:t> </a:t>
            </a:r>
            <a:r>
              <a:rPr lang="en-US" sz="2000" b="1" dirty="0" err="1">
                <a:solidFill>
                  <a:prstClr val="black"/>
                </a:solidFill>
                <a:latin typeface="Times New Roman" pitchFamily="18" charset="0"/>
              </a:rPr>
              <a:t>ngày</a:t>
            </a:r>
            <a:r>
              <a:rPr lang="en-US" sz="2000" b="1" dirty="0">
                <a:solidFill>
                  <a:prstClr val="black"/>
                </a:solidFill>
                <a:latin typeface="Times New Roman" pitchFamily="18" charset="0"/>
              </a:rPr>
              <a:t> </a:t>
            </a:r>
            <a:r>
              <a:rPr lang="en-US" sz="2000" b="1" dirty="0" err="1">
                <a:solidFill>
                  <a:prstClr val="black"/>
                </a:solidFill>
                <a:latin typeface="Times New Roman" pitchFamily="18" charset="0"/>
              </a:rPr>
              <a:t>xưa</a:t>
            </a:r>
            <a:r>
              <a:rPr lang="en-US" dirty="0">
                <a:solidFill>
                  <a:prstClr val="black"/>
                </a:solidFill>
                <a:latin typeface="Calibri"/>
              </a:rPr>
              <a:t> </a:t>
            </a:r>
          </a:p>
        </p:txBody>
      </p:sp>
      <p:sp>
        <p:nvSpPr>
          <p:cNvPr id="53265" name="Text Box 17"/>
          <p:cNvSpPr txBox="1">
            <a:spLocks noChangeArrowheads="1"/>
          </p:cNvSpPr>
          <p:nvPr/>
        </p:nvSpPr>
        <p:spPr bwMode="auto">
          <a:xfrm>
            <a:off x="5029200" y="3429001"/>
            <a:ext cx="2286000" cy="3968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000" b="1" i="1">
                <a:solidFill>
                  <a:prstClr val="black"/>
                </a:solidFill>
                <a:latin typeface="Times New Roman" pitchFamily="18" charset="0"/>
              </a:rPr>
              <a:t>Đám cưới ngày nay</a:t>
            </a:r>
          </a:p>
        </p:txBody>
      </p:sp>
    </p:spTree>
    <p:extLst>
      <p:ext uri="{BB962C8B-B14F-4D97-AF65-F5344CB8AC3E}">
        <p14:creationId xmlns:p14="http://schemas.microsoft.com/office/powerpoint/2010/main" val="4140808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http://i1150.photobucket.com/albums/o617/redsvn/2013/09/Hanoi3d/_DSC8832.jpg~origin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81150" y="57150"/>
            <a:ext cx="2819400" cy="32004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7" descr="http://res.vtc.vn/media/vtcnews/2015/02/17/tet-xua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2464" y="28575"/>
            <a:ext cx="3114675" cy="3200400"/>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9" descr="2Q=="/>
          <p:cNvSpPr>
            <a:spLocks noChangeAspect="1" noChangeArrowheads="1"/>
          </p:cNvSpPr>
          <p:nvPr/>
        </p:nvSpPr>
        <p:spPr bwMode="auto">
          <a:xfrm>
            <a:off x="4586289" y="1924050"/>
            <a:ext cx="3019425" cy="30099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en-US">
              <a:solidFill>
                <a:prstClr val="black"/>
              </a:solidFill>
              <a:latin typeface="Calibri"/>
            </a:endParaRPr>
          </a:p>
        </p:txBody>
      </p:sp>
      <p:sp>
        <p:nvSpPr>
          <p:cNvPr id="5" name="AutoShape 11" descr="2Q=="/>
          <p:cNvSpPr>
            <a:spLocks noChangeAspect="1" noChangeArrowheads="1"/>
          </p:cNvSpPr>
          <p:nvPr/>
        </p:nvSpPr>
        <p:spPr bwMode="auto">
          <a:xfrm>
            <a:off x="4586289" y="1924050"/>
            <a:ext cx="3019425" cy="30099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en-US">
              <a:solidFill>
                <a:prstClr val="black"/>
              </a:solidFill>
              <a:latin typeface="Calibri"/>
            </a:endParaRPr>
          </a:p>
        </p:txBody>
      </p:sp>
      <p:sp>
        <p:nvSpPr>
          <p:cNvPr id="6" name="AutoShape 13" descr="http://vnthuquan.net/anh/lon/h2.jpg"/>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en-US">
              <a:solidFill>
                <a:prstClr val="black"/>
              </a:solidFill>
              <a:latin typeface="Calibri"/>
            </a:endParaRPr>
          </a:p>
        </p:txBody>
      </p:sp>
      <p:pic>
        <p:nvPicPr>
          <p:cNvPr id="7" name="Picture 15" descr="http://image.qdnd.vn/Upload/maihuong_ta/2013/4/10/605736162013041015381631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1425" y="61914"/>
            <a:ext cx="3048000" cy="313848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7" descr="http://media2.thethaovanhoa.vn/2015/09/15/06/58/anh-2-Custom.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6388" y="3276600"/>
            <a:ext cx="2843212" cy="35814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9" descr="http://muachung10.vcmedia.vn/thumb_w/640/i:gallery/2015/02/12/eytky/Phung-Hoang-Gold-Palace-TPHCM-2-Khong-phu-thu-cuoi-tuan-ngay-LeTe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00550" y="3276600"/>
            <a:ext cx="3200400" cy="35814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1" descr="http://images.quehuongonline.vn/Uploads/LibraryImages/(1)0TPHCM5.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86663" y="3276600"/>
            <a:ext cx="3048000" cy="35814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 Box 22"/>
          <p:cNvSpPr txBox="1">
            <a:spLocks noChangeArrowheads="1"/>
          </p:cNvSpPr>
          <p:nvPr/>
        </p:nvSpPr>
        <p:spPr bwMode="auto">
          <a:xfrm>
            <a:off x="7696200" y="1"/>
            <a:ext cx="1828800" cy="3968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000" b="1">
                <a:solidFill>
                  <a:srgbClr val="0000CC"/>
                </a:solidFill>
                <a:latin typeface="Times New Roman" pitchFamily="18" charset="0"/>
              </a:rPr>
              <a:t>Chợ ngày xưa</a:t>
            </a:r>
          </a:p>
        </p:txBody>
      </p:sp>
      <p:sp>
        <p:nvSpPr>
          <p:cNvPr id="12" name="Text Box 23"/>
          <p:cNvSpPr txBox="1">
            <a:spLocks noChangeArrowheads="1"/>
          </p:cNvSpPr>
          <p:nvPr/>
        </p:nvSpPr>
        <p:spPr bwMode="auto">
          <a:xfrm>
            <a:off x="4572000" y="3224214"/>
            <a:ext cx="1828800" cy="3968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000" b="1">
                <a:solidFill>
                  <a:prstClr val="black"/>
                </a:solidFill>
                <a:latin typeface="Times New Roman" pitchFamily="18" charset="0"/>
              </a:rPr>
              <a:t>Chợ ngày nay</a:t>
            </a:r>
          </a:p>
        </p:txBody>
      </p:sp>
    </p:spTree>
    <p:extLst>
      <p:ext uri="{BB962C8B-B14F-4D97-AF65-F5344CB8AC3E}">
        <p14:creationId xmlns:p14="http://schemas.microsoft.com/office/powerpoint/2010/main" val="19712331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Hình ảnh 20">
            <a:extLst>
              <a:ext uri="{FF2B5EF4-FFF2-40B4-BE49-F238E27FC236}">
                <a16:creationId xmlns:a16="http://schemas.microsoft.com/office/drawing/2014/main" id="{B723095D-729D-467C-BD4A-29D19A585A47}"/>
              </a:ext>
            </a:extLst>
          </p:cNvPr>
          <p:cNvPicPr>
            <a:picLocks noChangeAspect="1"/>
          </p:cNvPicPr>
          <p:nvPr/>
        </p:nvPicPr>
        <p:blipFill>
          <a:blip r:embed="rId3"/>
          <a:stretch>
            <a:fillRect/>
          </a:stretch>
        </p:blipFill>
        <p:spPr>
          <a:xfrm>
            <a:off x="5464620" y="-1556820"/>
            <a:ext cx="1475238" cy="10345325"/>
          </a:xfrm>
          <a:prstGeom prst="rect">
            <a:avLst/>
          </a:prstGeom>
        </p:spPr>
      </p:pic>
      <p:grpSp>
        <p:nvGrpSpPr>
          <p:cNvPr id="35" name="Group 34">
            <a:extLst>
              <a:ext uri="{FF2B5EF4-FFF2-40B4-BE49-F238E27FC236}">
                <a16:creationId xmlns:a16="http://schemas.microsoft.com/office/drawing/2014/main" id="{6CBD7C60-9AE6-47D2-ADDE-24C67906448B}"/>
              </a:ext>
            </a:extLst>
          </p:cNvPr>
          <p:cNvGrpSpPr/>
          <p:nvPr/>
        </p:nvGrpSpPr>
        <p:grpSpPr>
          <a:xfrm>
            <a:off x="2328639" y="71213"/>
            <a:ext cx="7467600" cy="716771"/>
            <a:chOff x="1399309" y="32676"/>
            <a:chExt cx="9393381" cy="716771"/>
          </a:xfrm>
        </p:grpSpPr>
        <p:sp>
          <p:nvSpPr>
            <p:cNvPr id="36" name="Rectangle: Rounded Corners 35">
              <a:extLst>
                <a:ext uri="{FF2B5EF4-FFF2-40B4-BE49-F238E27FC236}">
                  <a16:creationId xmlns:a16="http://schemas.microsoft.com/office/drawing/2014/main" id="{03C1F46C-7D20-4836-8CB3-91C4DACA3C80}"/>
                </a:ext>
              </a:extLst>
            </p:cNvPr>
            <p:cNvSpPr/>
            <p:nvPr/>
          </p:nvSpPr>
          <p:spPr>
            <a:xfrm>
              <a:off x="1399309" y="41561"/>
              <a:ext cx="9393381" cy="707886"/>
            </a:xfrm>
            <a:prstGeom prst="roundRect">
              <a:avLst>
                <a:gd name="adj" fmla="val 50000"/>
              </a:avLst>
            </a:prstGeom>
            <a:solidFill>
              <a:srgbClr val="8D4D0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9Slide07 IcielBaliho Script"/>
                <a:ea typeface="+mn-ea"/>
                <a:cs typeface="+mn-cs"/>
              </a:endParaRPr>
            </a:p>
          </p:txBody>
        </p:sp>
        <p:sp>
          <p:nvSpPr>
            <p:cNvPr id="37" name="TextBox 36">
              <a:extLst>
                <a:ext uri="{FF2B5EF4-FFF2-40B4-BE49-F238E27FC236}">
                  <a16:creationId xmlns:a16="http://schemas.microsoft.com/office/drawing/2014/main" id="{D99C7A7D-3AA2-48DB-B25A-A31D1AD75AB0}"/>
                </a:ext>
              </a:extLst>
            </p:cNvPr>
            <p:cNvSpPr txBox="1"/>
            <p:nvPr/>
          </p:nvSpPr>
          <p:spPr>
            <a:xfrm>
              <a:off x="2198746" y="32676"/>
              <a:ext cx="784447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9Slide03 Roboto Condensed"/>
                  <a:ea typeface="+mn-ea"/>
                  <a:cs typeface="+mn-cs"/>
                </a:rPr>
                <a:t>2. VAI TRÒ NGÀNH DỊCH VỤ</a:t>
              </a:r>
            </a:p>
          </p:txBody>
        </p:sp>
      </p:grpSp>
      <p:pic>
        <p:nvPicPr>
          <p:cNvPr id="2050" name="Picture 2" descr="teamwork - Thiện Hạnh Hospital">
            <a:extLst>
              <a:ext uri="{FF2B5EF4-FFF2-40B4-BE49-F238E27FC236}">
                <a16:creationId xmlns:a16="http://schemas.microsoft.com/office/drawing/2014/main" id="{CBD64C95-03FD-C264-B096-A4B1B4853F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2077" y="796869"/>
            <a:ext cx="4322515" cy="270918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Teamwork là gì? Kiến thức hữu ích về Teamwork bạn cần biết">
            <a:extLst>
              <a:ext uri="{FF2B5EF4-FFF2-40B4-BE49-F238E27FC236}">
                <a16:creationId xmlns:a16="http://schemas.microsoft.com/office/drawing/2014/main" id="{87320357-8876-0FA9-EEAC-A422C0AB04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894" y="3352799"/>
            <a:ext cx="5363936" cy="305888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AF18C4EA-C682-11D2-FF11-0A80E810EBEC}"/>
              </a:ext>
            </a:extLst>
          </p:cNvPr>
          <p:cNvSpPr/>
          <p:nvPr/>
        </p:nvSpPr>
        <p:spPr>
          <a:xfrm>
            <a:off x="6978053" y="2945437"/>
            <a:ext cx="5249532" cy="11212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a:solidFill>
                  <a:schemeClr val="tx1"/>
                </a:solidFill>
                <a:latin typeface="Times New Roman" panose="02020603050405020304" pitchFamily="18" charset="0"/>
                <a:cs typeface="Times New Roman" panose="02020603050405020304" pitchFamily="18" charset="0"/>
              </a:rPr>
              <a:t>THẢO LUẬN CẶP ĐÔI</a:t>
            </a:r>
          </a:p>
          <a:p>
            <a:r>
              <a:rPr lang="en-US" sz="4400" dirty="0" err="1">
                <a:solidFill>
                  <a:srgbClr val="FF0000"/>
                </a:solidFill>
                <a:latin typeface="Times New Roman" panose="02020603050405020304" pitchFamily="18" charset="0"/>
                <a:cs typeface="Times New Roman" panose="02020603050405020304" pitchFamily="18" charset="0"/>
              </a:rPr>
              <a:t>Bằng</a:t>
            </a:r>
            <a:r>
              <a:rPr lang="en-US" sz="4400" dirty="0">
                <a:solidFill>
                  <a:srgbClr val="FF0000"/>
                </a:solidFill>
                <a:latin typeface="Times New Roman" panose="02020603050405020304" pitchFamily="18" charset="0"/>
                <a:cs typeface="Times New Roman" panose="02020603050405020304" pitchFamily="18" charset="0"/>
              </a:rPr>
              <a:t> </a:t>
            </a:r>
            <a:r>
              <a:rPr lang="en-US" sz="4400" dirty="0" err="1">
                <a:solidFill>
                  <a:srgbClr val="FF0000"/>
                </a:solidFill>
                <a:latin typeface="Times New Roman" panose="02020603050405020304" pitchFamily="18" charset="0"/>
                <a:cs typeface="Times New Roman" panose="02020603050405020304" pitchFamily="18" charset="0"/>
              </a:rPr>
              <a:t>kiến</a:t>
            </a:r>
            <a:r>
              <a:rPr lang="en-US" sz="4400" dirty="0">
                <a:solidFill>
                  <a:srgbClr val="FF0000"/>
                </a:solidFill>
                <a:latin typeface="Times New Roman" panose="02020603050405020304" pitchFamily="18" charset="0"/>
                <a:cs typeface="Times New Roman" panose="02020603050405020304" pitchFamily="18" charset="0"/>
              </a:rPr>
              <a:t> </a:t>
            </a:r>
            <a:r>
              <a:rPr lang="en-US" sz="4400" dirty="0" err="1">
                <a:solidFill>
                  <a:srgbClr val="FF0000"/>
                </a:solidFill>
                <a:latin typeface="Times New Roman" panose="02020603050405020304" pitchFamily="18" charset="0"/>
                <a:cs typeface="Times New Roman" panose="02020603050405020304" pitchFamily="18" charset="0"/>
              </a:rPr>
              <a:t>thức</a:t>
            </a:r>
            <a:r>
              <a:rPr lang="en-US" sz="4400" dirty="0">
                <a:solidFill>
                  <a:srgbClr val="FF0000"/>
                </a:solidFill>
                <a:latin typeface="Times New Roman" panose="02020603050405020304" pitchFamily="18" charset="0"/>
                <a:cs typeface="Times New Roman" panose="02020603050405020304" pitchFamily="18" charset="0"/>
              </a:rPr>
              <a:t> </a:t>
            </a:r>
            <a:r>
              <a:rPr lang="en-US" sz="4400" dirty="0" err="1">
                <a:solidFill>
                  <a:srgbClr val="FF0000"/>
                </a:solidFill>
                <a:latin typeface="Times New Roman" panose="02020603050405020304" pitchFamily="18" charset="0"/>
                <a:cs typeface="Times New Roman" panose="02020603050405020304" pitchFamily="18" charset="0"/>
              </a:rPr>
              <a:t>thực</a:t>
            </a:r>
            <a:r>
              <a:rPr lang="en-US" sz="4400" dirty="0">
                <a:solidFill>
                  <a:srgbClr val="FF0000"/>
                </a:solidFill>
                <a:latin typeface="Times New Roman" panose="02020603050405020304" pitchFamily="18" charset="0"/>
                <a:cs typeface="Times New Roman" panose="02020603050405020304" pitchFamily="18" charset="0"/>
              </a:rPr>
              <a:t> </a:t>
            </a:r>
            <a:r>
              <a:rPr lang="en-US" sz="4400" dirty="0" err="1">
                <a:solidFill>
                  <a:srgbClr val="FF0000"/>
                </a:solidFill>
                <a:latin typeface="Times New Roman" panose="02020603050405020304" pitchFamily="18" charset="0"/>
                <a:cs typeface="Times New Roman" panose="02020603050405020304" pitchFamily="18" charset="0"/>
              </a:rPr>
              <a:t>tê</a:t>
            </a:r>
            <a:r>
              <a:rPr lang="en-US" sz="4400" dirty="0">
                <a:solidFill>
                  <a:srgbClr val="FF0000"/>
                </a:solidFill>
                <a:latin typeface="Times New Roman" panose="02020603050405020304" pitchFamily="18" charset="0"/>
                <a:cs typeface="Times New Roman" panose="02020603050405020304" pitchFamily="18" charset="0"/>
              </a:rPr>
              <a:t>́ </a:t>
            </a:r>
            <a:r>
              <a:rPr lang="en-US" sz="4400" dirty="0" err="1">
                <a:solidFill>
                  <a:srgbClr val="FF0000"/>
                </a:solidFill>
                <a:latin typeface="Times New Roman" panose="02020603050405020304" pitchFamily="18" charset="0"/>
                <a:cs typeface="Times New Roman" panose="02020603050405020304" pitchFamily="18" charset="0"/>
              </a:rPr>
              <a:t>va</a:t>
            </a:r>
            <a:r>
              <a:rPr lang="en-US" sz="4400" dirty="0">
                <a:solidFill>
                  <a:srgbClr val="FF0000"/>
                </a:solidFill>
                <a:latin typeface="Times New Roman" panose="02020603050405020304" pitchFamily="18" charset="0"/>
                <a:cs typeface="Times New Roman" panose="02020603050405020304" pitchFamily="18" charset="0"/>
              </a:rPr>
              <a:t>̀ </a:t>
            </a:r>
            <a:r>
              <a:rPr lang="en-US" sz="4400" dirty="0" err="1">
                <a:solidFill>
                  <a:srgbClr val="FF0000"/>
                </a:solidFill>
                <a:latin typeface="Times New Roman" panose="02020603050405020304" pitchFamily="18" charset="0"/>
                <a:cs typeface="Times New Roman" panose="02020603050405020304" pitchFamily="18" charset="0"/>
              </a:rPr>
              <a:t>nghiên</a:t>
            </a:r>
            <a:r>
              <a:rPr lang="en-US" sz="4400" dirty="0">
                <a:solidFill>
                  <a:srgbClr val="FF0000"/>
                </a:solidFill>
                <a:latin typeface="Times New Roman" panose="02020603050405020304" pitchFamily="18" charset="0"/>
                <a:cs typeface="Times New Roman" panose="02020603050405020304" pitchFamily="18" charset="0"/>
              </a:rPr>
              <a:t> </a:t>
            </a:r>
            <a:r>
              <a:rPr lang="en-US" sz="4400" dirty="0" err="1">
                <a:solidFill>
                  <a:srgbClr val="FF0000"/>
                </a:solidFill>
                <a:latin typeface="Times New Roman" panose="02020603050405020304" pitchFamily="18" charset="0"/>
                <a:cs typeface="Times New Roman" panose="02020603050405020304" pitchFamily="18" charset="0"/>
              </a:rPr>
              <a:t>cứu</a:t>
            </a:r>
            <a:r>
              <a:rPr lang="en-US" sz="4400" dirty="0">
                <a:solidFill>
                  <a:srgbClr val="FF0000"/>
                </a:solidFill>
                <a:latin typeface="Times New Roman" panose="02020603050405020304" pitchFamily="18" charset="0"/>
                <a:cs typeface="Times New Roman" panose="02020603050405020304" pitchFamily="18" charset="0"/>
              </a:rPr>
              <a:t> </a:t>
            </a:r>
            <a:r>
              <a:rPr lang="en-US" sz="4400" dirty="0" err="1">
                <a:solidFill>
                  <a:srgbClr val="FF0000"/>
                </a:solidFill>
                <a:latin typeface="Times New Roman" panose="02020603050405020304" pitchFamily="18" charset="0"/>
                <a:cs typeface="Times New Roman" panose="02020603050405020304" pitchFamily="18" charset="0"/>
              </a:rPr>
              <a:t>nội</a:t>
            </a:r>
            <a:r>
              <a:rPr lang="en-US" sz="4400" dirty="0">
                <a:solidFill>
                  <a:srgbClr val="FF0000"/>
                </a:solidFill>
                <a:latin typeface="Times New Roman" panose="02020603050405020304" pitchFamily="18" charset="0"/>
                <a:cs typeface="Times New Roman" panose="02020603050405020304" pitchFamily="18" charset="0"/>
              </a:rPr>
              <a:t> dung </a:t>
            </a:r>
            <a:r>
              <a:rPr lang="en-US" sz="4400" dirty="0" err="1">
                <a:solidFill>
                  <a:srgbClr val="FF0000"/>
                </a:solidFill>
                <a:latin typeface="Times New Roman" panose="02020603050405020304" pitchFamily="18" charset="0"/>
                <a:cs typeface="Times New Roman" panose="02020603050405020304" pitchFamily="18" charset="0"/>
              </a:rPr>
              <a:t>bài</a:t>
            </a:r>
            <a:r>
              <a:rPr lang="en-US" sz="4400" dirty="0">
                <a:solidFill>
                  <a:srgbClr val="FF0000"/>
                </a:solidFill>
                <a:latin typeface="Times New Roman" panose="02020603050405020304" pitchFamily="18" charset="0"/>
                <a:cs typeface="Times New Roman" panose="02020603050405020304" pitchFamily="18" charset="0"/>
              </a:rPr>
              <a:t> </a:t>
            </a:r>
            <a:r>
              <a:rPr lang="en-US" sz="4400" dirty="0" err="1">
                <a:solidFill>
                  <a:srgbClr val="FF0000"/>
                </a:solidFill>
                <a:latin typeface="Times New Roman" panose="02020603050405020304" pitchFamily="18" charset="0"/>
                <a:cs typeface="Times New Roman" panose="02020603050405020304" pitchFamily="18" charset="0"/>
              </a:rPr>
              <a:t>học</a:t>
            </a:r>
            <a:r>
              <a:rPr lang="en-US" sz="4400" dirty="0">
                <a:solidFill>
                  <a:srgbClr val="FF0000"/>
                </a:solidFill>
                <a:latin typeface="Times New Roman" panose="02020603050405020304" pitchFamily="18" charset="0"/>
                <a:cs typeface="Times New Roman" panose="02020603050405020304" pitchFamily="18" charset="0"/>
              </a:rPr>
              <a:t> </a:t>
            </a:r>
            <a:r>
              <a:rPr lang="en-US" sz="4400" dirty="0" err="1">
                <a:solidFill>
                  <a:srgbClr val="FF0000"/>
                </a:solidFill>
                <a:latin typeface="Times New Roman" panose="02020603050405020304" pitchFamily="18" charset="0"/>
                <a:cs typeface="Times New Roman" panose="02020603050405020304" pitchFamily="18" charset="0"/>
              </a:rPr>
              <a:t>em</a:t>
            </a:r>
            <a:r>
              <a:rPr lang="en-US" sz="4400" dirty="0">
                <a:solidFill>
                  <a:srgbClr val="FF0000"/>
                </a:solidFill>
                <a:latin typeface="Times New Roman" panose="02020603050405020304" pitchFamily="18" charset="0"/>
                <a:cs typeface="Times New Roman" panose="02020603050405020304" pitchFamily="18" charset="0"/>
              </a:rPr>
              <a:t> </a:t>
            </a:r>
            <a:r>
              <a:rPr lang="en-US" sz="4400" dirty="0" err="1">
                <a:solidFill>
                  <a:srgbClr val="FF0000"/>
                </a:solidFill>
                <a:latin typeface="Times New Roman" panose="02020603050405020304" pitchFamily="18" charset="0"/>
                <a:cs typeface="Times New Roman" panose="02020603050405020304" pitchFamily="18" charset="0"/>
              </a:rPr>
              <a:t>hãy</a:t>
            </a:r>
            <a:r>
              <a:rPr lang="en-US" sz="4400" dirty="0">
                <a:solidFill>
                  <a:srgbClr val="FF0000"/>
                </a:solidFill>
                <a:latin typeface="Times New Roman" panose="02020603050405020304" pitchFamily="18" charset="0"/>
                <a:cs typeface="Times New Roman" panose="02020603050405020304" pitchFamily="18" charset="0"/>
              </a:rPr>
              <a:t> </a:t>
            </a:r>
            <a:r>
              <a:rPr lang="en-US" sz="4400" dirty="0" err="1">
                <a:solidFill>
                  <a:srgbClr val="FF0000"/>
                </a:solidFill>
                <a:latin typeface="Times New Roman" panose="02020603050405020304" pitchFamily="18" charset="0"/>
                <a:cs typeface="Times New Roman" panose="02020603050405020304" pitchFamily="18" charset="0"/>
              </a:rPr>
              <a:t>cho</a:t>
            </a:r>
            <a:r>
              <a:rPr lang="en-US" sz="4400" dirty="0">
                <a:solidFill>
                  <a:srgbClr val="FF0000"/>
                </a:solidFill>
                <a:latin typeface="Times New Roman" panose="02020603050405020304" pitchFamily="18" charset="0"/>
                <a:cs typeface="Times New Roman" panose="02020603050405020304" pitchFamily="18" charset="0"/>
              </a:rPr>
              <a:t> </a:t>
            </a:r>
            <a:r>
              <a:rPr lang="en-US" sz="4400" dirty="0" err="1">
                <a:solidFill>
                  <a:srgbClr val="FF0000"/>
                </a:solidFill>
                <a:latin typeface="Times New Roman" panose="02020603050405020304" pitchFamily="18" charset="0"/>
                <a:cs typeface="Times New Roman" panose="02020603050405020304" pitchFamily="18" charset="0"/>
              </a:rPr>
              <a:t>biết</a:t>
            </a:r>
            <a:r>
              <a:rPr lang="en-US" sz="4400" dirty="0">
                <a:solidFill>
                  <a:srgbClr val="FF0000"/>
                </a:solidFill>
                <a:latin typeface="Times New Roman" panose="02020603050405020304" pitchFamily="18" charset="0"/>
                <a:cs typeface="Times New Roman" panose="02020603050405020304" pitchFamily="18" charset="0"/>
              </a:rPr>
              <a:t> </a:t>
            </a:r>
            <a:r>
              <a:rPr lang="en-US" sz="4400" dirty="0" err="1">
                <a:solidFill>
                  <a:srgbClr val="FF0000"/>
                </a:solidFill>
                <a:latin typeface="Times New Roman" panose="02020603050405020304" pitchFamily="18" charset="0"/>
                <a:cs typeface="Times New Roman" panose="02020603050405020304" pitchFamily="18" charset="0"/>
              </a:rPr>
              <a:t>vai</a:t>
            </a:r>
            <a:r>
              <a:rPr lang="en-US" sz="4400" dirty="0">
                <a:solidFill>
                  <a:srgbClr val="FF0000"/>
                </a:solidFill>
                <a:latin typeface="Times New Roman" panose="02020603050405020304" pitchFamily="18" charset="0"/>
                <a:cs typeface="Times New Roman" panose="02020603050405020304" pitchFamily="18" charset="0"/>
              </a:rPr>
              <a:t> </a:t>
            </a:r>
            <a:r>
              <a:rPr lang="en-US" sz="4400" dirty="0" err="1">
                <a:solidFill>
                  <a:srgbClr val="FF0000"/>
                </a:solidFill>
                <a:latin typeface="Times New Roman" panose="02020603050405020304" pitchFamily="18" charset="0"/>
                <a:cs typeface="Times New Roman" panose="02020603050405020304" pitchFamily="18" charset="0"/>
              </a:rPr>
              <a:t>tro</a:t>
            </a:r>
            <a:r>
              <a:rPr lang="en-US" sz="4400" dirty="0">
                <a:solidFill>
                  <a:srgbClr val="FF0000"/>
                </a:solidFill>
                <a:latin typeface="Times New Roman" panose="02020603050405020304" pitchFamily="18" charset="0"/>
                <a:cs typeface="Times New Roman" panose="02020603050405020304" pitchFamily="18" charset="0"/>
              </a:rPr>
              <a:t>̀ </a:t>
            </a:r>
            <a:r>
              <a:rPr lang="en-US" sz="4400" dirty="0" err="1">
                <a:solidFill>
                  <a:srgbClr val="FF0000"/>
                </a:solidFill>
                <a:latin typeface="Times New Roman" panose="02020603050405020304" pitchFamily="18" charset="0"/>
                <a:cs typeface="Times New Roman" panose="02020603050405020304" pitchFamily="18" charset="0"/>
              </a:rPr>
              <a:t>của</a:t>
            </a:r>
            <a:r>
              <a:rPr lang="en-US" sz="4400" dirty="0">
                <a:solidFill>
                  <a:srgbClr val="FF0000"/>
                </a:solidFill>
                <a:latin typeface="Times New Roman" panose="02020603050405020304" pitchFamily="18" charset="0"/>
                <a:cs typeface="Times New Roman" panose="02020603050405020304" pitchFamily="18" charset="0"/>
              </a:rPr>
              <a:t> </a:t>
            </a:r>
            <a:r>
              <a:rPr lang="en-US" sz="4400" dirty="0" err="1">
                <a:solidFill>
                  <a:srgbClr val="FF0000"/>
                </a:solidFill>
                <a:latin typeface="Times New Roman" panose="02020603050405020304" pitchFamily="18" charset="0"/>
                <a:cs typeface="Times New Roman" panose="02020603050405020304" pitchFamily="18" charset="0"/>
              </a:rPr>
              <a:t>ngành</a:t>
            </a:r>
            <a:r>
              <a:rPr lang="en-US" sz="4400" dirty="0">
                <a:solidFill>
                  <a:srgbClr val="FF0000"/>
                </a:solidFill>
                <a:latin typeface="Times New Roman" panose="02020603050405020304" pitchFamily="18" charset="0"/>
                <a:cs typeface="Times New Roman" panose="02020603050405020304" pitchFamily="18" charset="0"/>
              </a:rPr>
              <a:t> </a:t>
            </a:r>
            <a:r>
              <a:rPr lang="en-US" sz="4400" dirty="0" err="1">
                <a:solidFill>
                  <a:srgbClr val="FF0000"/>
                </a:solidFill>
                <a:latin typeface="Times New Roman" panose="02020603050405020304" pitchFamily="18" charset="0"/>
                <a:cs typeface="Times New Roman" panose="02020603050405020304" pitchFamily="18" charset="0"/>
              </a:rPr>
              <a:t>dịch</a:t>
            </a:r>
            <a:r>
              <a:rPr lang="en-US" sz="4400" dirty="0">
                <a:solidFill>
                  <a:srgbClr val="FF0000"/>
                </a:solidFill>
                <a:latin typeface="Times New Roman" panose="02020603050405020304" pitchFamily="18" charset="0"/>
                <a:cs typeface="Times New Roman" panose="02020603050405020304" pitchFamily="18" charset="0"/>
              </a:rPr>
              <a:t> vụ</a:t>
            </a:r>
          </a:p>
        </p:txBody>
      </p:sp>
    </p:spTree>
    <p:extLst>
      <p:ext uri="{BB962C8B-B14F-4D97-AF65-F5344CB8AC3E}">
        <p14:creationId xmlns:p14="http://schemas.microsoft.com/office/powerpoint/2010/main" val="2474063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42" presetClass="entr" presetSubtype="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fade">
                                      <p:cBhvr>
                                        <p:cTn id="10" dur="1000"/>
                                        <p:tgtEl>
                                          <p:spTgt spid="2050"/>
                                        </p:tgtEl>
                                      </p:cBhvr>
                                    </p:animEffect>
                                    <p:anim calcmode="lin" valueType="num">
                                      <p:cBhvr>
                                        <p:cTn id="11" dur="1000" fill="hold"/>
                                        <p:tgtEl>
                                          <p:spTgt spid="2050"/>
                                        </p:tgtEl>
                                        <p:attrNameLst>
                                          <p:attrName>ppt_x</p:attrName>
                                        </p:attrNameLst>
                                      </p:cBhvr>
                                      <p:tavLst>
                                        <p:tav tm="0">
                                          <p:val>
                                            <p:strVal val="#ppt_x"/>
                                          </p:val>
                                        </p:tav>
                                        <p:tav tm="100000">
                                          <p:val>
                                            <p:strVal val="#ppt_x"/>
                                          </p:val>
                                        </p:tav>
                                      </p:tavLst>
                                    </p:anim>
                                    <p:anim calcmode="lin" valueType="num">
                                      <p:cBhvr>
                                        <p:cTn id="12" dur="1000" fill="hold"/>
                                        <p:tgtEl>
                                          <p:spTgt spid="2050"/>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2052"/>
                                        </p:tgtEl>
                                        <p:attrNameLst>
                                          <p:attrName>style.visibility</p:attrName>
                                        </p:attrNameLst>
                                      </p:cBhvr>
                                      <p:to>
                                        <p:strVal val="visible"/>
                                      </p:to>
                                    </p:set>
                                    <p:animEffect transition="in" filter="fade">
                                      <p:cBhvr>
                                        <p:cTn id="15" dur="1000"/>
                                        <p:tgtEl>
                                          <p:spTgt spid="2052"/>
                                        </p:tgtEl>
                                      </p:cBhvr>
                                    </p:animEffect>
                                    <p:anim calcmode="lin" valueType="num">
                                      <p:cBhvr>
                                        <p:cTn id="16" dur="1000" fill="hold"/>
                                        <p:tgtEl>
                                          <p:spTgt spid="2052"/>
                                        </p:tgtEl>
                                        <p:attrNameLst>
                                          <p:attrName>ppt_x</p:attrName>
                                        </p:attrNameLst>
                                      </p:cBhvr>
                                      <p:tavLst>
                                        <p:tav tm="0">
                                          <p:val>
                                            <p:strVal val="#ppt_x"/>
                                          </p:val>
                                        </p:tav>
                                        <p:tav tm="100000">
                                          <p:val>
                                            <p:strVal val="#ppt_x"/>
                                          </p:val>
                                        </p:tav>
                                      </p:tavLst>
                                    </p:anim>
                                    <p:anim calcmode="lin" valueType="num">
                                      <p:cBhvr>
                                        <p:cTn id="17" dur="1000" fill="hold"/>
                                        <p:tgtEl>
                                          <p:spTgt spid="2052"/>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12747726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6749" y="-2275"/>
            <a:ext cx="4689344" cy="3156372"/>
          </a:xfrm>
          <a:prstGeom prst="rect">
            <a:avLst/>
          </a:prstGeom>
          <a:noFill/>
          <a:effectLst>
            <a:glow rad="139700">
              <a:schemeClr val="accent1">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4" name="Picture 6" descr="http://baochinhphu.vn/Uploaded_VGP/nguyenthikimhue/20110130/CTY_MIA_LANG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8958" y="3245099"/>
            <a:ext cx="4517756" cy="4136443"/>
          </a:xfrm>
          <a:prstGeom prst="rect">
            <a:avLst/>
          </a:prstGeom>
          <a:noFill/>
          <a:effectLst>
            <a:glow rad="139700">
              <a:schemeClr val="accent1">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6" name="Picture 9" descr="http://www.tintaynguyen.com/wp-content/uploads/2015/03/xe_cho_mia_copy_RWJ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801" y="0"/>
            <a:ext cx="4383450" cy="3198112"/>
          </a:xfrm>
          <a:prstGeom prst="rect">
            <a:avLst/>
          </a:prstGeom>
          <a:noFill/>
          <a:effectLst>
            <a:glow rad="139700">
              <a:schemeClr val="accent1">
                <a:satMod val="175000"/>
                <a:alpha val="40000"/>
              </a:schemeClr>
            </a:glow>
          </a:effectLst>
          <a:extLst>
            <a:ext uri="{909E8E84-426E-40DD-AFC4-6F175D3DCCD1}">
              <a14:hiddenFill xmlns:a14="http://schemas.microsoft.com/office/drawing/2010/main">
                <a:solidFill>
                  <a:srgbClr val="FFFFFF"/>
                </a:solidFill>
              </a14:hiddenFill>
            </a:ext>
          </a:extLst>
        </p:spPr>
      </p:pic>
      <p:sp>
        <p:nvSpPr>
          <p:cNvPr id="9" name="Text Box 13"/>
          <p:cNvSpPr txBox="1">
            <a:spLocks noChangeArrowheads="1"/>
          </p:cNvSpPr>
          <p:nvPr/>
        </p:nvSpPr>
        <p:spPr bwMode="auto">
          <a:xfrm>
            <a:off x="2332181" y="4140138"/>
            <a:ext cx="71360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400" b="1">
                <a:solidFill>
                  <a:prstClr val="white"/>
                </a:solidFill>
                <a:latin typeface="Times New Roman" pitchFamily="18" charset="0"/>
              </a:rPr>
              <a:t>Hình 1</a:t>
            </a:r>
          </a:p>
        </p:txBody>
      </p:sp>
      <p:sp>
        <p:nvSpPr>
          <p:cNvPr id="10" name="Text Box 15"/>
          <p:cNvSpPr txBox="1">
            <a:spLocks noChangeArrowheads="1"/>
          </p:cNvSpPr>
          <p:nvPr/>
        </p:nvSpPr>
        <p:spPr bwMode="auto">
          <a:xfrm>
            <a:off x="5582781" y="4078225"/>
            <a:ext cx="89200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400" b="1" dirty="0" err="1">
                <a:solidFill>
                  <a:prstClr val="white"/>
                </a:solidFill>
                <a:latin typeface="Times New Roman" pitchFamily="18" charset="0"/>
              </a:rPr>
              <a:t>Hình</a:t>
            </a:r>
            <a:r>
              <a:rPr lang="en-US" sz="2400" b="1" dirty="0">
                <a:solidFill>
                  <a:prstClr val="white"/>
                </a:solidFill>
                <a:latin typeface="Times New Roman" pitchFamily="18" charset="0"/>
              </a:rPr>
              <a:t> 2</a:t>
            </a:r>
          </a:p>
        </p:txBody>
      </p:sp>
      <p:sp>
        <p:nvSpPr>
          <p:cNvPr id="11" name="Text Box 16"/>
          <p:cNvSpPr txBox="1">
            <a:spLocks noChangeArrowheads="1"/>
          </p:cNvSpPr>
          <p:nvPr/>
        </p:nvSpPr>
        <p:spPr bwMode="auto">
          <a:xfrm>
            <a:off x="8691856" y="4078225"/>
            <a:ext cx="66900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400" b="1" dirty="0" err="1">
                <a:solidFill>
                  <a:prstClr val="white"/>
                </a:solidFill>
                <a:latin typeface="Times New Roman" pitchFamily="18" charset="0"/>
              </a:rPr>
              <a:t>Hình</a:t>
            </a:r>
            <a:r>
              <a:rPr lang="en-US" sz="2400" b="1" dirty="0">
                <a:solidFill>
                  <a:prstClr val="white"/>
                </a:solidFill>
                <a:latin typeface="Times New Roman" pitchFamily="18" charset="0"/>
              </a:rPr>
              <a:t> 3</a:t>
            </a:r>
          </a:p>
        </p:txBody>
      </p:sp>
      <p:sp>
        <p:nvSpPr>
          <p:cNvPr id="15" name="Text Box 21"/>
          <p:cNvSpPr txBox="1">
            <a:spLocks noChangeArrowheads="1"/>
          </p:cNvSpPr>
          <p:nvPr/>
        </p:nvSpPr>
        <p:spPr bwMode="auto">
          <a:xfrm>
            <a:off x="8087429" y="3700032"/>
            <a:ext cx="2020421" cy="70788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000" dirty="0" err="1">
                <a:solidFill>
                  <a:prstClr val="black"/>
                </a:solidFill>
                <a:latin typeface="Times New Roman" pitchFamily="18" charset="0"/>
              </a:rPr>
              <a:t>Nhà</a:t>
            </a:r>
            <a:r>
              <a:rPr lang="en-US" sz="2000" dirty="0">
                <a:solidFill>
                  <a:prstClr val="black"/>
                </a:solidFill>
                <a:latin typeface="Times New Roman" pitchFamily="18" charset="0"/>
              </a:rPr>
              <a:t> </a:t>
            </a:r>
            <a:r>
              <a:rPr lang="en-US" sz="2000" dirty="0" err="1">
                <a:solidFill>
                  <a:prstClr val="black"/>
                </a:solidFill>
                <a:latin typeface="Times New Roman" pitchFamily="18" charset="0"/>
              </a:rPr>
              <a:t>máy</a:t>
            </a:r>
            <a:r>
              <a:rPr lang="en-US" sz="2000" dirty="0">
                <a:solidFill>
                  <a:prstClr val="black"/>
                </a:solidFill>
                <a:latin typeface="Times New Roman" pitchFamily="18" charset="0"/>
              </a:rPr>
              <a:t> </a:t>
            </a:r>
            <a:r>
              <a:rPr lang="en-US" sz="2000" dirty="0" err="1">
                <a:solidFill>
                  <a:prstClr val="black"/>
                </a:solidFill>
                <a:latin typeface="Times New Roman" pitchFamily="18" charset="0"/>
              </a:rPr>
              <a:t>đường</a:t>
            </a:r>
            <a:r>
              <a:rPr lang="en-US" sz="2000" dirty="0">
                <a:solidFill>
                  <a:prstClr val="black"/>
                </a:solidFill>
                <a:latin typeface="Times New Roman" pitchFamily="18" charset="0"/>
              </a:rPr>
              <a:t> La </a:t>
            </a:r>
            <a:r>
              <a:rPr lang="en-US" sz="2000" dirty="0" err="1">
                <a:solidFill>
                  <a:prstClr val="black"/>
                </a:solidFill>
                <a:latin typeface="Times New Roman" pitchFamily="18" charset="0"/>
              </a:rPr>
              <a:t>Ngà</a:t>
            </a:r>
            <a:endParaRPr lang="en-US" sz="2000" dirty="0">
              <a:solidFill>
                <a:prstClr val="black"/>
              </a:solidFill>
              <a:latin typeface="Times New Roman" pitchFamily="18" charset="0"/>
            </a:endParaRPr>
          </a:p>
        </p:txBody>
      </p:sp>
      <p:sp>
        <p:nvSpPr>
          <p:cNvPr id="16" name="Right Arrow 15"/>
          <p:cNvSpPr/>
          <p:nvPr/>
        </p:nvSpPr>
        <p:spPr>
          <a:xfrm>
            <a:off x="5746648" y="1565005"/>
            <a:ext cx="1035153" cy="564066"/>
          </a:xfrm>
          <a:prstGeom prst="rightArrow">
            <a:avLst/>
          </a:prstGeom>
          <a:solidFill>
            <a:srgbClr val="C00000"/>
          </a:solidFill>
          <a:ln w="12700" cap="flat" cmpd="sng" algn="ctr">
            <a:solidFill>
              <a:srgbClr val="BBE0E3">
                <a:shade val="50000"/>
              </a:srgbClr>
            </a:solidFill>
            <a:prstDash val="solid"/>
            <a:miter lim="800000"/>
          </a:ln>
          <a:effectLst/>
        </p:spPr>
        <p:txBody>
          <a:bodyPr anchor="ctr"/>
          <a:lstStyle/>
          <a:p>
            <a:pPr algn="ctr">
              <a:defRPr/>
            </a:pPr>
            <a:endParaRPr lang="en-US" kern="0">
              <a:solidFill>
                <a:srgbClr val="FFFFFF"/>
              </a:solidFill>
              <a:latin typeface="Arial"/>
              <a:cs typeface="Arial"/>
            </a:endParaRPr>
          </a:p>
        </p:txBody>
      </p:sp>
      <p:sp>
        <p:nvSpPr>
          <p:cNvPr id="17" name="Right Arrow 16"/>
          <p:cNvSpPr/>
          <p:nvPr/>
        </p:nvSpPr>
        <p:spPr>
          <a:xfrm rot="10800000">
            <a:off x="5716095" y="4720645"/>
            <a:ext cx="860157" cy="500978"/>
          </a:xfrm>
          <a:prstGeom prst="rightArrow">
            <a:avLst/>
          </a:prstGeom>
          <a:solidFill>
            <a:srgbClr val="C00000"/>
          </a:solidFill>
          <a:ln w="12700" cap="flat" cmpd="sng" algn="ctr">
            <a:solidFill>
              <a:srgbClr val="BBE0E3">
                <a:shade val="50000"/>
              </a:srgbClr>
            </a:solidFill>
            <a:prstDash val="solid"/>
            <a:miter lim="800000"/>
          </a:ln>
          <a:effectLst/>
        </p:spPr>
        <p:txBody>
          <a:bodyPr anchor="ctr"/>
          <a:lstStyle/>
          <a:p>
            <a:pPr algn="ctr">
              <a:defRPr/>
            </a:pPr>
            <a:endParaRPr lang="en-US" kern="0">
              <a:solidFill>
                <a:srgbClr val="FFFFFF"/>
              </a:solidFill>
              <a:latin typeface="Arial"/>
              <a:cs typeface="Arial"/>
            </a:endParaRPr>
          </a:p>
        </p:txBody>
      </p:sp>
      <p:pic>
        <p:nvPicPr>
          <p:cNvPr id="18"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46522" y="3253448"/>
            <a:ext cx="4669569" cy="3893071"/>
          </a:xfrm>
          <a:prstGeom prst="rect">
            <a:avLst/>
          </a:prstGeom>
          <a:noFill/>
          <a:ln>
            <a:noFill/>
          </a:ln>
          <a:effectLst>
            <a:glow rad="228600">
              <a:schemeClr val="accent1">
                <a:satMod val="175000"/>
                <a:alpha val="40000"/>
              </a:schemeClr>
            </a:glo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ight Arrow 19"/>
          <p:cNvSpPr/>
          <p:nvPr/>
        </p:nvSpPr>
        <p:spPr>
          <a:xfrm rot="5400000">
            <a:off x="8452343" y="2901461"/>
            <a:ext cx="727353" cy="563238"/>
          </a:xfrm>
          <a:prstGeom prst="rightArrow">
            <a:avLst/>
          </a:prstGeom>
          <a:solidFill>
            <a:srgbClr val="C00000"/>
          </a:solidFill>
          <a:ln w="12700" cap="flat" cmpd="sng" algn="ctr">
            <a:solidFill>
              <a:srgbClr val="BBE0E3">
                <a:shade val="50000"/>
              </a:srgbClr>
            </a:solidFill>
            <a:prstDash val="solid"/>
            <a:miter lim="800000"/>
          </a:ln>
          <a:effectLst/>
        </p:spPr>
        <p:txBody>
          <a:bodyPr anchor="ctr"/>
          <a:lstStyle/>
          <a:p>
            <a:pPr algn="ctr">
              <a:defRPr/>
            </a:pPr>
            <a:endParaRPr lang="en-US" kern="0">
              <a:solidFill>
                <a:srgbClr val="FFFFFF"/>
              </a:solidFill>
              <a:latin typeface="Arial"/>
              <a:cs typeface="Arial"/>
            </a:endParaRPr>
          </a:p>
        </p:txBody>
      </p:sp>
    </p:spTree>
    <p:extLst>
      <p:ext uri="{BB962C8B-B14F-4D97-AF65-F5344CB8AC3E}">
        <p14:creationId xmlns:p14="http://schemas.microsoft.com/office/powerpoint/2010/main" val="310597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xit" presetSubtype="16" fill="hold" grpId="0" nodeType="clickEffect">
                                  <p:stCondLst>
                                    <p:cond delay="0"/>
                                  </p:stCondLst>
                                  <p:childTnLst>
                                    <p:animEffect transition="out" filter="box(in)">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5" presetClass="exit" presetSubtype="10" fill="hold" nodeType="clickEffect">
                                  <p:stCondLst>
                                    <p:cond delay="0"/>
                                  </p:stCondLst>
                                  <p:childTnLst>
                                    <p:animEffect transition="out" filter="checkerboard(across)">
                                      <p:cBhvr>
                                        <p:cTn id="11" dur="500"/>
                                        <p:tgtEl>
                                          <p:spTgt spid="10">
                                            <p:txEl>
                                              <p:pRg st="0" end="0"/>
                                            </p:txEl>
                                          </p:spTgt>
                                        </p:tgtEl>
                                      </p:cBhvr>
                                    </p:animEffect>
                                    <p:set>
                                      <p:cBhvr>
                                        <p:cTn id="12" dur="1" fill="hold">
                                          <p:stCondLst>
                                            <p:cond delay="499"/>
                                          </p:stCondLst>
                                        </p:cTn>
                                        <p:tgtEl>
                                          <p:spTgt spid="10">
                                            <p:txEl>
                                              <p:pRg st="0" end="0"/>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4" presetClass="exit" presetSubtype="16" fill="hold" grpId="0" nodeType="clickEffect">
                                  <p:stCondLst>
                                    <p:cond delay="0"/>
                                  </p:stCondLst>
                                  <p:childTnLst>
                                    <p:animEffect transition="out" filter="box(in)">
                                      <p:cBhvr>
                                        <p:cTn id="16" dur="500"/>
                                        <p:tgtEl>
                                          <p:spTgt spid="11"/>
                                        </p:tgtEl>
                                      </p:cBhvr>
                                    </p:animEffect>
                                    <p:set>
                                      <p:cBhvr>
                                        <p:cTn id="17"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Hình ảnh 20">
            <a:extLst>
              <a:ext uri="{FF2B5EF4-FFF2-40B4-BE49-F238E27FC236}">
                <a16:creationId xmlns:a16="http://schemas.microsoft.com/office/drawing/2014/main" id="{B723095D-729D-467C-BD4A-29D19A585A47}"/>
              </a:ext>
            </a:extLst>
          </p:cNvPr>
          <p:cNvPicPr>
            <a:picLocks noChangeAspect="1"/>
          </p:cNvPicPr>
          <p:nvPr/>
        </p:nvPicPr>
        <p:blipFill>
          <a:blip r:embed="rId2"/>
          <a:stretch>
            <a:fillRect/>
          </a:stretch>
        </p:blipFill>
        <p:spPr>
          <a:xfrm>
            <a:off x="5464620" y="-1556820"/>
            <a:ext cx="1475238" cy="10345325"/>
          </a:xfrm>
          <a:prstGeom prst="rect">
            <a:avLst/>
          </a:prstGeom>
        </p:spPr>
      </p:pic>
      <p:grpSp>
        <p:nvGrpSpPr>
          <p:cNvPr id="29" name="Nhóm 28">
            <a:extLst>
              <a:ext uri="{FF2B5EF4-FFF2-40B4-BE49-F238E27FC236}">
                <a16:creationId xmlns:a16="http://schemas.microsoft.com/office/drawing/2014/main" id="{CB6B1F0A-DE5B-41FE-BA76-42FCC28E2DB2}"/>
              </a:ext>
            </a:extLst>
          </p:cNvPr>
          <p:cNvGrpSpPr/>
          <p:nvPr/>
        </p:nvGrpSpPr>
        <p:grpSpPr>
          <a:xfrm>
            <a:off x="5495820" y="951429"/>
            <a:ext cx="6979697" cy="1879179"/>
            <a:chOff x="5495820" y="951429"/>
            <a:chExt cx="6979697" cy="1879179"/>
          </a:xfrm>
        </p:grpSpPr>
        <p:grpSp>
          <p:nvGrpSpPr>
            <p:cNvPr id="11" name="Nhóm 10">
              <a:extLst>
                <a:ext uri="{FF2B5EF4-FFF2-40B4-BE49-F238E27FC236}">
                  <a16:creationId xmlns:a16="http://schemas.microsoft.com/office/drawing/2014/main" id="{EB9A88C3-C4F3-4215-A51A-8BDD8D415629}"/>
                </a:ext>
              </a:extLst>
            </p:cNvPr>
            <p:cNvGrpSpPr/>
            <p:nvPr/>
          </p:nvGrpSpPr>
          <p:grpSpPr>
            <a:xfrm>
              <a:off x="5495820" y="951429"/>
              <a:ext cx="6979697" cy="1879179"/>
              <a:chOff x="5489437" y="1671145"/>
              <a:chExt cx="6979697" cy="1460794"/>
            </a:xfrm>
          </p:grpSpPr>
          <p:pic>
            <p:nvPicPr>
              <p:cNvPr id="10" name="Hình ảnh 9">
                <a:extLst>
                  <a:ext uri="{FF2B5EF4-FFF2-40B4-BE49-F238E27FC236}">
                    <a16:creationId xmlns:a16="http://schemas.microsoft.com/office/drawing/2014/main" id="{AE79B5CA-5442-43F4-AC8E-BDD32392F078}"/>
                  </a:ext>
                </a:extLst>
              </p:cNvPr>
              <p:cNvPicPr>
                <a:picLocks noChangeAspect="1"/>
              </p:cNvPicPr>
              <p:nvPr/>
            </p:nvPicPr>
            <p:blipFill rotWithShape="1">
              <a:blip r:embed="rId3"/>
              <a:srcRect t="37138"/>
              <a:stretch/>
            </p:blipFill>
            <p:spPr>
              <a:xfrm>
                <a:off x="5555671" y="1786758"/>
                <a:ext cx="6913463" cy="1345181"/>
              </a:xfrm>
              <a:prstGeom prst="rect">
                <a:avLst/>
              </a:prstGeom>
            </p:spPr>
          </p:pic>
          <p:sp>
            <p:nvSpPr>
              <p:cNvPr id="8" name="Hình tự do: Hình 7">
                <a:extLst>
                  <a:ext uri="{FF2B5EF4-FFF2-40B4-BE49-F238E27FC236}">
                    <a16:creationId xmlns:a16="http://schemas.microsoft.com/office/drawing/2014/main" id="{2BC6DFF8-5663-44AC-8952-6FCEC7A44C0E}"/>
                  </a:ext>
                </a:extLst>
              </p:cNvPr>
              <p:cNvSpPr/>
              <p:nvPr/>
            </p:nvSpPr>
            <p:spPr>
              <a:xfrm>
                <a:off x="5489437" y="1671145"/>
                <a:ext cx="6366232" cy="932137"/>
              </a:xfrm>
              <a:custGeom>
                <a:avLst/>
                <a:gdLst>
                  <a:gd name="connsiteX0" fmla="*/ 0 w 6212047"/>
                  <a:gd name="connsiteY0" fmla="*/ 0 h 914402"/>
                  <a:gd name="connsiteX1" fmla="*/ 5665510 w 6212047"/>
                  <a:gd name="connsiteY1" fmla="*/ 0 h 914402"/>
                  <a:gd name="connsiteX2" fmla="*/ 5665510 w 6212047"/>
                  <a:gd name="connsiteY2" fmla="*/ 1 h 914402"/>
                  <a:gd name="connsiteX3" fmla="*/ 6212047 w 6212047"/>
                  <a:gd name="connsiteY3" fmla="*/ 435960 h 914402"/>
                  <a:gd name="connsiteX4" fmla="*/ 5665510 w 6212047"/>
                  <a:gd name="connsiteY4" fmla="*/ 914402 h 914402"/>
                  <a:gd name="connsiteX5" fmla="*/ 5665510 w 6212047"/>
                  <a:gd name="connsiteY5" fmla="*/ 914400 h 914402"/>
                  <a:gd name="connsiteX6" fmla="*/ 0 w 6212047"/>
                  <a:gd name="connsiteY6" fmla="*/ 914400 h 914402"/>
                  <a:gd name="connsiteX0" fmla="*/ 0 w 6327661"/>
                  <a:gd name="connsiteY0" fmla="*/ 0 h 924950"/>
                  <a:gd name="connsiteX1" fmla="*/ 5781124 w 6327661"/>
                  <a:gd name="connsiteY1" fmla="*/ 10548 h 924950"/>
                  <a:gd name="connsiteX2" fmla="*/ 5781124 w 6327661"/>
                  <a:gd name="connsiteY2" fmla="*/ 10549 h 924950"/>
                  <a:gd name="connsiteX3" fmla="*/ 6327661 w 6327661"/>
                  <a:gd name="connsiteY3" fmla="*/ 446508 h 924950"/>
                  <a:gd name="connsiteX4" fmla="*/ 5781124 w 6327661"/>
                  <a:gd name="connsiteY4" fmla="*/ 924950 h 924950"/>
                  <a:gd name="connsiteX5" fmla="*/ 5781124 w 6327661"/>
                  <a:gd name="connsiteY5" fmla="*/ 924948 h 924950"/>
                  <a:gd name="connsiteX6" fmla="*/ 115614 w 6327661"/>
                  <a:gd name="connsiteY6" fmla="*/ 924948 h 924950"/>
                  <a:gd name="connsiteX7" fmla="*/ 0 w 6327661"/>
                  <a:gd name="connsiteY7" fmla="*/ 0 h 924950"/>
                  <a:gd name="connsiteX0" fmla="*/ 66266 w 6393927"/>
                  <a:gd name="connsiteY0" fmla="*/ 0 h 924950"/>
                  <a:gd name="connsiteX1" fmla="*/ 5847390 w 6393927"/>
                  <a:gd name="connsiteY1" fmla="*/ 10548 h 924950"/>
                  <a:gd name="connsiteX2" fmla="*/ 5847390 w 6393927"/>
                  <a:gd name="connsiteY2" fmla="*/ 10549 h 924950"/>
                  <a:gd name="connsiteX3" fmla="*/ 6393927 w 6393927"/>
                  <a:gd name="connsiteY3" fmla="*/ 446508 h 924950"/>
                  <a:gd name="connsiteX4" fmla="*/ 5847390 w 6393927"/>
                  <a:gd name="connsiteY4" fmla="*/ 924950 h 924950"/>
                  <a:gd name="connsiteX5" fmla="*/ 5847390 w 6393927"/>
                  <a:gd name="connsiteY5" fmla="*/ 924948 h 924950"/>
                  <a:gd name="connsiteX6" fmla="*/ 181880 w 6393927"/>
                  <a:gd name="connsiteY6" fmla="*/ 924948 h 924950"/>
                  <a:gd name="connsiteX7" fmla="*/ 66266 w 6393927"/>
                  <a:gd name="connsiteY7" fmla="*/ 0 h 924950"/>
                  <a:gd name="connsiteX0" fmla="*/ 79119 w 6406780"/>
                  <a:gd name="connsiteY0" fmla="*/ 0 h 924950"/>
                  <a:gd name="connsiteX1" fmla="*/ 5860243 w 6406780"/>
                  <a:gd name="connsiteY1" fmla="*/ 10548 h 924950"/>
                  <a:gd name="connsiteX2" fmla="*/ 5860243 w 6406780"/>
                  <a:gd name="connsiteY2" fmla="*/ 10549 h 924950"/>
                  <a:gd name="connsiteX3" fmla="*/ 6406780 w 6406780"/>
                  <a:gd name="connsiteY3" fmla="*/ 446508 h 924950"/>
                  <a:gd name="connsiteX4" fmla="*/ 5860243 w 6406780"/>
                  <a:gd name="connsiteY4" fmla="*/ 924950 h 924950"/>
                  <a:gd name="connsiteX5" fmla="*/ 5860243 w 6406780"/>
                  <a:gd name="connsiteY5" fmla="*/ 924948 h 924950"/>
                  <a:gd name="connsiteX6" fmla="*/ 194733 w 6406780"/>
                  <a:gd name="connsiteY6" fmla="*/ 924948 h 924950"/>
                  <a:gd name="connsiteX7" fmla="*/ 79119 w 6406780"/>
                  <a:gd name="connsiteY7" fmla="*/ 0 h 924950"/>
                  <a:gd name="connsiteX0" fmla="*/ 121315 w 6448976"/>
                  <a:gd name="connsiteY0" fmla="*/ 0 h 924950"/>
                  <a:gd name="connsiteX1" fmla="*/ 5902439 w 6448976"/>
                  <a:gd name="connsiteY1" fmla="*/ 10548 h 924950"/>
                  <a:gd name="connsiteX2" fmla="*/ 5902439 w 6448976"/>
                  <a:gd name="connsiteY2" fmla="*/ 10549 h 924950"/>
                  <a:gd name="connsiteX3" fmla="*/ 6448976 w 6448976"/>
                  <a:gd name="connsiteY3" fmla="*/ 446508 h 924950"/>
                  <a:gd name="connsiteX4" fmla="*/ 5902439 w 6448976"/>
                  <a:gd name="connsiteY4" fmla="*/ 924950 h 924950"/>
                  <a:gd name="connsiteX5" fmla="*/ 5902439 w 6448976"/>
                  <a:gd name="connsiteY5" fmla="*/ 924948 h 924950"/>
                  <a:gd name="connsiteX6" fmla="*/ 236929 w 6448976"/>
                  <a:gd name="connsiteY6" fmla="*/ 924948 h 924950"/>
                  <a:gd name="connsiteX7" fmla="*/ 121315 w 6448976"/>
                  <a:gd name="connsiteY7" fmla="*/ 0 h 924950"/>
                  <a:gd name="connsiteX0" fmla="*/ 147504 w 6412103"/>
                  <a:gd name="connsiteY0" fmla="*/ 0 h 935498"/>
                  <a:gd name="connsiteX1" fmla="*/ 5865566 w 6412103"/>
                  <a:gd name="connsiteY1" fmla="*/ 21096 h 935498"/>
                  <a:gd name="connsiteX2" fmla="*/ 5865566 w 6412103"/>
                  <a:gd name="connsiteY2" fmla="*/ 21097 h 935498"/>
                  <a:gd name="connsiteX3" fmla="*/ 6412103 w 6412103"/>
                  <a:gd name="connsiteY3" fmla="*/ 457056 h 935498"/>
                  <a:gd name="connsiteX4" fmla="*/ 5865566 w 6412103"/>
                  <a:gd name="connsiteY4" fmla="*/ 935498 h 935498"/>
                  <a:gd name="connsiteX5" fmla="*/ 5865566 w 6412103"/>
                  <a:gd name="connsiteY5" fmla="*/ 935496 h 935498"/>
                  <a:gd name="connsiteX6" fmla="*/ 200056 w 6412103"/>
                  <a:gd name="connsiteY6" fmla="*/ 935496 h 935498"/>
                  <a:gd name="connsiteX7" fmla="*/ 147504 w 6412103"/>
                  <a:gd name="connsiteY7" fmla="*/ 0 h 935498"/>
                  <a:gd name="connsiteX0" fmla="*/ 101633 w 6366232"/>
                  <a:gd name="connsiteY0" fmla="*/ 0 h 935498"/>
                  <a:gd name="connsiteX1" fmla="*/ 5819695 w 6366232"/>
                  <a:gd name="connsiteY1" fmla="*/ 21096 h 935498"/>
                  <a:gd name="connsiteX2" fmla="*/ 5819695 w 6366232"/>
                  <a:gd name="connsiteY2" fmla="*/ 21097 h 935498"/>
                  <a:gd name="connsiteX3" fmla="*/ 6366232 w 6366232"/>
                  <a:gd name="connsiteY3" fmla="*/ 457056 h 935498"/>
                  <a:gd name="connsiteX4" fmla="*/ 5819695 w 6366232"/>
                  <a:gd name="connsiteY4" fmla="*/ 935498 h 935498"/>
                  <a:gd name="connsiteX5" fmla="*/ 5819695 w 6366232"/>
                  <a:gd name="connsiteY5" fmla="*/ 935496 h 935498"/>
                  <a:gd name="connsiteX6" fmla="*/ 154185 w 6366232"/>
                  <a:gd name="connsiteY6" fmla="*/ 935496 h 935498"/>
                  <a:gd name="connsiteX7" fmla="*/ 101633 w 6366232"/>
                  <a:gd name="connsiteY7" fmla="*/ 0 h 935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66232" h="935498">
                    <a:moveTo>
                      <a:pt x="101633" y="0"/>
                    </a:moveTo>
                    <a:lnTo>
                      <a:pt x="5819695" y="21096"/>
                    </a:lnTo>
                    <a:lnTo>
                      <a:pt x="5819695" y="21097"/>
                    </a:lnTo>
                    <a:lnTo>
                      <a:pt x="6366232" y="457056"/>
                    </a:lnTo>
                    <a:lnTo>
                      <a:pt x="5819695" y="935498"/>
                    </a:lnTo>
                    <a:lnTo>
                      <a:pt x="5819695" y="935496"/>
                    </a:lnTo>
                    <a:lnTo>
                      <a:pt x="154185" y="935496"/>
                    </a:lnTo>
                    <a:cubicBezTo>
                      <a:pt x="38572" y="715081"/>
                      <a:pt x="-98063" y="568506"/>
                      <a:pt x="101633" y="0"/>
                    </a:cubicBezTo>
                    <a:close/>
                  </a:path>
                </a:pathLst>
              </a:custGeom>
              <a:solidFill>
                <a:srgbClr val="FFCC9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Z"/>
              </a:p>
            </p:txBody>
          </p:sp>
        </p:grpSp>
        <p:pic>
          <p:nvPicPr>
            <p:cNvPr id="24" name="Hình ảnh 23">
              <a:extLst>
                <a:ext uri="{FF2B5EF4-FFF2-40B4-BE49-F238E27FC236}">
                  <a16:creationId xmlns:a16="http://schemas.microsoft.com/office/drawing/2014/main" id="{0538EEEE-281F-40AB-B52A-AB78C87C8C9E}"/>
                </a:ext>
              </a:extLst>
            </p:cNvPr>
            <p:cNvPicPr>
              <a:picLocks/>
            </p:cNvPicPr>
            <p:nvPr/>
          </p:nvPicPr>
          <p:blipFill>
            <a:blip r:embed="rId4"/>
            <a:stretch>
              <a:fillRect/>
            </a:stretch>
          </p:blipFill>
          <p:spPr>
            <a:xfrm>
              <a:off x="5740028" y="1237572"/>
              <a:ext cx="694789" cy="652202"/>
            </a:xfrm>
            <a:prstGeom prst="rect">
              <a:avLst/>
            </a:prstGeom>
            <a:solidFill>
              <a:schemeClr val="accent6"/>
            </a:solidFill>
          </p:spPr>
        </p:pic>
      </p:grpSp>
      <p:grpSp>
        <p:nvGrpSpPr>
          <p:cNvPr id="30" name="Nhóm 29">
            <a:extLst>
              <a:ext uri="{FF2B5EF4-FFF2-40B4-BE49-F238E27FC236}">
                <a16:creationId xmlns:a16="http://schemas.microsoft.com/office/drawing/2014/main" id="{FD485AAF-8055-4CD4-B8E7-DAFE3CC9A476}"/>
              </a:ext>
            </a:extLst>
          </p:cNvPr>
          <p:cNvGrpSpPr/>
          <p:nvPr/>
        </p:nvGrpSpPr>
        <p:grpSpPr>
          <a:xfrm>
            <a:off x="-274714" y="2191774"/>
            <a:ext cx="6979697" cy="1879179"/>
            <a:chOff x="-274714" y="2191774"/>
            <a:chExt cx="6979697" cy="1879179"/>
          </a:xfrm>
          <a:solidFill>
            <a:schemeClr val="tx1"/>
          </a:solidFill>
        </p:grpSpPr>
        <p:grpSp>
          <p:nvGrpSpPr>
            <p:cNvPr id="12" name="Nhóm 11">
              <a:extLst>
                <a:ext uri="{FF2B5EF4-FFF2-40B4-BE49-F238E27FC236}">
                  <a16:creationId xmlns:a16="http://schemas.microsoft.com/office/drawing/2014/main" id="{24BDE641-6E06-424F-97B0-E01E2AEFFAA7}"/>
                </a:ext>
              </a:extLst>
            </p:cNvPr>
            <p:cNvGrpSpPr/>
            <p:nvPr/>
          </p:nvGrpSpPr>
          <p:grpSpPr>
            <a:xfrm flipH="1">
              <a:off x="-274714" y="2191774"/>
              <a:ext cx="6979697" cy="1879179"/>
              <a:chOff x="5489437" y="1671145"/>
              <a:chExt cx="6979697" cy="1460794"/>
            </a:xfrm>
            <a:grpFill/>
          </p:grpSpPr>
          <p:pic>
            <p:nvPicPr>
              <p:cNvPr id="13" name="Hình ảnh 12">
                <a:extLst>
                  <a:ext uri="{FF2B5EF4-FFF2-40B4-BE49-F238E27FC236}">
                    <a16:creationId xmlns:a16="http://schemas.microsoft.com/office/drawing/2014/main" id="{C0131F0D-9FF5-45BA-99E7-F4DE405F396D}"/>
                  </a:ext>
                </a:extLst>
              </p:cNvPr>
              <p:cNvPicPr>
                <a:picLocks noChangeAspect="1"/>
              </p:cNvPicPr>
              <p:nvPr/>
            </p:nvPicPr>
            <p:blipFill rotWithShape="1">
              <a:blip r:embed="rId3"/>
              <a:srcRect t="37138"/>
              <a:stretch/>
            </p:blipFill>
            <p:spPr>
              <a:xfrm>
                <a:off x="5555671" y="1786758"/>
                <a:ext cx="6913463" cy="1345181"/>
              </a:xfrm>
              <a:prstGeom prst="rect">
                <a:avLst/>
              </a:prstGeom>
              <a:noFill/>
            </p:spPr>
          </p:pic>
          <p:sp>
            <p:nvSpPr>
              <p:cNvPr id="14" name="Hình tự do: Hình 13">
                <a:extLst>
                  <a:ext uri="{FF2B5EF4-FFF2-40B4-BE49-F238E27FC236}">
                    <a16:creationId xmlns:a16="http://schemas.microsoft.com/office/drawing/2014/main" id="{8A8EE740-56A8-4246-AD3F-0779C4602A4B}"/>
                  </a:ext>
                </a:extLst>
              </p:cNvPr>
              <p:cNvSpPr/>
              <p:nvPr/>
            </p:nvSpPr>
            <p:spPr>
              <a:xfrm>
                <a:off x="5489437" y="1671145"/>
                <a:ext cx="6366232" cy="932137"/>
              </a:xfrm>
              <a:custGeom>
                <a:avLst/>
                <a:gdLst>
                  <a:gd name="connsiteX0" fmla="*/ 0 w 6212047"/>
                  <a:gd name="connsiteY0" fmla="*/ 0 h 914402"/>
                  <a:gd name="connsiteX1" fmla="*/ 5665510 w 6212047"/>
                  <a:gd name="connsiteY1" fmla="*/ 0 h 914402"/>
                  <a:gd name="connsiteX2" fmla="*/ 5665510 w 6212047"/>
                  <a:gd name="connsiteY2" fmla="*/ 1 h 914402"/>
                  <a:gd name="connsiteX3" fmla="*/ 6212047 w 6212047"/>
                  <a:gd name="connsiteY3" fmla="*/ 435960 h 914402"/>
                  <a:gd name="connsiteX4" fmla="*/ 5665510 w 6212047"/>
                  <a:gd name="connsiteY4" fmla="*/ 914402 h 914402"/>
                  <a:gd name="connsiteX5" fmla="*/ 5665510 w 6212047"/>
                  <a:gd name="connsiteY5" fmla="*/ 914400 h 914402"/>
                  <a:gd name="connsiteX6" fmla="*/ 0 w 6212047"/>
                  <a:gd name="connsiteY6" fmla="*/ 914400 h 914402"/>
                  <a:gd name="connsiteX0" fmla="*/ 0 w 6327661"/>
                  <a:gd name="connsiteY0" fmla="*/ 0 h 924950"/>
                  <a:gd name="connsiteX1" fmla="*/ 5781124 w 6327661"/>
                  <a:gd name="connsiteY1" fmla="*/ 10548 h 924950"/>
                  <a:gd name="connsiteX2" fmla="*/ 5781124 w 6327661"/>
                  <a:gd name="connsiteY2" fmla="*/ 10549 h 924950"/>
                  <a:gd name="connsiteX3" fmla="*/ 6327661 w 6327661"/>
                  <a:gd name="connsiteY3" fmla="*/ 446508 h 924950"/>
                  <a:gd name="connsiteX4" fmla="*/ 5781124 w 6327661"/>
                  <a:gd name="connsiteY4" fmla="*/ 924950 h 924950"/>
                  <a:gd name="connsiteX5" fmla="*/ 5781124 w 6327661"/>
                  <a:gd name="connsiteY5" fmla="*/ 924948 h 924950"/>
                  <a:gd name="connsiteX6" fmla="*/ 115614 w 6327661"/>
                  <a:gd name="connsiteY6" fmla="*/ 924948 h 924950"/>
                  <a:gd name="connsiteX7" fmla="*/ 0 w 6327661"/>
                  <a:gd name="connsiteY7" fmla="*/ 0 h 924950"/>
                  <a:gd name="connsiteX0" fmla="*/ 66266 w 6393927"/>
                  <a:gd name="connsiteY0" fmla="*/ 0 h 924950"/>
                  <a:gd name="connsiteX1" fmla="*/ 5847390 w 6393927"/>
                  <a:gd name="connsiteY1" fmla="*/ 10548 h 924950"/>
                  <a:gd name="connsiteX2" fmla="*/ 5847390 w 6393927"/>
                  <a:gd name="connsiteY2" fmla="*/ 10549 h 924950"/>
                  <a:gd name="connsiteX3" fmla="*/ 6393927 w 6393927"/>
                  <a:gd name="connsiteY3" fmla="*/ 446508 h 924950"/>
                  <a:gd name="connsiteX4" fmla="*/ 5847390 w 6393927"/>
                  <a:gd name="connsiteY4" fmla="*/ 924950 h 924950"/>
                  <a:gd name="connsiteX5" fmla="*/ 5847390 w 6393927"/>
                  <a:gd name="connsiteY5" fmla="*/ 924948 h 924950"/>
                  <a:gd name="connsiteX6" fmla="*/ 181880 w 6393927"/>
                  <a:gd name="connsiteY6" fmla="*/ 924948 h 924950"/>
                  <a:gd name="connsiteX7" fmla="*/ 66266 w 6393927"/>
                  <a:gd name="connsiteY7" fmla="*/ 0 h 924950"/>
                  <a:gd name="connsiteX0" fmla="*/ 79119 w 6406780"/>
                  <a:gd name="connsiteY0" fmla="*/ 0 h 924950"/>
                  <a:gd name="connsiteX1" fmla="*/ 5860243 w 6406780"/>
                  <a:gd name="connsiteY1" fmla="*/ 10548 h 924950"/>
                  <a:gd name="connsiteX2" fmla="*/ 5860243 w 6406780"/>
                  <a:gd name="connsiteY2" fmla="*/ 10549 h 924950"/>
                  <a:gd name="connsiteX3" fmla="*/ 6406780 w 6406780"/>
                  <a:gd name="connsiteY3" fmla="*/ 446508 h 924950"/>
                  <a:gd name="connsiteX4" fmla="*/ 5860243 w 6406780"/>
                  <a:gd name="connsiteY4" fmla="*/ 924950 h 924950"/>
                  <a:gd name="connsiteX5" fmla="*/ 5860243 w 6406780"/>
                  <a:gd name="connsiteY5" fmla="*/ 924948 h 924950"/>
                  <a:gd name="connsiteX6" fmla="*/ 194733 w 6406780"/>
                  <a:gd name="connsiteY6" fmla="*/ 924948 h 924950"/>
                  <a:gd name="connsiteX7" fmla="*/ 79119 w 6406780"/>
                  <a:gd name="connsiteY7" fmla="*/ 0 h 924950"/>
                  <a:gd name="connsiteX0" fmla="*/ 121315 w 6448976"/>
                  <a:gd name="connsiteY0" fmla="*/ 0 h 924950"/>
                  <a:gd name="connsiteX1" fmla="*/ 5902439 w 6448976"/>
                  <a:gd name="connsiteY1" fmla="*/ 10548 h 924950"/>
                  <a:gd name="connsiteX2" fmla="*/ 5902439 w 6448976"/>
                  <a:gd name="connsiteY2" fmla="*/ 10549 h 924950"/>
                  <a:gd name="connsiteX3" fmla="*/ 6448976 w 6448976"/>
                  <a:gd name="connsiteY3" fmla="*/ 446508 h 924950"/>
                  <a:gd name="connsiteX4" fmla="*/ 5902439 w 6448976"/>
                  <a:gd name="connsiteY4" fmla="*/ 924950 h 924950"/>
                  <a:gd name="connsiteX5" fmla="*/ 5902439 w 6448976"/>
                  <a:gd name="connsiteY5" fmla="*/ 924948 h 924950"/>
                  <a:gd name="connsiteX6" fmla="*/ 236929 w 6448976"/>
                  <a:gd name="connsiteY6" fmla="*/ 924948 h 924950"/>
                  <a:gd name="connsiteX7" fmla="*/ 121315 w 6448976"/>
                  <a:gd name="connsiteY7" fmla="*/ 0 h 924950"/>
                  <a:gd name="connsiteX0" fmla="*/ 147504 w 6412103"/>
                  <a:gd name="connsiteY0" fmla="*/ 0 h 935498"/>
                  <a:gd name="connsiteX1" fmla="*/ 5865566 w 6412103"/>
                  <a:gd name="connsiteY1" fmla="*/ 21096 h 935498"/>
                  <a:gd name="connsiteX2" fmla="*/ 5865566 w 6412103"/>
                  <a:gd name="connsiteY2" fmla="*/ 21097 h 935498"/>
                  <a:gd name="connsiteX3" fmla="*/ 6412103 w 6412103"/>
                  <a:gd name="connsiteY3" fmla="*/ 457056 h 935498"/>
                  <a:gd name="connsiteX4" fmla="*/ 5865566 w 6412103"/>
                  <a:gd name="connsiteY4" fmla="*/ 935498 h 935498"/>
                  <a:gd name="connsiteX5" fmla="*/ 5865566 w 6412103"/>
                  <a:gd name="connsiteY5" fmla="*/ 935496 h 935498"/>
                  <a:gd name="connsiteX6" fmla="*/ 200056 w 6412103"/>
                  <a:gd name="connsiteY6" fmla="*/ 935496 h 935498"/>
                  <a:gd name="connsiteX7" fmla="*/ 147504 w 6412103"/>
                  <a:gd name="connsiteY7" fmla="*/ 0 h 935498"/>
                  <a:gd name="connsiteX0" fmla="*/ 101633 w 6366232"/>
                  <a:gd name="connsiteY0" fmla="*/ 0 h 935498"/>
                  <a:gd name="connsiteX1" fmla="*/ 5819695 w 6366232"/>
                  <a:gd name="connsiteY1" fmla="*/ 21096 h 935498"/>
                  <a:gd name="connsiteX2" fmla="*/ 5819695 w 6366232"/>
                  <a:gd name="connsiteY2" fmla="*/ 21097 h 935498"/>
                  <a:gd name="connsiteX3" fmla="*/ 6366232 w 6366232"/>
                  <a:gd name="connsiteY3" fmla="*/ 457056 h 935498"/>
                  <a:gd name="connsiteX4" fmla="*/ 5819695 w 6366232"/>
                  <a:gd name="connsiteY4" fmla="*/ 935498 h 935498"/>
                  <a:gd name="connsiteX5" fmla="*/ 5819695 w 6366232"/>
                  <a:gd name="connsiteY5" fmla="*/ 935496 h 935498"/>
                  <a:gd name="connsiteX6" fmla="*/ 154185 w 6366232"/>
                  <a:gd name="connsiteY6" fmla="*/ 935496 h 935498"/>
                  <a:gd name="connsiteX7" fmla="*/ 101633 w 6366232"/>
                  <a:gd name="connsiteY7" fmla="*/ 0 h 935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66232" h="935498">
                    <a:moveTo>
                      <a:pt x="101633" y="0"/>
                    </a:moveTo>
                    <a:lnTo>
                      <a:pt x="5819695" y="21096"/>
                    </a:lnTo>
                    <a:lnTo>
                      <a:pt x="5819695" y="21097"/>
                    </a:lnTo>
                    <a:lnTo>
                      <a:pt x="6366232" y="457056"/>
                    </a:lnTo>
                    <a:lnTo>
                      <a:pt x="5819695" y="935498"/>
                    </a:lnTo>
                    <a:lnTo>
                      <a:pt x="5819695" y="935496"/>
                    </a:lnTo>
                    <a:lnTo>
                      <a:pt x="154185" y="935496"/>
                    </a:lnTo>
                    <a:cubicBezTo>
                      <a:pt x="38572" y="715081"/>
                      <a:pt x="-98063" y="568506"/>
                      <a:pt x="101633" y="0"/>
                    </a:cubicBezTo>
                    <a:close/>
                  </a:path>
                </a:pathLst>
              </a:cu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Z"/>
              </a:p>
            </p:txBody>
          </p:sp>
        </p:grpSp>
        <p:pic>
          <p:nvPicPr>
            <p:cNvPr id="25" name="Hình ảnh 24">
              <a:extLst>
                <a:ext uri="{FF2B5EF4-FFF2-40B4-BE49-F238E27FC236}">
                  <a16:creationId xmlns:a16="http://schemas.microsoft.com/office/drawing/2014/main" id="{48251DC4-0102-4AA5-9A62-0EEFDC506328}"/>
                </a:ext>
              </a:extLst>
            </p:cNvPr>
            <p:cNvPicPr>
              <a:picLocks/>
            </p:cNvPicPr>
            <p:nvPr/>
          </p:nvPicPr>
          <p:blipFill>
            <a:blip r:embed="rId5"/>
            <a:stretch>
              <a:fillRect/>
            </a:stretch>
          </p:blipFill>
          <p:spPr>
            <a:xfrm>
              <a:off x="5740045" y="2489463"/>
              <a:ext cx="694790" cy="678449"/>
            </a:xfrm>
            <a:prstGeom prst="rect">
              <a:avLst/>
            </a:prstGeom>
            <a:grpFill/>
          </p:spPr>
        </p:pic>
      </p:grpSp>
      <p:grpSp>
        <p:nvGrpSpPr>
          <p:cNvPr id="31" name="Nhóm 30">
            <a:extLst>
              <a:ext uri="{FF2B5EF4-FFF2-40B4-BE49-F238E27FC236}">
                <a16:creationId xmlns:a16="http://schemas.microsoft.com/office/drawing/2014/main" id="{C6FA70A0-C5B8-4087-9AEA-21E15CEBD1DD}"/>
              </a:ext>
            </a:extLst>
          </p:cNvPr>
          <p:cNvGrpSpPr/>
          <p:nvPr/>
        </p:nvGrpSpPr>
        <p:grpSpPr>
          <a:xfrm>
            <a:off x="5535822" y="3467117"/>
            <a:ext cx="6979697" cy="1879179"/>
            <a:chOff x="5535822" y="3467117"/>
            <a:chExt cx="6979697" cy="1879179"/>
          </a:xfrm>
        </p:grpSpPr>
        <p:grpSp>
          <p:nvGrpSpPr>
            <p:cNvPr id="18" name="Nhóm 17">
              <a:extLst>
                <a:ext uri="{FF2B5EF4-FFF2-40B4-BE49-F238E27FC236}">
                  <a16:creationId xmlns:a16="http://schemas.microsoft.com/office/drawing/2014/main" id="{B237AC3D-6C54-4B5F-B271-0C6711392720}"/>
                </a:ext>
              </a:extLst>
            </p:cNvPr>
            <p:cNvGrpSpPr/>
            <p:nvPr/>
          </p:nvGrpSpPr>
          <p:grpSpPr>
            <a:xfrm>
              <a:off x="5535822" y="3467117"/>
              <a:ext cx="6979697" cy="1879179"/>
              <a:chOff x="5489437" y="1671145"/>
              <a:chExt cx="6979697" cy="1460794"/>
            </a:xfrm>
          </p:grpSpPr>
          <p:pic>
            <p:nvPicPr>
              <p:cNvPr id="19" name="Hình ảnh 18">
                <a:extLst>
                  <a:ext uri="{FF2B5EF4-FFF2-40B4-BE49-F238E27FC236}">
                    <a16:creationId xmlns:a16="http://schemas.microsoft.com/office/drawing/2014/main" id="{54E7155F-B819-4B94-8047-EEDDD95BD642}"/>
                  </a:ext>
                </a:extLst>
              </p:cNvPr>
              <p:cNvPicPr>
                <a:picLocks noChangeAspect="1"/>
              </p:cNvPicPr>
              <p:nvPr/>
            </p:nvPicPr>
            <p:blipFill rotWithShape="1">
              <a:blip r:embed="rId3"/>
              <a:srcRect t="37138"/>
              <a:stretch/>
            </p:blipFill>
            <p:spPr>
              <a:xfrm>
                <a:off x="5555671" y="1786758"/>
                <a:ext cx="6913463" cy="1345181"/>
              </a:xfrm>
              <a:prstGeom prst="rect">
                <a:avLst/>
              </a:prstGeom>
            </p:spPr>
          </p:pic>
          <p:sp>
            <p:nvSpPr>
              <p:cNvPr id="20" name="Hình tự do: Hình 19">
                <a:extLst>
                  <a:ext uri="{FF2B5EF4-FFF2-40B4-BE49-F238E27FC236}">
                    <a16:creationId xmlns:a16="http://schemas.microsoft.com/office/drawing/2014/main" id="{4C4C14AA-97D8-41C2-8055-149E097AF20B}"/>
                  </a:ext>
                </a:extLst>
              </p:cNvPr>
              <p:cNvSpPr/>
              <p:nvPr/>
            </p:nvSpPr>
            <p:spPr>
              <a:xfrm>
                <a:off x="5489437" y="1671145"/>
                <a:ext cx="6366232" cy="932137"/>
              </a:xfrm>
              <a:custGeom>
                <a:avLst/>
                <a:gdLst>
                  <a:gd name="connsiteX0" fmla="*/ 0 w 6212047"/>
                  <a:gd name="connsiteY0" fmla="*/ 0 h 914402"/>
                  <a:gd name="connsiteX1" fmla="*/ 5665510 w 6212047"/>
                  <a:gd name="connsiteY1" fmla="*/ 0 h 914402"/>
                  <a:gd name="connsiteX2" fmla="*/ 5665510 w 6212047"/>
                  <a:gd name="connsiteY2" fmla="*/ 1 h 914402"/>
                  <a:gd name="connsiteX3" fmla="*/ 6212047 w 6212047"/>
                  <a:gd name="connsiteY3" fmla="*/ 435960 h 914402"/>
                  <a:gd name="connsiteX4" fmla="*/ 5665510 w 6212047"/>
                  <a:gd name="connsiteY4" fmla="*/ 914402 h 914402"/>
                  <a:gd name="connsiteX5" fmla="*/ 5665510 w 6212047"/>
                  <a:gd name="connsiteY5" fmla="*/ 914400 h 914402"/>
                  <a:gd name="connsiteX6" fmla="*/ 0 w 6212047"/>
                  <a:gd name="connsiteY6" fmla="*/ 914400 h 914402"/>
                  <a:gd name="connsiteX0" fmla="*/ 0 w 6327661"/>
                  <a:gd name="connsiteY0" fmla="*/ 0 h 924950"/>
                  <a:gd name="connsiteX1" fmla="*/ 5781124 w 6327661"/>
                  <a:gd name="connsiteY1" fmla="*/ 10548 h 924950"/>
                  <a:gd name="connsiteX2" fmla="*/ 5781124 w 6327661"/>
                  <a:gd name="connsiteY2" fmla="*/ 10549 h 924950"/>
                  <a:gd name="connsiteX3" fmla="*/ 6327661 w 6327661"/>
                  <a:gd name="connsiteY3" fmla="*/ 446508 h 924950"/>
                  <a:gd name="connsiteX4" fmla="*/ 5781124 w 6327661"/>
                  <a:gd name="connsiteY4" fmla="*/ 924950 h 924950"/>
                  <a:gd name="connsiteX5" fmla="*/ 5781124 w 6327661"/>
                  <a:gd name="connsiteY5" fmla="*/ 924948 h 924950"/>
                  <a:gd name="connsiteX6" fmla="*/ 115614 w 6327661"/>
                  <a:gd name="connsiteY6" fmla="*/ 924948 h 924950"/>
                  <a:gd name="connsiteX7" fmla="*/ 0 w 6327661"/>
                  <a:gd name="connsiteY7" fmla="*/ 0 h 924950"/>
                  <a:gd name="connsiteX0" fmla="*/ 66266 w 6393927"/>
                  <a:gd name="connsiteY0" fmla="*/ 0 h 924950"/>
                  <a:gd name="connsiteX1" fmla="*/ 5847390 w 6393927"/>
                  <a:gd name="connsiteY1" fmla="*/ 10548 h 924950"/>
                  <a:gd name="connsiteX2" fmla="*/ 5847390 w 6393927"/>
                  <a:gd name="connsiteY2" fmla="*/ 10549 h 924950"/>
                  <a:gd name="connsiteX3" fmla="*/ 6393927 w 6393927"/>
                  <a:gd name="connsiteY3" fmla="*/ 446508 h 924950"/>
                  <a:gd name="connsiteX4" fmla="*/ 5847390 w 6393927"/>
                  <a:gd name="connsiteY4" fmla="*/ 924950 h 924950"/>
                  <a:gd name="connsiteX5" fmla="*/ 5847390 w 6393927"/>
                  <a:gd name="connsiteY5" fmla="*/ 924948 h 924950"/>
                  <a:gd name="connsiteX6" fmla="*/ 181880 w 6393927"/>
                  <a:gd name="connsiteY6" fmla="*/ 924948 h 924950"/>
                  <a:gd name="connsiteX7" fmla="*/ 66266 w 6393927"/>
                  <a:gd name="connsiteY7" fmla="*/ 0 h 924950"/>
                  <a:gd name="connsiteX0" fmla="*/ 79119 w 6406780"/>
                  <a:gd name="connsiteY0" fmla="*/ 0 h 924950"/>
                  <a:gd name="connsiteX1" fmla="*/ 5860243 w 6406780"/>
                  <a:gd name="connsiteY1" fmla="*/ 10548 h 924950"/>
                  <a:gd name="connsiteX2" fmla="*/ 5860243 w 6406780"/>
                  <a:gd name="connsiteY2" fmla="*/ 10549 h 924950"/>
                  <a:gd name="connsiteX3" fmla="*/ 6406780 w 6406780"/>
                  <a:gd name="connsiteY3" fmla="*/ 446508 h 924950"/>
                  <a:gd name="connsiteX4" fmla="*/ 5860243 w 6406780"/>
                  <a:gd name="connsiteY4" fmla="*/ 924950 h 924950"/>
                  <a:gd name="connsiteX5" fmla="*/ 5860243 w 6406780"/>
                  <a:gd name="connsiteY5" fmla="*/ 924948 h 924950"/>
                  <a:gd name="connsiteX6" fmla="*/ 194733 w 6406780"/>
                  <a:gd name="connsiteY6" fmla="*/ 924948 h 924950"/>
                  <a:gd name="connsiteX7" fmla="*/ 79119 w 6406780"/>
                  <a:gd name="connsiteY7" fmla="*/ 0 h 924950"/>
                  <a:gd name="connsiteX0" fmla="*/ 121315 w 6448976"/>
                  <a:gd name="connsiteY0" fmla="*/ 0 h 924950"/>
                  <a:gd name="connsiteX1" fmla="*/ 5902439 w 6448976"/>
                  <a:gd name="connsiteY1" fmla="*/ 10548 h 924950"/>
                  <a:gd name="connsiteX2" fmla="*/ 5902439 w 6448976"/>
                  <a:gd name="connsiteY2" fmla="*/ 10549 h 924950"/>
                  <a:gd name="connsiteX3" fmla="*/ 6448976 w 6448976"/>
                  <a:gd name="connsiteY3" fmla="*/ 446508 h 924950"/>
                  <a:gd name="connsiteX4" fmla="*/ 5902439 w 6448976"/>
                  <a:gd name="connsiteY4" fmla="*/ 924950 h 924950"/>
                  <a:gd name="connsiteX5" fmla="*/ 5902439 w 6448976"/>
                  <a:gd name="connsiteY5" fmla="*/ 924948 h 924950"/>
                  <a:gd name="connsiteX6" fmla="*/ 236929 w 6448976"/>
                  <a:gd name="connsiteY6" fmla="*/ 924948 h 924950"/>
                  <a:gd name="connsiteX7" fmla="*/ 121315 w 6448976"/>
                  <a:gd name="connsiteY7" fmla="*/ 0 h 924950"/>
                  <a:gd name="connsiteX0" fmla="*/ 147504 w 6412103"/>
                  <a:gd name="connsiteY0" fmla="*/ 0 h 935498"/>
                  <a:gd name="connsiteX1" fmla="*/ 5865566 w 6412103"/>
                  <a:gd name="connsiteY1" fmla="*/ 21096 h 935498"/>
                  <a:gd name="connsiteX2" fmla="*/ 5865566 w 6412103"/>
                  <a:gd name="connsiteY2" fmla="*/ 21097 h 935498"/>
                  <a:gd name="connsiteX3" fmla="*/ 6412103 w 6412103"/>
                  <a:gd name="connsiteY3" fmla="*/ 457056 h 935498"/>
                  <a:gd name="connsiteX4" fmla="*/ 5865566 w 6412103"/>
                  <a:gd name="connsiteY4" fmla="*/ 935498 h 935498"/>
                  <a:gd name="connsiteX5" fmla="*/ 5865566 w 6412103"/>
                  <a:gd name="connsiteY5" fmla="*/ 935496 h 935498"/>
                  <a:gd name="connsiteX6" fmla="*/ 200056 w 6412103"/>
                  <a:gd name="connsiteY6" fmla="*/ 935496 h 935498"/>
                  <a:gd name="connsiteX7" fmla="*/ 147504 w 6412103"/>
                  <a:gd name="connsiteY7" fmla="*/ 0 h 935498"/>
                  <a:gd name="connsiteX0" fmla="*/ 101633 w 6366232"/>
                  <a:gd name="connsiteY0" fmla="*/ 0 h 935498"/>
                  <a:gd name="connsiteX1" fmla="*/ 5819695 w 6366232"/>
                  <a:gd name="connsiteY1" fmla="*/ 21096 h 935498"/>
                  <a:gd name="connsiteX2" fmla="*/ 5819695 w 6366232"/>
                  <a:gd name="connsiteY2" fmla="*/ 21097 h 935498"/>
                  <a:gd name="connsiteX3" fmla="*/ 6366232 w 6366232"/>
                  <a:gd name="connsiteY3" fmla="*/ 457056 h 935498"/>
                  <a:gd name="connsiteX4" fmla="*/ 5819695 w 6366232"/>
                  <a:gd name="connsiteY4" fmla="*/ 935498 h 935498"/>
                  <a:gd name="connsiteX5" fmla="*/ 5819695 w 6366232"/>
                  <a:gd name="connsiteY5" fmla="*/ 935496 h 935498"/>
                  <a:gd name="connsiteX6" fmla="*/ 154185 w 6366232"/>
                  <a:gd name="connsiteY6" fmla="*/ 935496 h 935498"/>
                  <a:gd name="connsiteX7" fmla="*/ 101633 w 6366232"/>
                  <a:gd name="connsiteY7" fmla="*/ 0 h 935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66232" h="935498">
                    <a:moveTo>
                      <a:pt x="101633" y="0"/>
                    </a:moveTo>
                    <a:lnTo>
                      <a:pt x="5819695" y="21096"/>
                    </a:lnTo>
                    <a:lnTo>
                      <a:pt x="5819695" y="21097"/>
                    </a:lnTo>
                    <a:lnTo>
                      <a:pt x="6366232" y="457056"/>
                    </a:lnTo>
                    <a:lnTo>
                      <a:pt x="5819695" y="935498"/>
                    </a:lnTo>
                    <a:lnTo>
                      <a:pt x="5819695" y="935496"/>
                    </a:lnTo>
                    <a:lnTo>
                      <a:pt x="154185" y="935496"/>
                    </a:lnTo>
                    <a:cubicBezTo>
                      <a:pt x="38572" y="715081"/>
                      <a:pt x="-98063" y="568506"/>
                      <a:pt x="101633" y="0"/>
                    </a:cubicBezTo>
                    <a:close/>
                  </a:path>
                </a:pathLst>
              </a:custGeom>
              <a:solidFill>
                <a:srgbClr val="99FF9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Z"/>
              </a:p>
            </p:txBody>
          </p:sp>
        </p:grpSp>
        <p:pic>
          <p:nvPicPr>
            <p:cNvPr id="26" name="Hình ảnh 25">
              <a:extLst>
                <a:ext uri="{FF2B5EF4-FFF2-40B4-BE49-F238E27FC236}">
                  <a16:creationId xmlns:a16="http://schemas.microsoft.com/office/drawing/2014/main" id="{97346B12-CDAD-47DC-B2E7-E20F8DF1493B}"/>
                </a:ext>
              </a:extLst>
            </p:cNvPr>
            <p:cNvPicPr>
              <a:picLocks/>
            </p:cNvPicPr>
            <p:nvPr/>
          </p:nvPicPr>
          <p:blipFill>
            <a:blip r:embed="rId6"/>
            <a:stretch>
              <a:fillRect/>
            </a:stretch>
          </p:blipFill>
          <p:spPr>
            <a:xfrm>
              <a:off x="5740028" y="3723602"/>
              <a:ext cx="694807" cy="709177"/>
            </a:xfrm>
            <a:prstGeom prst="rect">
              <a:avLst/>
            </a:prstGeom>
            <a:solidFill>
              <a:srgbClr val="7030A0"/>
            </a:solidFill>
          </p:spPr>
        </p:pic>
      </p:grpSp>
      <p:grpSp>
        <p:nvGrpSpPr>
          <p:cNvPr id="32" name="Nhóm 31">
            <a:extLst>
              <a:ext uri="{FF2B5EF4-FFF2-40B4-BE49-F238E27FC236}">
                <a16:creationId xmlns:a16="http://schemas.microsoft.com/office/drawing/2014/main" id="{8CA6360F-EBA7-4C8A-8B41-86757EA336F2}"/>
              </a:ext>
            </a:extLst>
          </p:cNvPr>
          <p:cNvGrpSpPr/>
          <p:nvPr/>
        </p:nvGrpSpPr>
        <p:grpSpPr>
          <a:xfrm>
            <a:off x="-307832" y="4754233"/>
            <a:ext cx="6979697" cy="1879179"/>
            <a:chOff x="-307832" y="4754233"/>
            <a:chExt cx="6979697" cy="1879179"/>
          </a:xfrm>
        </p:grpSpPr>
        <p:grpSp>
          <p:nvGrpSpPr>
            <p:cNvPr id="15" name="Nhóm 14">
              <a:extLst>
                <a:ext uri="{FF2B5EF4-FFF2-40B4-BE49-F238E27FC236}">
                  <a16:creationId xmlns:a16="http://schemas.microsoft.com/office/drawing/2014/main" id="{B25D3C71-2152-4AEE-9C52-A8AB45882E9F}"/>
                </a:ext>
              </a:extLst>
            </p:cNvPr>
            <p:cNvGrpSpPr/>
            <p:nvPr/>
          </p:nvGrpSpPr>
          <p:grpSpPr>
            <a:xfrm flipH="1">
              <a:off x="-307832" y="4754233"/>
              <a:ext cx="6979697" cy="1879179"/>
              <a:chOff x="5489437" y="1671145"/>
              <a:chExt cx="6979697" cy="1460794"/>
            </a:xfrm>
          </p:grpSpPr>
          <p:pic>
            <p:nvPicPr>
              <p:cNvPr id="16" name="Hình ảnh 15">
                <a:extLst>
                  <a:ext uri="{FF2B5EF4-FFF2-40B4-BE49-F238E27FC236}">
                    <a16:creationId xmlns:a16="http://schemas.microsoft.com/office/drawing/2014/main" id="{BAE3FCBE-DAA1-42D3-BB2F-AD4E9E13CF63}"/>
                  </a:ext>
                </a:extLst>
              </p:cNvPr>
              <p:cNvPicPr>
                <a:picLocks noChangeAspect="1"/>
              </p:cNvPicPr>
              <p:nvPr/>
            </p:nvPicPr>
            <p:blipFill rotWithShape="1">
              <a:blip r:embed="rId3"/>
              <a:srcRect t="37138"/>
              <a:stretch/>
            </p:blipFill>
            <p:spPr>
              <a:xfrm>
                <a:off x="5555671" y="1786758"/>
                <a:ext cx="6913463" cy="1345181"/>
              </a:xfrm>
              <a:prstGeom prst="rect">
                <a:avLst/>
              </a:prstGeom>
            </p:spPr>
          </p:pic>
          <p:sp>
            <p:nvSpPr>
              <p:cNvPr id="17" name="Hình tự do: Hình 16">
                <a:extLst>
                  <a:ext uri="{FF2B5EF4-FFF2-40B4-BE49-F238E27FC236}">
                    <a16:creationId xmlns:a16="http://schemas.microsoft.com/office/drawing/2014/main" id="{122A5393-1BEA-48B2-8E76-4E2391B5E221}"/>
                  </a:ext>
                </a:extLst>
              </p:cNvPr>
              <p:cNvSpPr/>
              <p:nvPr/>
            </p:nvSpPr>
            <p:spPr>
              <a:xfrm>
                <a:off x="5489437" y="1671145"/>
                <a:ext cx="6366232" cy="932137"/>
              </a:xfrm>
              <a:custGeom>
                <a:avLst/>
                <a:gdLst>
                  <a:gd name="connsiteX0" fmla="*/ 0 w 6212047"/>
                  <a:gd name="connsiteY0" fmla="*/ 0 h 914402"/>
                  <a:gd name="connsiteX1" fmla="*/ 5665510 w 6212047"/>
                  <a:gd name="connsiteY1" fmla="*/ 0 h 914402"/>
                  <a:gd name="connsiteX2" fmla="*/ 5665510 w 6212047"/>
                  <a:gd name="connsiteY2" fmla="*/ 1 h 914402"/>
                  <a:gd name="connsiteX3" fmla="*/ 6212047 w 6212047"/>
                  <a:gd name="connsiteY3" fmla="*/ 435960 h 914402"/>
                  <a:gd name="connsiteX4" fmla="*/ 5665510 w 6212047"/>
                  <a:gd name="connsiteY4" fmla="*/ 914402 h 914402"/>
                  <a:gd name="connsiteX5" fmla="*/ 5665510 w 6212047"/>
                  <a:gd name="connsiteY5" fmla="*/ 914400 h 914402"/>
                  <a:gd name="connsiteX6" fmla="*/ 0 w 6212047"/>
                  <a:gd name="connsiteY6" fmla="*/ 914400 h 914402"/>
                  <a:gd name="connsiteX0" fmla="*/ 0 w 6327661"/>
                  <a:gd name="connsiteY0" fmla="*/ 0 h 924950"/>
                  <a:gd name="connsiteX1" fmla="*/ 5781124 w 6327661"/>
                  <a:gd name="connsiteY1" fmla="*/ 10548 h 924950"/>
                  <a:gd name="connsiteX2" fmla="*/ 5781124 w 6327661"/>
                  <a:gd name="connsiteY2" fmla="*/ 10549 h 924950"/>
                  <a:gd name="connsiteX3" fmla="*/ 6327661 w 6327661"/>
                  <a:gd name="connsiteY3" fmla="*/ 446508 h 924950"/>
                  <a:gd name="connsiteX4" fmla="*/ 5781124 w 6327661"/>
                  <a:gd name="connsiteY4" fmla="*/ 924950 h 924950"/>
                  <a:gd name="connsiteX5" fmla="*/ 5781124 w 6327661"/>
                  <a:gd name="connsiteY5" fmla="*/ 924948 h 924950"/>
                  <a:gd name="connsiteX6" fmla="*/ 115614 w 6327661"/>
                  <a:gd name="connsiteY6" fmla="*/ 924948 h 924950"/>
                  <a:gd name="connsiteX7" fmla="*/ 0 w 6327661"/>
                  <a:gd name="connsiteY7" fmla="*/ 0 h 924950"/>
                  <a:gd name="connsiteX0" fmla="*/ 66266 w 6393927"/>
                  <a:gd name="connsiteY0" fmla="*/ 0 h 924950"/>
                  <a:gd name="connsiteX1" fmla="*/ 5847390 w 6393927"/>
                  <a:gd name="connsiteY1" fmla="*/ 10548 h 924950"/>
                  <a:gd name="connsiteX2" fmla="*/ 5847390 w 6393927"/>
                  <a:gd name="connsiteY2" fmla="*/ 10549 h 924950"/>
                  <a:gd name="connsiteX3" fmla="*/ 6393927 w 6393927"/>
                  <a:gd name="connsiteY3" fmla="*/ 446508 h 924950"/>
                  <a:gd name="connsiteX4" fmla="*/ 5847390 w 6393927"/>
                  <a:gd name="connsiteY4" fmla="*/ 924950 h 924950"/>
                  <a:gd name="connsiteX5" fmla="*/ 5847390 w 6393927"/>
                  <a:gd name="connsiteY5" fmla="*/ 924948 h 924950"/>
                  <a:gd name="connsiteX6" fmla="*/ 181880 w 6393927"/>
                  <a:gd name="connsiteY6" fmla="*/ 924948 h 924950"/>
                  <a:gd name="connsiteX7" fmla="*/ 66266 w 6393927"/>
                  <a:gd name="connsiteY7" fmla="*/ 0 h 924950"/>
                  <a:gd name="connsiteX0" fmla="*/ 79119 w 6406780"/>
                  <a:gd name="connsiteY0" fmla="*/ 0 h 924950"/>
                  <a:gd name="connsiteX1" fmla="*/ 5860243 w 6406780"/>
                  <a:gd name="connsiteY1" fmla="*/ 10548 h 924950"/>
                  <a:gd name="connsiteX2" fmla="*/ 5860243 w 6406780"/>
                  <a:gd name="connsiteY2" fmla="*/ 10549 h 924950"/>
                  <a:gd name="connsiteX3" fmla="*/ 6406780 w 6406780"/>
                  <a:gd name="connsiteY3" fmla="*/ 446508 h 924950"/>
                  <a:gd name="connsiteX4" fmla="*/ 5860243 w 6406780"/>
                  <a:gd name="connsiteY4" fmla="*/ 924950 h 924950"/>
                  <a:gd name="connsiteX5" fmla="*/ 5860243 w 6406780"/>
                  <a:gd name="connsiteY5" fmla="*/ 924948 h 924950"/>
                  <a:gd name="connsiteX6" fmla="*/ 194733 w 6406780"/>
                  <a:gd name="connsiteY6" fmla="*/ 924948 h 924950"/>
                  <a:gd name="connsiteX7" fmla="*/ 79119 w 6406780"/>
                  <a:gd name="connsiteY7" fmla="*/ 0 h 924950"/>
                  <a:gd name="connsiteX0" fmla="*/ 121315 w 6448976"/>
                  <a:gd name="connsiteY0" fmla="*/ 0 h 924950"/>
                  <a:gd name="connsiteX1" fmla="*/ 5902439 w 6448976"/>
                  <a:gd name="connsiteY1" fmla="*/ 10548 h 924950"/>
                  <a:gd name="connsiteX2" fmla="*/ 5902439 w 6448976"/>
                  <a:gd name="connsiteY2" fmla="*/ 10549 h 924950"/>
                  <a:gd name="connsiteX3" fmla="*/ 6448976 w 6448976"/>
                  <a:gd name="connsiteY3" fmla="*/ 446508 h 924950"/>
                  <a:gd name="connsiteX4" fmla="*/ 5902439 w 6448976"/>
                  <a:gd name="connsiteY4" fmla="*/ 924950 h 924950"/>
                  <a:gd name="connsiteX5" fmla="*/ 5902439 w 6448976"/>
                  <a:gd name="connsiteY5" fmla="*/ 924948 h 924950"/>
                  <a:gd name="connsiteX6" fmla="*/ 236929 w 6448976"/>
                  <a:gd name="connsiteY6" fmla="*/ 924948 h 924950"/>
                  <a:gd name="connsiteX7" fmla="*/ 121315 w 6448976"/>
                  <a:gd name="connsiteY7" fmla="*/ 0 h 924950"/>
                  <a:gd name="connsiteX0" fmla="*/ 147504 w 6412103"/>
                  <a:gd name="connsiteY0" fmla="*/ 0 h 935498"/>
                  <a:gd name="connsiteX1" fmla="*/ 5865566 w 6412103"/>
                  <a:gd name="connsiteY1" fmla="*/ 21096 h 935498"/>
                  <a:gd name="connsiteX2" fmla="*/ 5865566 w 6412103"/>
                  <a:gd name="connsiteY2" fmla="*/ 21097 h 935498"/>
                  <a:gd name="connsiteX3" fmla="*/ 6412103 w 6412103"/>
                  <a:gd name="connsiteY3" fmla="*/ 457056 h 935498"/>
                  <a:gd name="connsiteX4" fmla="*/ 5865566 w 6412103"/>
                  <a:gd name="connsiteY4" fmla="*/ 935498 h 935498"/>
                  <a:gd name="connsiteX5" fmla="*/ 5865566 w 6412103"/>
                  <a:gd name="connsiteY5" fmla="*/ 935496 h 935498"/>
                  <a:gd name="connsiteX6" fmla="*/ 200056 w 6412103"/>
                  <a:gd name="connsiteY6" fmla="*/ 935496 h 935498"/>
                  <a:gd name="connsiteX7" fmla="*/ 147504 w 6412103"/>
                  <a:gd name="connsiteY7" fmla="*/ 0 h 935498"/>
                  <a:gd name="connsiteX0" fmla="*/ 101633 w 6366232"/>
                  <a:gd name="connsiteY0" fmla="*/ 0 h 935498"/>
                  <a:gd name="connsiteX1" fmla="*/ 5819695 w 6366232"/>
                  <a:gd name="connsiteY1" fmla="*/ 21096 h 935498"/>
                  <a:gd name="connsiteX2" fmla="*/ 5819695 w 6366232"/>
                  <a:gd name="connsiteY2" fmla="*/ 21097 h 935498"/>
                  <a:gd name="connsiteX3" fmla="*/ 6366232 w 6366232"/>
                  <a:gd name="connsiteY3" fmla="*/ 457056 h 935498"/>
                  <a:gd name="connsiteX4" fmla="*/ 5819695 w 6366232"/>
                  <a:gd name="connsiteY4" fmla="*/ 935498 h 935498"/>
                  <a:gd name="connsiteX5" fmla="*/ 5819695 w 6366232"/>
                  <a:gd name="connsiteY5" fmla="*/ 935496 h 935498"/>
                  <a:gd name="connsiteX6" fmla="*/ 154185 w 6366232"/>
                  <a:gd name="connsiteY6" fmla="*/ 935496 h 935498"/>
                  <a:gd name="connsiteX7" fmla="*/ 101633 w 6366232"/>
                  <a:gd name="connsiteY7" fmla="*/ 0 h 935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66232" h="935498">
                    <a:moveTo>
                      <a:pt x="101633" y="0"/>
                    </a:moveTo>
                    <a:lnTo>
                      <a:pt x="5819695" y="21096"/>
                    </a:lnTo>
                    <a:lnTo>
                      <a:pt x="5819695" y="21097"/>
                    </a:lnTo>
                    <a:lnTo>
                      <a:pt x="6366232" y="457056"/>
                    </a:lnTo>
                    <a:lnTo>
                      <a:pt x="5819695" y="935498"/>
                    </a:lnTo>
                    <a:lnTo>
                      <a:pt x="5819695" y="935496"/>
                    </a:lnTo>
                    <a:lnTo>
                      <a:pt x="154185" y="935496"/>
                    </a:lnTo>
                    <a:cubicBezTo>
                      <a:pt x="38572" y="715081"/>
                      <a:pt x="-98063" y="568506"/>
                      <a:pt x="101633" y="0"/>
                    </a:cubicBezTo>
                    <a:close/>
                  </a:path>
                </a:pathLst>
              </a:custGeom>
              <a:solidFill>
                <a:srgbClr val="FFCC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Z" dirty="0"/>
              </a:p>
            </p:txBody>
          </p:sp>
        </p:grpSp>
        <p:pic>
          <p:nvPicPr>
            <p:cNvPr id="27" name="Hình ảnh 26">
              <a:extLst>
                <a:ext uri="{FF2B5EF4-FFF2-40B4-BE49-F238E27FC236}">
                  <a16:creationId xmlns:a16="http://schemas.microsoft.com/office/drawing/2014/main" id="{69DFFE0D-E5F6-44B2-9AD3-5BE92CD4EF4B}"/>
                </a:ext>
              </a:extLst>
            </p:cNvPr>
            <p:cNvPicPr>
              <a:picLocks/>
            </p:cNvPicPr>
            <p:nvPr/>
          </p:nvPicPr>
          <p:blipFill>
            <a:blip r:embed="rId7"/>
            <a:stretch>
              <a:fillRect/>
            </a:stretch>
          </p:blipFill>
          <p:spPr>
            <a:xfrm>
              <a:off x="5764734" y="5009771"/>
              <a:ext cx="694807" cy="667661"/>
            </a:xfrm>
            <a:prstGeom prst="rect">
              <a:avLst/>
            </a:prstGeom>
            <a:solidFill>
              <a:srgbClr val="C00000"/>
            </a:solidFill>
          </p:spPr>
        </p:pic>
      </p:grpSp>
      <p:sp>
        <p:nvSpPr>
          <p:cNvPr id="23" name="TextBox 22">
            <a:extLst>
              <a:ext uri="{FF2B5EF4-FFF2-40B4-BE49-F238E27FC236}">
                <a16:creationId xmlns:a16="http://schemas.microsoft.com/office/drawing/2014/main" id="{0E38965C-4E79-4391-8623-7FB1F7B9A92D}"/>
              </a:ext>
            </a:extLst>
          </p:cNvPr>
          <p:cNvSpPr txBox="1"/>
          <p:nvPr/>
        </p:nvSpPr>
        <p:spPr>
          <a:xfrm>
            <a:off x="6434817" y="990226"/>
            <a:ext cx="5362919" cy="1200329"/>
          </a:xfrm>
          <a:prstGeom prst="rect">
            <a:avLst/>
          </a:prstGeom>
          <a:noFill/>
        </p:spPr>
        <p:txBody>
          <a:bodyPr wrap="square" rtlCol="0">
            <a:spAutoFit/>
          </a:bodyPr>
          <a:lstStyle/>
          <a:p>
            <a:pPr algn="ctr"/>
            <a:r>
              <a:rPr lang="en-US" sz="3600" dirty="0" err="1">
                <a:solidFill>
                  <a:srgbClr val="002060"/>
                </a:solidFill>
                <a:cs typeface="#9Slide03 Arima Madurai Medium" panose="00000600000000000000" pitchFamily="2" charset="0"/>
              </a:rPr>
              <a:t>Cung</a:t>
            </a:r>
            <a:r>
              <a:rPr lang="en-US" sz="3600" dirty="0">
                <a:solidFill>
                  <a:srgbClr val="002060"/>
                </a:solidFill>
                <a:cs typeface="#9Slide03 Arima Madurai Medium" panose="00000600000000000000" pitchFamily="2" charset="0"/>
              </a:rPr>
              <a:t> </a:t>
            </a:r>
            <a:r>
              <a:rPr lang="en-US" sz="3600" dirty="0" err="1">
                <a:solidFill>
                  <a:srgbClr val="002060"/>
                </a:solidFill>
                <a:cs typeface="#9Slide03 Arima Madurai Medium" panose="00000600000000000000" pitchFamily="2" charset="0"/>
              </a:rPr>
              <a:t>cấp</a:t>
            </a:r>
            <a:r>
              <a:rPr lang="en-US" sz="3600" dirty="0">
                <a:solidFill>
                  <a:srgbClr val="002060"/>
                </a:solidFill>
                <a:cs typeface="#9Slide03 Arima Madurai Medium" panose="00000600000000000000" pitchFamily="2" charset="0"/>
              </a:rPr>
              <a:t> </a:t>
            </a:r>
            <a:r>
              <a:rPr lang="en-US" sz="3600" dirty="0" err="1">
                <a:solidFill>
                  <a:srgbClr val="002060"/>
                </a:solidFill>
                <a:cs typeface="#9Slide03 Arima Madurai Medium" panose="00000600000000000000" pitchFamily="2" charset="0"/>
              </a:rPr>
              <a:t>nguyên</a:t>
            </a:r>
            <a:r>
              <a:rPr lang="en-US" sz="3600" dirty="0">
                <a:solidFill>
                  <a:srgbClr val="002060"/>
                </a:solidFill>
                <a:cs typeface="#9Slide03 Arima Madurai Medium" panose="00000600000000000000" pitchFamily="2" charset="0"/>
              </a:rPr>
              <a:t> </a:t>
            </a:r>
            <a:r>
              <a:rPr lang="en-US" sz="3600" dirty="0" err="1">
                <a:solidFill>
                  <a:srgbClr val="002060"/>
                </a:solidFill>
                <a:cs typeface="#9Slide03 Arima Madurai Medium" panose="00000600000000000000" pitchFamily="2" charset="0"/>
              </a:rPr>
              <a:t>liệu,vật</a:t>
            </a:r>
            <a:r>
              <a:rPr lang="en-US" sz="3600" dirty="0">
                <a:solidFill>
                  <a:srgbClr val="002060"/>
                </a:solidFill>
                <a:cs typeface="#9Slide03 Arima Madurai Medium" panose="00000600000000000000" pitchFamily="2" charset="0"/>
              </a:rPr>
              <a:t> </a:t>
            </a:r>
            <a:r>
              <a:rPr lang="en-US" sz="3600" dirty="0" err="1">
                <a:solidFill>
                  <a:srgbClr val="002060"/>
                </a:solidFill>
                <a:cs typeface="#9Slide03 Arima Madurai Medium" panose="00000600000000000000" pitchFamily="2" charset="0"/>
              </a:rPr>
              <a:t>tư</a:t>
            </a:r>
            <a:r>
              <a:rPr lang="en-US" sz="3600" dirty="0">
                <a:solidFill>
                  <a:srgbClr val="002060"/>
                </a:solidFill>
                <a:cs typeface="#9Slide03 Arima Madurai Medium" panose="00000600000000000000" pitchFamily="2" charset="0"/>
              </a:rPr>
              <a:t> </a:t>
            </a:r>
          </a:p>
          <a:p>
            <a:pPr algn="ctr"/>
            <a:r>
              <a:rPr lang="en-US" sz="3600" dirty="0" err="1">
                <a:solidFill>
                  <a:srgbClr val="002060"/>
                </a:solidFill>
                <a:cs typeface="#9Slide03 Arima Madurai Medium" panose="00000600000000000000" pitchFamily="2" charset="0"/>
              </a:rPr>
              <a:t>cho</a:t>
            </a:r>
            <a:r>
              <a:rPr lang="en-US" sz="3600" dirty="0">
                <a:solidFill>
                  <a:srgbClr val="002060"/>
                </a:solidFill>
                <a:cs typeface="#9Slide03 Arima Madurai Medium" panose="00000600000000000000" pitchFamily="2" charset="0"/>
              </a:rPr>
              <a:t> </a:t>
            </a:r>
            <a:r>
              <a:rPr lang="en-US" sz="3600" dirty="0" err="1">
                <a:solidFill>
                  <a:srgbClr val="002060"/>
                </a:solidFill>
                <a:cs typeface="#9Slide03 Arima Madurai Medium" panose="00000600000000000000" pitchFamily="2" charset="0"/>
              </a:rPr>
              <a:t>các</a:t>
            </a:r>
            <a:r>
              <a:rPr lang="en-US" sz="3600" dirty="0">
                <a:solidFill>
                  <a:srgbClr val="002060"/>
                </a:solidFill>
                <a:cs typeface="#9Slide03 Arima Madurai Medium" panose="00000600000000000000" pitchFamily="2" charset="0"/>
              </a:rPr>
              <a:t> </a:t>
            </a:r>
            <a:r>
              <a:rPr lang="en-US" sz="3600" dirty="0" err="1">
                <a:solidFill>
                  <a:srgbClr val="002060"/>
                </a:solidFill>
                <a:cs typeface="#9Slide03 Arima Madurai Medium" panose="00000600000000000000" pitchFamily="2" charset="0"/>
              </a:rPr>
              <a:t>ngành</a:t>
            </a:r>
            <a:r>
              <a:rPr lang="en-US" sz="3600" dirty="0">
                <a:solidFill>
                  <a:srgbClr val="002060"/>
                </a:solidFill>
                <a:cs typeface="#9Slide03 Arima Madurai Medium" panose="00000600000000000000" pitchFamily="2" charset="0"/>
              </a:rPr>
              <a:t> </a:t>
            </a:r>
            <a:r>
              <a:rPr lang="en-US" sz="3600" dirty="0" err="1">
                <a:solidFill>
                  <a:srgbClr val="002060"/>
                </a:solidFill>
                <a:cs typeface="#9Slide03 Arima Madurai Medium" panose="00000600000000000000" pitchFamily="2" charset="0"/>
              </a:rPr>
              <a:t>kinh</a:t>
            </a:r>
            <a:r>
              <a:rPr lang="en-US" sz="3600" dirty="0">
                <a:solidFill>
                  <a:srgbClr val="002060"/>
                </a:solidFill>
                <a:cs typeface="#9Slide03 Arima Madurai Medium" panose="00000600000000000000" pitchFamily="2" charset="0"/>
              </a:rPr>
              <a:t> </a:t>
            </a:r>
            <a:r>
              <a:rPr lang="en-US" sz="3600" dirty="0" err="1">
                <a:solidFill>
                  <a:srgbClr val="002060"/>
                </a:solidFill>
                <a:cs typeface="#9Slide03 Arima Madurai Medium" panose="00000600000000000000" pitchFamily="2" charset="0"/>
              </a:rPr>
              <a:t>tế</a:t>
            </a:r>
            <a:endParaRPr lang="en-US" sz="3600" dirty="0">
              <a:solidFill>
                <a:srgbClr val="002060"/>
              </a:solidFill>
              <a:cs typeface="#9Slide03 Arima Madurai Medium" panose="00000600000000000000" pitchFamily="2" charset="0"/>
            </a:endParaRPr>
          </a:p>
        </p:txBody>
      </p:sp>
      <p:sp>
        <p:nvSpPr>
          <p:cNvPr id="28" name="TextBox 27">
            <a:extLst>
              <a:ext uri="{FF2B5EF4-FFF2-40B4-BE49-F238E27FC236}">
                <a16:creationId xmlns:a16="http://schemas.microsoft.com/office/drawing/2014/main" id="{9B9F3BA7-2903-4DEE-BA79-A7730427D5BB}"/>
              </a:ext>
            </a:extLst>
          </p:cNvPr>
          <p:cNvSpPr txBox="1"/>
          <p:nvPr/>
        </p:nvSpPr>
        <p:spPr>
          <a:xfrm>
            <a:off x="1119601" y="2191774"/>
            <a:ext cx="4409336" cy="1200329"/>
          </a:xfrm>
          <a:prstGeom prst="rect">
            <a:avLst/>
          </a:prstGeom>
          <a:noFill/>
        </p:spPr>
        <p:txBody>
          <a:bodyPr wrap="square" rtlCol="0">
            <a:spAutoFit/>
          </a:bodyPr>
          <a:lstStyle/>
          <a:p>
            <a:pPr algn="ctr"/>
            <a:r>
              <a:rPr lang="en-US" sz="3600" dirty="0" err="1">
                <a:solidFill>
                  <a:schemeClr val="bg1"/>
                </a:solidFill>
                <a:cs typeface="#9Slide03 Arima Madurai Medium" panose="00000600000000000000" pitchFamily="2" charset="0"/>
              </a:rPr>
              <a:t>Tiêu</a:t>
            </a:r>
            <a:r>
              <a:rPr lang="en-US" sz="3600" dirty="0">
                <a:solidFill>
                  <a:schemeClr val="bg1"/>
                </a:solidFill>
                <a:cs typeface="#9Slide03 Arima Madurai Medium" panose="00000600000000000000" pitchFamily="2" charset="0"/>
              </a:rPr>
              <a:t> </a:t>
            </a:r>
            <a:r>
              <a:rPr lang="en-US" sz="3600" dirty="0" err="1">
                <a:solidFill>
                  <a:schemeClr val="bg1"/>
                </a:solidFill>
                <a:cs typeface="#9Slide03 Arima Madurai Medium" panose="00000600000000000000" pitchFamily="2" charset="0"/>
              </a:rPr>
              <a:t>thụ</a:t>
            </a:r>
            <a:r>
              <a:rPr lang="en-US" sz="3600" dirty="0">
                <a:solidFill>
                  <a:schemeClr val="bg1"/>
                </a:solidFill>
                <a:cs typeface="#9Slide03 Arima Madurai Medium" panose="00000600000000000000" pitchFamily="2" charset="0"/>
              </a:rPr>
              <a:t> </a:t>
            </a:r>
            <a:r>
              <a:rPr lang="en-US" sz="3600" dirty="0" err="1">
                <a:solidFill>
                  <a:schemeClr val="bg1"/>
                </a:solidFill>
                <a:cs typeface="#9Slide03 Arima Madurai Medium" panose="00000600000000000000" pitchFamily="2" charset="0"/>
              </a:rPr>
              <a:t>sản</a:t>
            </a:r>
            <a:r>
              <a:rPr lang="en-US" sz="3600" dirty="0">
                <a:solidFill>
                  <a:schemeClr val="bg1"/>
                </a:solidFill>
                <a:cs typeface="#9Slide03 Arima Madurai Medium" panose="00000600000000000000" pitchFamily="2" charset="0"/>
              </a:rPr>
              <a:t> </a:t>
            </a:r>
            <a:r>
              <a:rPr lang="en-US" sz="3600" dirty="0" err="1">
                <a:solidFill>
                  <a:schemeClr val="bg1"/>
                </a:solidFill>
                <a:cs typeface="#9Slide03 Arima Madurai Medium" panose="00000600000000000000" pitchFamily="2" charset="0"/>
              </a:rPr>
              <a:t>phẩm</a:t>
            </a:r>
            <a:r>
              <a:rPr lang="en-US" sz="3600" dirty="0">
                <a:solidFill>
                  <a:schemeClr val="bg1"/>
                </a:solidFill>
                <a:cs typeface="#9Slide03 Arima Madurai Medium" panose="00000600000000000000" pitchFamily="2" charset="0"/>
              </a:rPr>
              <a:t> </a:t>
            </a:r>
            <a:r>
              <a:rPr lang="en-US" sz="3600" dirty="0" err="1">
                <a:solidFill>
                  <a:schemeClr val="bg1"/>
                </a:solidFill>
                <a:cs typeface="#9Slide03 Arima Madurai Medium" panose="00000600000000000000" pitchFamily="2" charset="0"/>
              </a:rPr>
              <a:t>cho</a:t>
            </a:r>
            <a:r>
              <a:rPr lang="en-US" sz="3600" dirty="0">
                <a:solidFill>
                  <a:schemeClr val="bg1"/>
                </a:solidFill>
                <a:cs typeface="#9Slide03 Arima Madurai Medium" panose="00000600000000000000" pitchFamily="2" charset="0"/>
              </a:rPr>
              <a:t> </a:t>
            </a:r>
            <a:r>
              <a:rPr lang="en-US" sz="3600" dirty="0" err="1">
                <a:solidFill>
                  <a:schemeClr val="bg1"/>
                </a:solidFill>
                <a:cs typeface="#9Slide03 Arima Madurai Medium" panose="00000600000000000000" pitchFamily="2" charset="0"/>
              </a:rPr>
              <a:t>các</a:t>
            </a:r>
            <a:r>
              <a:rPr lang="en-US" sz="3600" dirty="0">
                <a:solidFill>
                  <a:schemeClr val="bg1"/>
                </a:solidFill>
                <a:cs typeface="#9Slide03 Arima Madurai Medium" panose="00000600000000000000" pitchFamily="2" charset="0"/>
              </a:rPr>
              <a:t> </a:t>
            </a:r>
            <a:r>
              <a:rPr lang="en-US" sz="3600" dirty="0" err="1">
                <a:solidFill>
                  <a:schemeClr val="bg1"/>
                </a:solidFill>
                <a:cs typeface="#9Slide03 Arima Madurai Medium" panose="00000600000000000000" pitchFamily="2" charset="0"/>
              </a:rPr>
              <a:t>ngành</a:t>
            </a:r>
            <a:r>
              <a:rPr lang="en-US" sz="3600" dirty="0">
                <a:solidFill>
                  <a:schemeClr val="bg1"/>
                </a:solidFill>
                <a:cs typeface="#9Slide03 Arima Madurai Medium" panose="00000600000000000000" pitchFamily="2" charset="0"/>
              </a:rPr>
              <a:t> </a:t>
            </a:r>
            <a:r>
              <a:rPr lang="en-US" sz="3600" dirty="0" err="1">
                <a:solidFill>
                  <a:schemeClr val="bg1"/>
                </a:solidFill>
                <a:cs typeface="#9Slide03 Arima Madurai Medium" panose="00000600000000000000" pitchFamily="2" charset="0"/>
              </a:rPr>
              <a:t>kinh</a:t>
            </a:r>
            <a:r>
              <a:rPr lang="en-US" sz="3600" dirty="0">
                <a:solidFill>
                  <a:schemeClr val="bg1"/>
                </a:solidFill>
                <a:cs typeface="#9Slide03 Arima Madurai Medium" panose="00000600000000000000" pitchFamily="2" charset="0"/>
              </a:rPr>
              <a:t> </a:t>
            </a:r>
            <a:r>
              <a:rPr lang="en-US" sz="3600" dirty="0" err="1">
                <a:solidFill>
                  <a:schemeClr val="bg1"/>
                </a:solidFill>
                <a:cs typeface="#9Slide03 Arima Madurai Medium" panose="00000600000000000000" pitchFamily="2" charset="0"/>
              </a:rPr>
              <a:t>tế</a:t>
            </a:r>
            <a:endParaRPr lang="en-US" sz="3600" dirty="0">
              <a:solidFill>
                <a:schemeClr val="bg1"/>
              </a:solidFill>
              <a:cs typeface="#9Slide03 Arima Madurai Medium" panose="00000600000000000000" pitchFamily="2" charset="0"/>
            </a:endParaRPr>
          </a:p>
        </p:txBody>
      </p:sp>
      <p:sp>
        <p:nvSpPr>
          <p:cNvPr id="33" name="TextBox 32">
            <a:extLst>
              <a:ext uri="{FF2B5EF4-FFF2-40B4-BE49-F238E27FC236}">
                <a16:creationId xmlns:a16="http://schemas.microsoft.com/office/drawing/2014/main" id="{38BE7543-F8D6-441C-B6D6-264D7DB71000}"/>
              </a:ext>
            </a:extLst>
          </p:cNvPr>
          <p:cNvSpPr txBox="1"/>
          <p:nvPr/>
        </p:nvSpPr>
        <p:spPr>
          <a:xfrm>
            <a:off x="6082301" y="3481384"/>
            <a:ext cx="6295782" cy="1200329"/>
          </a:xfrm>
          <a:prstGeom prst="rect">
            <a:avLst/>
          </a:prstGeom>
          <a:noFill/>
        </p:spPr>
        <p:txBody>
          <a:bodyPr wrap="square" rtlCol="0">
            <a:spAutoFit/>
          </a:bodyPr>
          <a:lstStyle/>
          <a:p>
            <a:pPr algn="ctr"/>
            <a:r>
              <a:rPr lang="en-US" sz="3600" dirty="0" err="1">
                <a:solidFill>
                  <a:srgbClr val="002060"/>
                </a:solidFill>
                <a:cs typeface="#9Slide03 Arima Madurai Medium" panose="00000600000000000000" pitchFamily="2" charset="0"/>
              </a:rPr>
              <a:t>Tạo</a:t>
            </a:r>
            <a:r>
              <a:rPr lang="en-US" sz="3600" dirty="0">
                <a:solidFill>
                  <a:srgbClr val="002060"/>
                </a:solidFill>
                <a:cs typeface="#9Slide03 Arima Madurai Medium" panose="00000600000000000000" pitchFamily="2" charset="0"/>
              </a:rPr>
              <a:t> </a:t>
            </a:r>
            <a:r>
              <a:rPr lang="en-US" sz="3600" dirty="0" err="1">
                <a:solidFill>
                  <a:srgbClr val="002060"/>
                </a:solidFill>
                <a:cs typeface="#9Slide03 Arima Madurai Medium" panose="00000600000000000000" pitchFamily="2" charset="0"/>
              </a:rPr>
              <a:t>mối</a:t>
            </a:r>
            <a:r>
              <a:rPr lang="en-US" sz="3600" dirty="0">
                <a:solidFill>
                  <a:srgbClr val="002060"/>
                </a:solidFill>
                <a:cs typeface="#9Slide03 Arima Madurai Medium" panose="00000600000000000000" pitchFamily="2" charset="0"/>
              </a:rPr>
              <a:t> </a:t>
            </a:r>
            <a:r>
              <a:rPr lang="en-US" sz="3600" dirty="0" err="1">
                <a:solidFill>
                  <a:srgbClr val="002060"/>
                </a:solidFill>
                <a:cs typeface="#9Slide03 Arima Madurai Medium" panose="00000600000000000000" pitchFamily="2" charset="0"/>
              </a:rPr>
              <a:t>liên</a:t>
            </a:r>
            <a:r>
              <a:rPr lang="en-US" sz="3600" dirty="0">
                <a:solidFill>
                  <a:srgbClr val="002060"/>
                </a:solidFill>
                <a:cs typeface="#9Slide03 Arima Madurai Medium" panose="00000600000000000000" pitchFamily="2" charset="0"/>
              </a:rPr>
              <a:t> </a:t>
            </a:r>
            <a:r>
              <a:rPr lang="en-US" sz="3600" dirty="0" err="1">
                <a:solidFill>
                  <a:srgbClr val="002060"/>
                </a:solidFill>
                <a:cs typeface="#9Slide03 Arima Madurai Medium" panose="00000600000000000000" pitchFamily="2" charset="0"/>
              </a:rPr>
              <a:t>hệ</a:t>
            </a:r>
            <a:r>
              <a:rPr lang="en-US" sz="3600" dirty="0">
                <a:solidFill>
                  <a:srgbClr val="002060"/>
                </a:solidFill>
                <a:cs typeface="#9Slide03 Arima Madurai Medium" panose="00000600000000000000" pitchFamily="2" charset="0"/>
              </a:rPr>
              <a:t> </a:t>
            </a:r>
            <a:r>
              <a:rPr lang="en-US" sz="3600" dirty="0" err="1">
                <a:solidFill>
                  <a:srgbClr val="002060"/>
                </a:solidFill>
                <a:cs typeface="#9Slide03 Arima Madurai Medium" panose="00000600000000000000" pitchFamily="2" charset="0"/>
              </a:rPr>
              <a:t>giữa</a:t>
            </a:r>
            <a:r>
              <a:rPr lang="en-US" sz="3600" dirty="0">
                <a:solidFill>
                  <a:srgbClr val="002060"/>
                </a:solidFill>
                <a:cs typeface="#9Slide03 Arima Madurai Medium" panose="00000600000000000000" pitchFamily="2" charset="0"/>
              </a:rPr>
              <a:t> </a:t>
            </a:r>
            <a:r>
              <a:rPr lang="en-US" sz="3600" dirty="0" err="1">
                <a:solidFill>
                  <a:srgbClr val="002060"/>
                </a:solidFill>
                <a:cs typeface="#9Slide03 Arima Madurai Medium" panose="00000600000000000000" pitchFamily="2" charset="0"/>
              </a:rPr>
              <a:t>các</a:t>
            </a:r>
            <a:r>
              <a:rPr lang="en-US" sz="3600" dirty="0">
                <a:solidFill>
                  <a:srgbClr val="002060"/>
                </a:solidFill>
                <a:cs typeface="#9Slide03 Arima Madurai Medium" panose="00000600000000000000" pitchFamily="2" charset="0"/>
              </a:rPr>
              <a:t> </a:t>
            </a:r>
            <a:r>
              <a:rPr lang="en-US" sz="3600" dirty="0" err="1">
                <a:solidFill>
                  <a:srgbClr val="002060"/>
                </a:solidFill>
                <a:cs typeface="#9Slide03 Arima Madurai Medium" panose="00000600000000000000" pitchFamily="2" charset="0"/>
              </a:rPr>
              <a:t>ngành</a:t>
            </a:r>
            <a:r>
              <a:rPr lang="en-US" sz="3600" dirty="0">
                <a:solidFill>
                  <a:srgbClr val="002060"/>
                </a:solidFill>
                <a:cs typeface="#9Slide03 Arima Madurai Medium" panose="00000600000000000000" pitchFamily="2" charset="0"/>
              </a:rPr>
              <a:t>, </a:t>
            </a:r>
            <a:r>
              <a:rPr lang="en-US" sz="3600" dirty="0" err="1">
                <a:solidFill>
                  <a:srgbClr val="002060"/>
                </a:solidFill>
                <a:cs typeface="#9Slide03 Arima Madurai Medium" panose="00000600000000000000" pitchFamily="2" charset="0"/>
              </a:rPr>
              <a:t>trong</a:t>
            </a:r>
            <a:r>
              <a:rPr lang="en-US" sz="3600" dirty="0">
                <a:solidFill>
                  <a:srgbClr val="002060"/>
                </a:solidFill>
                <a:cs typeface="#9Slide03 Arima Madurai Medium" panose="00000600000000000000" pitchFamily="2" charset="0"/>
              </a:rPr>
              <a:t> n</a:t>
            </a:r>
            <a:r>
              <a:rPr lang="vi-VN" sz="3600" dirty="0">
                <a:solidFill>
                  <a:srgbClr val="002060"/>
                </a:solidFill>
                <a:cs typeface="#9Slide03 Arima Madurai Medium" panose="00000600000000000000" pitchFamily="2" charset="0"/>
              </a:rPr>
              <a:t>ư</a:t>
            </a:r>
            <a:r>
              <a:rPr lang="en-US" sz="3600" dirty="0" err="1">
                <a:solidFill>
                  <a:srgbClr val="002060"/>
                </a:solidFill>
                <a:cs typeface="#9Slide03 Arima Madurai Medium" panose="00000600000000000000" pitchFamily="2" charset="0"/>
              </a:rPr>
              <a:t>ớc</a:t>
            </a:r>
            <a:r>
              <a:rPr lang="en-US" sz="3600" dirty="0">
                <a:solidFill>
                  <a:srgbClr val="002060"/>
                </a:solidFill>
                <a:cs typeface="#9Slide03 Arima Madurai Medium" panose="00000600000000000000" pitchFamily="2" charset="0"/>
              </a:rPr>
              <a:t> </a:t>
            </a:r>
            <a:r>
              <a:rPr lang="en-US" sz="3600" dirty="0" err="1">
                <a:solidFill>
                  <a:srgbClr val="002060"/>
                </a:solidFill>
                <a:cs typeface="#9Slide03 Arima Madurai Medium" panose="00000600000000000000" pitchFamily="2" charset="0"/>
              </a:rPr>
              <a:t>và</a:t>
            </a:r>
            <a:r>
              <a:rPr lang="en-US" sz="3600" dirty="0">
                <a:solidFill>
                  <a:srgbClr val="002060"/>
                </a:solidFill>
                <a:cs typeface="#9Slide03 Arima Madurai Medium" panose="00000600000000000000" pitchFamily="2" charset="0"/>
              </a:rPr>
              <a:t> </a:t>
            </a:r>
            <a:r>
              <a:rPr lang="en-US" sz="3600" dirty="0" err="1">
                <a:solidFill>
                  <a:srgbClr val="002060"/>
                </a:solidFill>
                <a:cs typeface="#9Slide03 Arima Madurai Medium" panose="00000600000000000000" pitchFamily="2" charset="0"/>
              </a:rPr>
              <a:t>ngoài</a:t>
            </a:r>
            <a:r>
              <a:rPr lang="en-US" sz="3600" dirty="0">
                <a:solidFill>
                  <a:srgbClr val="002060"/>
                </a:solidFill>
                <a:cs typeface="#9Slide03 Arima Madurai Medium" panose="00000600000000000000" pitchFamily="2" charset="0"/>
              </a:rPr>
              <a:t> n</a:t>
            </a:r>
            <a:r>
              <a:rPr lang="vi-VN" sz="3600" dirty="0">
                <a:solidFill>
                  <a:srgbClr val="002060"/>
                </a:solidFill>
                <a:cs typeface="#9Slide03 Arima Madurai Medium" panose="00000600000000000000" pitchFamily="2" charset="0"/>
              </a:rPr>
              <a:t>ư</a:t>
            </a:r>
            <a:r>
              <a:rPr lang="en-US" sz="3600" dirty="0" err="1">
                <a:solidFill>
                  <a:srgbClr val="002060"/>
                </a:solidFill>
                <a:cs typeface="#9Slide03 Arima Madurai Medium" panose="00000600000000000000" pitchFamily="2" charset="0"/>
              </a:rPr>
              <a:t>ớc</a:t>
            </a:r>
            <a:endParaRPr lang="en-US" sz="3600" dirty="0">
              <a:solidFill>
                <a:srgbClr val="002060"/>
              </a:solidFill>
              <a:cs typeface="#9Slide03 Arima Madurai Medium" panose="00000600000000000000" pitchFamily="2" charset="0"/>
            </a:endParaRPr>
          </a:p>
        </p:txBody>
      </p:sp>
      <p:sp>
        <p:nvSpPr>
          <p:cNvPr id="34" name="TextBox 33">
            <a:extLst>
              <a:ext uri="{FF2B5EF4-FFF2-40B4-BE49-F238E27FC236}">
                <a16:creationId xmlns:a16="http://schemas.microsoft.com/office/drawing/2014/main" id="{42053EBB-A7A3-4D12-BC64-EF4F25378885}"/>
              </a:ext>
            </a:extLst>
          </p:cNvPr>
          <p:cNvSpPr txBox="1"/>
          <p:nvPr/>
        </p:nvSpPr>
        <p:spPr>
          <a:xfrm>
            <a:off x="435907" y="4803196"/>
            <a:ext cx="5425983" cy="1200329"/>
          </a:xfrm>
          <a:prstGeom prst="rect">
            <a:avLst/>
          </a:prstGeom>
          <a:noFill/>
        </p:spPr>
        <p:txBody>
          <a:bodyPr wrap="square" rtlCol="0">
            <a:spAutoFit/>
          </a:bodyPr>
          <a:lstStyle/>
          <a:p>
            <a:pPr algn="ctr"/>
            <a:r>
              <a:rPr lang="en-US" sz="3600" dirty="0" err="1">
                <a:solidFill>
                  <a:srgbClr val="002060"/>
                </a:solidFill>
                <a:cs typeface="#9Slide03 Arima Madurai Medium" panose="00000600000000000000" pitchFamily="2" charset="0"/>
              </a:rPr>
              <a:t>Tạo</a:t>
            </a:r>
            <a:r>
              <a:rPr lang="en-US" sz="3600" dirty="0">
                <a:solidFill>
                  <a:srgbClr val="002060"/>
                </a:solidFill>
                <a:cs typeface="#9Slide03 Arima Madurai Medium" panose="00000600000000000000" pitchFamily="2" charset="0"/>
              </a:rPr>
              <a:t> </a:t>
            </a:r>
            <a:r>
              <a:rPr lang="en-US" sz="3600" dirty="0" err="1">
                <a:solidFill>
                  <a:srgbClr val="002060"/>
                </a:solidFill>
                <a:cs typeface="#9Slide03 Arima Madurai Medium" panose="00000600000000000000" pitchFamily="2" charset="0"/>
              </a:rPr>
              <a:t>việc</a:t>
            </a:r>
            <a:r>
              <a:rPr lang="en-US" sz="3600" dirty="0">
                <a:solidFill>
                  <a:srgbClr val="002060"/>
                </a:solidFill>
                <a:cs typeface="#9Slide03 Arima Madurai Medium" panose="00000600000000000000" pitchFamily="2" charset="0"/>
              </a:rPr>
              <a:t> </a:t>
            </a:r>
            <a:r>
              <a:rPr lang="en-US" sz="3600" dirty="0" err="1">
                <a:solidFill>
                  <a:srgbClr val="002060"/>
                </a:solidFill>
                <a:cs typeface="#9Slide03 Arima Madurai Medium" panose="00000600000000000000" pitchFamily="2" charset="0"/>
              </a:rPr>
              <a:t>làm</a:t>
            </a:r>
            <a:r>
              <a:rPr lang="en-US" sz="3600" dirty="0">
                <a:solidFill>
                  <a:srgbClr val="002060"/>
                </a:solidFill>
                <a:cs typeface="#9Slide03 Arima Madurai Medium" panose="00000600000000000000" pitchFamily="2" charset="0"/>
              </a:rPr>
              <a:t>, </a:t>
            </a:r>
            <a:r>
              <a:rPr lang="en-US" sz="3600" dirty="0" err="1">
                <a:solidFill>
                  <a:srgbClr val="002060"/>
                </a:solidFill>
                <a:cs typeface="#9Slide03 Arima Madurai Medium" panose="00000600000000000000" pitchFamily="2" charset="0"/>
              </a:rPr>
              <a:t>nâng</a:t>
            </a:r>
            <a:r>
              <a:rPr lang="en-US" sz="3600" dirty="0">
                <a:solidFill>
                  <a:srgbClr val="002060"/>
                </a:solidFill>
                <a:cs typeface="#9Slide03 Arima Madurai Medium" panose="00000600000000000000" pitchFamily="2" charset="0"/>
              </a:rPr>
              <a:t> </a:t>
            </a:r>
            <a:r>
              <a:rPr lang="en-US" sz="3600" dirty="0" err="1">
                <a:solidFill>
                  <a:srgbClr val="002060"/>
                </a:solidFill>
                <a:cs typeface="#9Slide03 Arima Madurai Medium" panose="00000600000000000000" pitchFamily="2" charset="0"/>
              </a:rPr>
              <a:t>cao</a:t>
            </a:r>
            <a:r>
              <a:rPr lang="en-US" sz="3600" dirty="0">
                <a:solidFill>
                  <a:srgbClr val="002060"/>
                </a:solidFill>
                <a:cs typeface="#9Slide03 Arima Madurai Medium" panose="00000600000000000000" pitchFamily="2" charset="0"/>
              </a:rPr>
              <a:t> </a:t>
            </a:r>
            <a:r>
              <a:rPr lang="en-US" sz="3600" dirty="0" err="1">
                <a:solidFill>
                  <a:srgbClr val="002060"/>
                </a:solidFill>
                <a:cs typeface="#9Slide03 Arima Madurai Medium" panose="00000600000000000000" pitchFamily="2" charset="0"/>
              </a:rPr>
              <a:t>đời</a:t>
            </a:r>
            <a:r>
              <a:rPr lang="en-US" sz="3600" dirty="0">
                <a:solidFill>
                  <a:srgbClr val="002060"/>
                </a:solidFill>
                <a:cs typeface="#9Slide03 Arima Madurai Medium" panose="00000600000000000000" pitchFamily="2" charset="0"/>
              </a:rPr>
              <a:t> </a:t>
            </a:r>
            <a:r>
              <a:rPr lang="en-US" sz="3600" dirty="0" err="1">
                <a:solidFill>
                  <a:srgbClr val="002060"/>
                </a:solidFill>
                <a:cs typeface="#9Slide03 Arima Madurai Medium" panose="00000600000000000000" pitchFamily="2" charset="0"/>
              </a:rPr>
              <a:t>sống</a:t>
            </a:r>
            <a:r>
              <a:rPr lang="en-US" sz="3600" dirty="0">
                <a:solidFill>
                  <a:srgbClr val="002060"/>
                </a:solidFill>
                <a:cs typeface="#9Slide03 Arima Madurai Medium" panose="00000600000000000000" pitchFamily="2" charset="0"/>
              </a:rPr>
              <a:t> </a:t>
            </a:r>
            <a:r>
              <a:rPr lang="en-US" sz="3600" dirty="0" err="1">
                <a:solidFill>
                  <a:srgbClr val="002060"/>
                </a:solidFill>
                <a:cs typeface="#9Slide03 Arima Madurai Medium" panose="00000600000000000000" pitchFamily="2" charset="0"/>
              </a:rPr>
              <a:t>nhân</a:t>
            </a:r>
            <a:r>
              <a:rPr lang="en-US" sz="3600" dirty="0">
                <a:solidFill>
                  <a:srgbClr val="002060"/>
                </a:solidFill>
                <a:cs typeface="#9Slide03 Arima Madurai Medium" panose="00000600000000000000" pitchFamily="2" charset="0"/>
              </a:rPr>
              <a:t> </a:t>
            </a:r>
            <a:r>
              <a:rPr lang="en-US" sz="3600" dirty="0" err="1">
                <a:solidFill>
                  <a:srgbClr val="002060"/>
                </a:solidFill>
                <a:cs typeface="#9Slide03 Arima Madurai Medium" panose="00000600000000000000" pitchFamily="2" charset="0"/>
              </a:rPr>
              <a:t>dân</a:t>
            </a:r>
            <a:r>
              <a:rPr lang="en-US" sz="3600" dirty="0">
                <a:solidFill>
                  <a:srgbClr val="002060"/>
                </a:solidFill>
                <a:cs typeface="#9Slide03 Arima Madurai Medium" panose="00000600000000000000" pitchFamily="2" charset="0"/>
              </a:rPr>
              <a:t>, ...</a:t>
            </a:r>
          </a:p>
        </p:txBody>
      </p:sp>
      <p:grpSp>
        <p:nvGrpSpPr>
          <p:cNvPr id="35" name="Group 34">
            <a:extLst>
              <a:ext uri="{FF2B5EF4-FFF2-40B4-BE49-F238E27FC236}">
                <a16:creationId xmlns:a16="http://schemas.microsoft.com/office/drawing/2014/main" id="{6CBD7C60-9AE6-47D2-ADDE-24C67906448B}"/>
              </a:ext>
            </a:extLst>
          </p:cNvPr>
          <p:cNvGrpSpPr/>
          <p:nvPr/>
        </p:nvGrpSpPr>
        <p:grpSpPr>
          <a:xfrm>
            <a:off x="2328639" y="71213"/>
            <a:ext cx="7467600" cy="716771"/>
            <a:chOff x="1399309" y="32676"/>
            <a:chExt cx="9393381" cy="716771"/>
          </a:xfrm>
        </p:grpSpPr>
        <p:sp>
          <p:nvSpPr>
            <p:cNvPr id="36" name="Rectangle: Rounded Corners 35">
              <a:extLst>
                <a:ext uri="{FF2B5EF4-FFF2-40B4-BE49-F238E27FC236}">
                  <a16:creationId xmlns:a16="http://schemas.microsoft.com/office/drawing/2014/main" id="{03C1F46C-7D20-4836-8CB3-91C4DACA3C80}"/>
                </a:ext>
              </a:extLst>
            </p:cNvPr>
            <p:cNvSpPr/>
            <p:nvPr/>
          </p:nvSpPr>
          <p:spPr>
            <a:xfrm>
              <a:off x="1399309" y="41561"/>
              <a:ext cx="9393381" cy="707886"/>
            </a:xfrm>
            <a:prstGeom prst="roundRect">
              <a:avLst>
                <a:gd name="adj" fmla="val 50000"/>
              </a:avLst>
            </a:prstGeom>
            <a:solidFill>
              <a:srgbClr val="8D4D0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9Slide07 IcielBaliho Script"/>
                <a:ea typeface="+mn-ea"/>
                <a:cs typeface="+mn-cs"/>
              </a:endParaRPr>
            </a:p>
          </p:txBody>
        </p:sp>
        <p:sp>
          <p:nvSpPr>
            <p:cNvPr id="37" name="TextBox 36">
              <a:extLst>
                <a:ext uri="{FF2B5EF4-FFF2-40B4-BE49-F238E27FC236}">
                  <a16:creationId xmlns:a16="http://schemas.microsoft.com/office/drawing/2014/main" id="{D99C7A7D-3AA2-48DB-B25A-A31D1AD75AB0}"/>
                </a:ext>
              </a:extLst>
            </p:cNvPr>
            <p:cNvSpPr txBox="1"/>
            <p:nvPr/>
          </p:nvSpPr>
          <p:spPr>
            <a:xfrm>
              <a:off x="2198746" y="32676"/>
              <a:ext cx="7844474"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4000" kern="0" dirty="0">
                  <a:solidFill>
                    <a:srgbClr val="FFFF00"/>
                  </a:solidFill>
                  <a:effectLst>
                    <a:outerShdw blurRad="38100" dist="38100" dir="2700000" algn="tl">
                      <a:srgbClr val="000000">
                        <a:alpha val="43137"/>
                      </a:srgbClr>
                    </a:outerShdw>
                  </a:effectLst>
                  <a:latin typeface="#9Slide03 Roboto Condensed"/>
                </a:rPr>
                <a:t>2. VAI TRÒ NGÀNH DỊCH VỤ</a:t>
              </a:r>
              <a:endParaRPr kumimoji="0" lang="en-US" sz="4000" b="0"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9Slide03 Roboto Condensed"/>
              </a:endParaRPr>
            </a:p>
          </p:txBody>
        </p:sp>
      </p:grpSp>
    </p:spTree>
    <p:extLst>
      <p:ext uri="{BB962C8B-B14F-4D97-AF65-F5344CB8AC3E}">
        <p14:creationId xmlns:p14="http://schemas.microsoft.com/office/powerpoint/2010/main" val="3936536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21"/>
                                        </p:tgtEl>
                                        <p:attrNameLst>
                                          <p:attrName>r</p:attrName>
                                        </p:attrNameLst>
                                      </p:cBhvr>
                                    </p:animRot>
                                    <p:animRot by="-240000">
                                      <p:cBhvr>
                                        <p:cTn id="7" dur="200" fill="hold">
                                          <p:stCondLst>
                                            <p:cond delay="200"/>
                                          </p:stCondLst>
                                        </p:cTn>
                                        <p:tgtEl>
                                          <p:spTgt spid="21"/>
                                        </p:tgtEl>
                                        <p:attrNameLst>
                                          <p:attrName>r</p:attrName>
                                        </p:attrNameLst>
                                      </p:cBhvr>
                                    </p:animRot>
                                    <p:animRot by="240000">
                                      <p:cBhvr>
                                        <p:cTn id="8" dur="200" fill="hold">
                                          <p:stCondLst>
                                            <p:cond delay="400"/>
                                          </p:stCondLst>
                                        </p:cTn>
                                        <p:tgtEl>
                                          <p:spTgt spid="21"/>
                                        </p:tgtEl>
                                        <p:attrNameLst>
                                          <p:attrName>r</p:attrName>
                                        </p:attrNameLst>
                                      </p:cBhvr>
                                    </p:animRot>
                                    <p:animRot by="-240000">
                                      <p:cBhvr>
                                        <p:cTn id="9" dur="200" fill="hold">
                                          <p:stCondLst>
                                            <p:cond delay="600"/>
                                          </p:stCondLst>
                                        </p:cTn>
                                        <p:tgtEl>
                                          <p:spTgt spid="21"/>
                                        </p:tgtEl>
                                        <p:attrNameLst>
                                          <p:attrName>r</p:attrName>
                                        </p:attrNameLst>
                                      </p:cBhvr>
                                    </p:animRot>
                                    <p:animRot by="120000">
                                      <p:cBhvr>
                                        <p:cTn id="10" dur="200" fill="hold">
                                          <p:stCondLst>
                                            <p:cond delay="800"/>
                                          </p:stCondLst>
                                        </p:cTn>
                                        <p:tgtEl>
                                          <p:spTgt spid="21"/>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nodeType="click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0-#ppt_w/2"/>
                                          </p:val>
                                        </p:tav>
                                        <p:tav tm="100000">
                                          <p:val>
                                            <p:strVal val="#ppt_x"/>
                                          </p:val>
                                        </p:tav>
                                      </p:tavLst>
                                    </p:anim>
                                    <p:anim calcmode="lin" valueType="num">
                                      <p:cBhvr additive="base">
                                        <p:cTn id="16" dur="500" fill="hold"/>
                                        <p:tgtEl>
                                          <p:spTgt spid="2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0-#ppt_w/2"/>
                                          </p:val>
                                        </p:tav>
                                        <p:tav tm="100000">
                                          <p:val>
                                            <p:strVal val="#ppt_x"/>
                                          </p:val>
                                        </p:tav>
                                      </p:tavLst>
                                    </p:anim>
                                    <p:anim calcmode="lin" valueType="num">
                                      <p:cBhvr additive="base">
                                        <p:cTn id="20"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additive="base">
                                        <p:cTn id="25" dur="500" fill="hold"/>
                                        <p:tgtEl>
                                          <p:spTgt spid="30"/>
                                        </p:tgtEl>
                                        <p:attrNameLst>
                                          <p:attrName>ppt_x</p:attrName>
                                        </p:attrNameLst>
                                      </p:cBhvr>
                                      <p:tavLst>
                                        <p:tav tm="0">
                                          <p:val>
                                            <p:strVal val="1+#ppt_w/2"/>
                                          </p:val>
                                        </p:tav>
                                        <p:tav tm="100000">
                                          <p:val>
                                            <p:strVal val="#ppt_x"/>
                                          </p:val>
                                        </p:tav>
                                      </p:tavLst>
                                    </p:anim>
                                    <p:anim calcmode="lin" valueType="num">
                                      <p:cBhvr additive="base">
                                        <p:cTn id="26" dur="500" fill="hold"/>
                                        <p:tgtEl>
                                          <p:spTgt spid="30"/>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additive="base">
                                        <p:cTn id="29" dur="500" fill="hold"/>
                                        <p:tgtEl>
                                          <p:spTgt spid="28"/>
                                        </p:tgtEl>
                                        <p:attrNameLst>
                                          <p:attrName>ppt_x</p:attrName>
                                        </p:attrNameLst>
                                      </p:cBhvr>
                                      <p:tavLst>
                                        <p:tav tm="0">
                                          <p:val>
                                            <p:strVal val="0-#ppt_w/2"/>
                                          </p:val>
                                        </p:tav>
                                        <p:tav tm="100000">
                                          <p:val>
                                            <p:strVal val="#ppt_x"/>
                                          </p:val>
                                        </p:tav>
                                      </p:tavLst>
                                    </p:anim>
                                    <p:anim calcmode="lin" valueType="num">
                                      <p:cBhvr additive="base">
                                        <p:cTn id="30"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500" fill="hold"/>
                                        <p:tgtEl>
                                          <p:spTgt spid="31"/>
                                        </p:tgtEl>
                                        <p:attrNameLst>
                                          <p:attrName>ppt_x</p:attrName>
                                        </p:attrNameLst>
                                      </p:cBhvr>
                                      <p:tavLst>
                                        <p:tav tm="0">
                                          <p:val>
                                            <p:strVal val="0-#ppt_w/2"/>
                                          </p:val>
                                        </p:tav>
                                        <p:tav tm="100000">
                                          <p:val>
                                            <p:strVal val="#ppt_x"/>
                                          </p:val>
                                        </p:tav>
                                      </p:tavLst>
                                    </p:anim>
                                    <p:anim calcmode="lin" valueType="num">
                                      <p:cBhvr additive="base">
                                        <p:cTn id="36" dur="500" fill="hold"/>
                                        <p:tgtEl>
                                          <p:spTgt spid="31"/>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additive="base">
                                        <p:cTn id="39" dur="500" fill="hold"/>
                                        <p:tgtEl>
                                          <p:spTgt spid="33"/>
                                        </p:tgtEl>
                                        <p:attrNameLst>
                                          <p:attrName>ppt_x</p:attrName>
                                        </p:attrNameLst>
                                      </p:cBhvr>
                                      <p:tavLst>
                                        <p:tav tm="0">
                                          <p:val>
                                            <p:strVal val="0-#ppt_w/2"/>
                                          </p:val>
                                        </p:tav>
                                        <p:tav tm="100000">
                                          <p:val>
                                            <p:strVal val="#ppt_x"/>
                                          </p:val>
                                        </p:tav>
                                      </p:tavLst>
                                    </p:anim>
                                    <p:anim calcmode="lin" valueType="num">
                                      <p:cBhvr additive="base">
                                        <p:cTn id="40"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nodeType="clickEffect">
                                  <p:stCondLst>
                                    <p:cond delay="0"/>
                                  </p:stCondLst>
                                  <p:childTnLst>
                                    <p:set>
                                      <p:cBhvr>
                                        <p:cTn id="44" dur="1" fill="hold">
                                          <p:stCondLst>
                                            <p:cond delay="0"/>
                                          </p:stCondLst>
                                        </p:cTn>
                                        <p:tgtEl>
                                          <p:spTgt spid="32"/>
                                        </p:tgtEl>
                                        <p:attrNameLst>
                                          <p:attrName>style.visibility</p:attrName>
                                        </p:attrNameLst>
                                      </p:cBhvr>
                                      <p:to>
                                        <p:strVal val="visible"/>
                                      </p:to>
                                    </p:set>
                                    <p:anim calcmode="lin" valueType="num">
                                      <p:cBhvr additive="base">
                                        <p:cTn id="45" dur="500" fill="hold"/>
                                        <p:tgtEl>
                                          <p:spTgt spid="32"/>
                                        </p:tgtEl>
                                        <p:attrNameLst>
                                          <p:attrName>ppt_x</p:attrName>
                                        </p:attrNameLst>
                                      </p:cBhvr>
                                      <p:tavLst>
                                        <p:tav tm="0">
                                          <p:val>
                                            <p:strVal val="1+#ppt_w/2"/>
                                          </p:val>
                                        </p:tav>
                                        <p:tav tm="100000">
                                          <p:val>
                                            <p:strVal val="#ppt_x"/>
                                          </p:val>
                                        </p:tav>
                                      </p:tavLst>
                                    </p:anim>
                                    <p:anim calcmode="lin" valueType="num">
                                      <p:cBhvr additive="base">
                                        <p:cTn id="46" dur="500" fill="hold"/>
                                        <p:tgtEl>
                                          <p:spTgt spid="32"/>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500" fill="hold"/>
                                        <p:tgtEl>
                                          <p:spTgt spid="34"/>
                                        </p:tgtEl>
                                        <p:attrNameLst>
                                          <p:attrName>ppt_x</p:attrName>
                                        </p:attrNameLst>
                                      </p:cBhvr>
                                      <p:tavLst>
                                        <p:tav tm="0">
                                          <p:val>
                                            <p:strVal val="0-#ppt_w/2"/>
                                          </p:val>
                                        </p:tav>
                                        <p:tav tm="100000">
                                          <p:val>
                                            <p:strVal val="#ppt_x"/>
                                          </p:val>
                                        </p:tav>
                                      </p:tavLst>
                                    </p:anim>
                                    <p:anim calcmode="lin" valueType="num">
                                      <p:cBhvr additive="base">
                                        <p:cTn id="50"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8" grpId="0"/>
      <p:bldP spid="33" grpId="0"/>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7E4BD2D-0710-271B-42D3-8EB72FC9ECA1}"/>
              </a:ext>
            </a:extLst>
          </p:cNvPr>
          <p:cNvGrpSpPr/>
          <p:nvPr/>
        </p:nvGrpSpPr>
        <p:grpSpPr>
          <a:xfrm>
            <a:off x="2328639" y="71213"/>
            <a:ext cx="7467600" cy="716771"/>
            <a:chOff x="1399309" y="32676"/>
            <a:chExt cx="9393381" cy="716771"/>
          </a:xfrm>
        </p:grpSpPr>
        <p:sp>
          <p:nvSpPr>
            <p:cNvPr id="3" name="Rectangle: Rounded Corners 2">
              <a:extLst>
                <a:ext uri="{FF2B5EF4-FFF2-40B4-BE49-F238E27FC236}">
                  <a16:creationId xmlns:a16="http://schemas.microsoft.com/office/drawing/2014/main" id="{E1691F77-458D-6A47-C4D3-4BF68FCEDF9D}"/>
                </a:ext>
              </a:extLst>
            </p:cNvPr>
            <p:cNvSpPr/>
            <p:nvPr/>
          </p:nvSpPr>
          <p:spPr>
            <a:xfrm>
              <a:off x="1399309" y="41561"/>
              <a:ext cx="9393381" cy="707886"/>
            </a:xfrm>
            <a:prstGeom prst="roundRect">
              <a:avLst>
                <a:gd name="adj" fmla="val 50000"/>
              </a:avLst>
            </a:prstGeom>
            <a:solidFill>
              <a:srgbClr val="8D4D0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9Slide07 IcielBaliho Script"/>
                <a:ea typeface="+mn-ea"/>
                <a:cs typeface="+mn-cs"/>
              </a:endParaRPr>
            </a:p>
          </p:txBody>
        </p:sp>
        <p:sp>
          <p:nvSpPr>
            <p:cNvPr id="4" name="TextBox 3">
              <a:extLst>
                <a:ext uri="{FF2B5EF4-FFF2-40B4-BE49-F238E27FC236}">
                  <a16:creationId xmlns:a16="http://schemas.microsoft.com/office/drawing/2014/main" id="{FA2D7620-A032-3DFC-083E-82654CFA1D26}"/>
                </a:ext>
              </a:extLst>
            </p:cNvPr>
            <p:cNvSpPr txBox="1"/>
            <p:nvPr/>
          </p:nvSpPr>
          <p:spPr>
            <a:xfrm>
              <a:off x="2198746" y="32676"/>
              <a:ext cx="7844474"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4000" kern="0" dirty="0">
                  <a:solidFill>
                    <a:srgbClr val="FFFF00"/>
                  </a:solidFill>
                  <a:effectLst>
                    <a:outerShdw blurRad="38100" dist="38100" dir="2700000" algn="tl">
                      <a:srgbClr val="000000">
                        <a:alpha val="43137"/>
                      </a:srgbClr>
                    </a:outerShdw>
                  </a:effectLst>
                  <a:latin typeface="#9Slide03 Roboto Condensed"/>
                </a:rPr>
                <a:t>2. VAI TRÒ NGÀNH DỊCH VỤ</a:t>
              </a:r>
              <a:endParaRPr kumimoji="0" lang="en-US" sz="4000" b="0"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9Slide03 Roboto Condensed"/>
              </a:endParaRPr>
            </a:p>
          </p:txBody>
        </p:sp>
      </p:grpSp>
      <p:sp>
        <p:nvSpPr>
          <p:cNvPr id="6" name="TextBox 5">
            <a:extLst>
              <a:ext uri="{FF2B5EF4-FFF2-40B4-BE49-F238E27FC236}">
                <a16:creationId xmlns:a16="http://schemas.microsoft.com/office/drawing/2014/main" id="{C0C8E980-75D4-C8C3-C7CC-54B765DD6502}"/>
              </a:ext>
            </a:extLst>
          </p:cNvPr>
          <p:cNvSpPr txBox="1"/>
          <p:nvPr/>
        </p:nvSpPr>
        <p:spPr>
          <a:xfrm>
            <a:off x="4201343" y="1592321"/>
            <a:ext cx="7217227" cy="2308324"/>
          </a:xfrm>
          <a:prstGeom prst="rect">
            <a:avLst/>
          </a:prstGeom>
          <a:noFill/>
        </p:spPr>
        <p:txBody>
          <a:bodyPr wrap="square">
            <a:spAutoFit/>
          </a:bodyPr>
          <a:lstStyle/>
          <a:p>
            <a:pPr marL="0" marR="0" algn="just">
              <a:spcBef>
                <a:spcPts val="0"/>
              </a:spcBef>
              <a:spcAft>
                <a:spcPts val="0"/>
              </a:spcAft>
            </a:pPr>
            <a:r>
              <a:rPr lang="pt-BR" sz="3600" dirty="0">
                <a:effectLst/>
                <a:latin typeface="Times New Roman" panose="02020603050405020304" pitchFamily="18" charset="0"/>
                <a:ea typeface="Times New Roman" panose="02020603050405020304" pitchFamily="18" charset="0"/>
                <a:cs typeface="Times New Roman" panose="02020603050405020304" pitchFamily="18" charset="0"/>
              </a:rPr>
              <a:t>CH: Dựa vào kiến thức đã học và sự hiểu biết của bản thân hãy phân tích vai trò của ngành bưu chính viễn thông trong sản xuất và đời sống? </a:t>
            </a:r>
            <a:endParaRPr lang="en-US" sz="3200" dirty="0">
              <a:effectLst/>
              <a:latin typeface="VNI-Times" pitchFamily="2" charset="0"/>
              <a:ea typeface="Times New Roman" panose="02020603050405020304" pitchFamily="18" charset="0"/>
              <a:cs typeface="Times New Roman" panose="02020603050405020304" pitchFamily="18" charset="0"/>
            </a:endParaRPr>
          </a:p>
        </p:txBody>
      </p:sp>
      <p:pic>
        <p:nvPicPr>
          <p:cNvPr id="7" name="Picture 2" descr="Ảnh Động Powerpoint Đẹp ❤️ Tải 777+ Hình Động PPT Cute">
            <a:extLst>
              <a:ext uri="{FF2B5EF4-FFF2-40B4-BE49-F238E27FC236}">
                <a16:creationId xmlns:a16="http://schemas.microsoft.com/office/drawing/2014/main" id="{014B8883-69FE-D277-6138-27FC76B5CFC3}"/>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73430" y="1033201"/>
            <a:ext cx="352425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098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92478C0-E230-4FE3-A84F-FC0DB0B7B48B}"/>
              </a:ext>
            </a:extLst>
          </p:cNvPr>
          <p:cNvGrpSpPr/>
          <p:nvPr/>
        </p:nvGrpSpPr>
        <p:grpSpPr>
          <a:xfrm>
            <a:off x="1201002" y="71213"/>
            <a:ext cx="10235822" cy="1323439"/>
            <a:chOff x="1399309" y="32676"/>
            <a:chExt cx="9393381" cy="1323439"/>
          </a:xfrm>
        </p:grpSpPr>
        <p:sp>
          <p:nvSpPr>
            <p:cNvPr id="3" name="Rectangle: Rounded Corners 2">
              <a:extLst>
                <a:ext uri="{FF2B5EF4-FFF2-40B4-BE49-F238E27FC236}">
                  <a16:creationId xmlns:a16="http://schemas.microsoft.com/office/drawing/2014/main" id="{35EEB565-F6D2-4D74-9862-7AED2C439871}"/>
                </a:ext>
              </a:extLst>
            </p:cNvPr>
            <p:cNvSpPr/>
            <p:nvPr/>
          </p:nvSpPr>
          <p:spPr>
            <a:xfrm>
              <a:off x="1399309" y="41561"/>
              <a:ext cx="9393381" cy="707886"/>
            </a:xfrm>
            <a:prstGeom prst="roundRect">
              <a:avLst>
                <a:gd name="adj" fmla="val 50000"/>
              </a:avLst>
            </a:prstGeom>
            <a:solidFill>
              <a:srgbClr val="8D4D0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9Slide07 IcielBaliho Script"/>
                <a:ea typeface="+mn-ea"/>
                <a:cs typeface="+mn-cs"/>
              </a:endParaRPr>
            </a:p>
          </p:txBody>
        </p:sp>
        <p:sp>
          <p:nvSpPr>
            <p:cNvPr id="4" name="TextBox 3">
              <a:extLst>
                <a:ext uri="{FF2B5EF4-FFF2-40B4-BE49-F238E27FC236}">
                  <a16:creationId xmlns:a16="http://schemas.microsoft.com/office/drawing/2014/main" id="{BCDF15E4-5D9D-4F14-860F-C0BA4A06C6EF}"/>
                </a:ext>
              </a:extLst>
            </p:cNvPr>
            <p:cNvSpPr txBox="1"/>
            <p:nvPr/>
          </p:nvSpPr>
          <p:spPr>
            <a:xfrm>
              <a:off x="2198746" y="32676"/>
              <a:ext cx="7844474"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9Slide03 Roboto Condensed"/>
                  <a:ea typeface="+mn-ea"/>
                  <a:cs typeface="+mn-cs"/>
                </a:rPr>
                <a:t>II. </a:t>
              </a:r>
              <a:r>
                <a:rPr kumimoji="0" lang="en-US" sz="4000" b="0"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9Slide03 Roboto Condensed"/>
                  <a:ea typeface="+mn-ea"/>
                  <a:cs typeface="+mn-cs"/>
                </a:rPr>
                <a:t>ĐẶC ĐIỂM PHÁT TRIỂN VÀ PHÂN BỐ </a:t>
              </a:r>
            </a:p>
          </p:txBody>
        </p:sp>
      </p:grpSp>
      <p:sp>
        <p:nvSpPr>
          <p:cNvPr id="6" name="TextBox 5">
            <a:extLst>
              <a:ext uri="{FF2B5EF4-FFF2-40B4-BE49-F238E27FC236}">
                <a16:creationId xmlns:a16="http://schemas.microsoft.com/office/drawing/2014/main" id="{98FBA8DD-5B10-41A6-B2AE-AFBE34A5CDA2}"/>
              </a:ext>
            </a:extLst>
          </p:cNvPr>
          <p:cNvSpPr txBox="1"/>
          <p:nvPr/>
        </p:nvSpPr>
        <p:spPr>
          <a:xfrm>
            <a:off x="1753894" y="1179633"/>
            <a:ext cx="5072207" cy="646331"/>
          </a:xfrm>
          <a:prstGeom prst="rect">
            <a:avLst/>
          </a:prstGeom>
          <a:noFill/>
          <a:ln>
            <a:solidFill>
              <a:schemeClr val="accent6">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srgbClr val="0000FF"/>
                </a:solidFill>
                <a:effectLst/>
                <a:uLnTx/>
                <a:uFillTx/>
                <a:latin typeface="#9Slide07 IcielBaliho Script"/>
                <a:ea typeface="+mn-ea"/>
                <a:cs typeface="+mn-cs"/>
              </a:rPr>
              <a:t>1. </a:t>
            </a:r>
            <a:r>
              <a:rPr kumimoji="0" lang="en-US" sz="3600" b="0" i="0" u="none" strike="noStrike" kern="1200" cap="none" spc="0" normalizeH="0" baseline="0" noProof="0" dirty="0">
                <a:ln>
                  <a:noFill/>
                </a:ln>
                <a:solidFill>
                  <a:srgbClr val="0000FF"/>
                </a:solidFill>
                <a:effectLst/>
                <a:uLnTx/>
                <a:uFillTx/>
                <a:latin typeface="#9Slide07 IcielBaliho Script"/>
                <a:ea typeface="+mn-ea"/>
                <a:cs typeface="+mn-cs"/>
              </a:rPr>
              <a:t>ĐẶC ĐIỂM PHÁT TRIỂN</a:t>
            </a:r>
          </a:p>
        </p:txBody>
      </p:sp>
      <p:pic>
        <p:nvPicPr>
          <p:cNvPr id="11" name="Picture 18" descr="Sach ">
            <a:extLst>
              <a:ext uri="{FF2B5EF4-FFF2-40B4-BE49-F238E27FC236}">
                <a16:creationId xmlns:a16="http://schemas.microsoft.com/office/drawing/2014/main" id="{7F0F8D31-3D74-4287-9AF0-D5FED55068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7049" y="2985560"/>
            <a:ext cx="3114700" cy="2483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reeform 5">
            <a:extLst>
              <a:ext uri="{FF2B5EF4-FFF2-40B4-BE49-F238E27FC236}">
                <a16:creationId xmlns:a16="http://schemas.microsoft.com/office/drawing/2014/main" id="{ECE5E840-3C82-4518-94F7-33A0584C349D}"/>
              </a:ext>
            </a:extLst>
          </p:cNvPr>
          <p:cNvSpPr>
            <a:spLocks noEditPoints="1"/>
          </p:cNvSpPr>
          <p:nvPr/>
        </p:nvSpPr>
        <p:spPr bwMode="auto">
          <a:xfrm>
            <a:off x="299829" y="927768"/>
            <a:ext cx="1294945" cy="1122391"/>
          </a:xfrm>
          <a:custGeom>
            <a:avLst/>
            <a:gdLst>
              <a:gd name="T0" fmla="*/ 1404 w 1558"/>
              <a:gd name="T1" fmla="*/ 1563 h 1563"/>
              <a:gd name="T2" fmla="*/ 1293 w 1558"/>
              <a:gd name="T3" fmla="*/ 1519 h 1563"/>
              <a:gd name="T4" fmla="*/ 857 w 1558"/>
              <a:gd name="T5" fmla="*/ 1081 h 1563"/>
              <a:gd name="T6" fmla="*/ 843 w 1558"/>
              <a:gd name="T7" fmla="*/ 1090 h 1563"/>
              <a:gd name="T8" fmla="*/ 579 w 1558"/>
              <a:gd name="T9" fmla="*/ 1162 h 1563"/>
              <a:gd name="T10" fmla="*/ 167 w 1558"/>
              <a:gd name="T11" fmla="*/ 994 h 1563"/>
              <a:gd name="T12" fmla="*/ 0 w 1558"/>
              <a:gd name="T13" fmla="*/ 581 h 1563"/>
              <a:gd name="T14" fmla="*/ 167 w 1558"/>
              <a:gd name="T15" fmla="*/ 168 h 1563"/>
              <a:gd name="T16" fmla="*/ 579 w 1558"/>
              <a:gd name="T17" fmla="*/ 0 h 1563"/>
              <a:gd name="T18" fmla="*/ 991 w 1558"/>
              <a:gd name="T19" fmla="*/ 168 h 1563"/>
              <a:gd name="T20" fmla="*/ 1159 w 1558"/>
              <a:gd name="T21" fmla="*/ 581 h 1563"/>
              <a:gd name="T22" fmla="*/ 1087 w 1558"/>
              <a:gd name="T23" fmla="*/ 845 h 1563"/>
              <a:gd name="T24" fmla="*/ 1078 w 1558"/>
              <a:gd name="T25" fmla="*/ 859 h 1563"/>
              <a:gd name="T26" fmla="*/ 1514 w 1558"/>
              <a:gd name="T27" fmla="*/ 1296 h 1563"/>
              <a:gd name="T28" fmla="*/ 1558 w 1558"/>
              <a:gd name="T29" fmla="*/ 1407 h 1563"/>
              <a:gd name="T30" fmla="*/ 1404 w 1558"/>
              <a:gd name="T31" fmla="*/ 1563 h 1563"/>
              <a:gd name="T32" fmla="*/ 913 w 1558"/>
              <a:gd name="T33" fmla="*/ 1069 h 1563"/>
              <a:gd name="T34" fmla="*/ 1327 w 1558"/>
              <a:gd name="T35" fmla="*/ 1484 h 1563"/>
              <a:gd name="T36" fmla="*/ 1404 w 1558"/>
              <a:gd name="T37" fmla="*/ 1515 h 1563"/>
              <a:gd name="T38" fmla="*/ 1511 w 1558"/>
              <a:gd name="T39" fmla="*/ 1407 h 1563"/>
              <a:gd name="T40" fmla="*/ 1480 w 1558"/>
              <a:gd name="T41" fmla="*/ 1331 h 1563"/>
              <a:gd name="T42" fmla="*/ 1066 w 1558"/>
              <a:gd name="T43" fmla="*/ 916 h 1563"/>
              <a:gd name="T44" fmla="*/ 913 w 1558"/>
              <a:gd name="T45" fmla="*/ 1069 h 1563"/>
              <a:gd name="T46" fmla="*/ 579 w 1558"/>
              <a:gd name="T47" fmla="*/ 60 h 1563"/>
              <a:gd name="T48" fmla="*/ 60 w 1558"/>
              <a:gd name="T49" fmla="*/ 581 h 1563"/>
              <a:gd name="T50" fmla="*/ 579 w 1558"/>
              <a:gd name="T51" fmla="*/ 1102 h 1563"/>
              <a:gd name="T52" fmla="*/ 1099 w 1558"/>
              <a:gd name="T53" fmla="*/ 581 h 1563"/>
              <a:gd name="T54" fmla="*/ 579 w 1558"/>
              <a:gd name="T55" fmla="*/ 60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58" h="1563">
                <a:moveTo>
                  <a:pt x="1404" y="1563"/>
                </a:moveTo>
                <a:cubicBezTo>
                  <a:pt x="1360" y="1563"/>
                  <a:pt x="1315" y="1541"/>
                  <a:pt x="1293" y="1519"/>
                </a:cubicBezTo>
                <a:cubicBezTo>
                  <a:pt x="857" y="1081"/>
                  <a:pt x="857" y="1081"/>
                  <a:pt x="857" y="1081"/>
                </a:cubicBezTo>
                <a:cubicBezTo>
                  <a:pt x="843" y="1090"/>
                  <a:pt x="843" y="1090"/>
                  <a:pt x="843" y="1090"/>
                </a:cubicBezTo>
                <a:cubicBezTo>
                  <a:pt x="774" y="1137"/>
                  <a:pt x="680" y="1162"/>
                  <a:pt x="579" y="1162"/>
                </a:cubicBezTo>
                <a:cubicBezTo>
                  <a:pt x="422" y="1162"/>
                  <a:pt x="275" y="1102"/>
                  <a:pt x="167" y="994"/>
                </a:cubicBezTo>
                <a:cubicBezTo>
                  <a:pt x="60" y="886"/>
                  <a:pt x="0" y="739"/>
                  <a:pt x="0" y="581"/>
                </a:cubicBezTo>
                <a:cubicBezTo>
                  <a:pt x="0" y="423"/>
                  <a:pt x="60" y="276"/>
                  <a:pt x="167" y="168"/>
                </a:cubicBezTo>
                <a:cubicBezTo>
                  <a:pt x="275" y="59"/>
                  <a:pt x="422" y="0"/>
                  <a:pt x="579" y="0"/>
                </a:cubicBezTo>
                <a:cubicBezTo>
                  <a:pt x="737" y="0"/>
                  <a:pt x="883" y="59"/>
                  <a:pt x="991" y="168"/>
                </a:cubicBezTo>
                <a:cubicBezTo>
                  <a:pt x="1099" y="276"/>
                  <a:pt x="1159" y="423"/>
                  <a:pt x="1159" y="581"/>
                </a:cubicBezTo>
                <a:cubicBezTo>
                  <a:pt x="1159" y="682"/>
                  <a:pt x="1133" y="776"/>
                  <a:pt x="1087" y="845"/>
                </a:cubicBezTo>
                <a:cubicBezTo>
                  <a:pt x="1078" y="859"/>
                  <a:pt x="1078" y="859"/>
                  <a:pt x="1078" y="859"/>
                </a:cubicBezTo>
                <a:cubicBezTo>
                  <a:pt x="1514" y="1296"/>
                  <a:pt x="1514" y="1296"/>
                  <a:pt x="1514" y="1296"/>
                </a:cubicBezTo>
                <a:cubicBezTo>
                  <a:pt x="1536" y="1318"/>
                  <a:pt x="1558" y="1364"/>
                  <a:pt x="1558" y="1407"/>
                </a:cubicBezTo>
                <a:cubicBezTo>
                  <a:pt x="1558" y="1496"/>
                  <a:pt x="1492" y="1563"/>
                  <a:pt x="1404" y="1563"/>
                </a:cubicBezTo>
                <a:close/>
                <a:moveTo>
                  <a:pt x="913" y="1069"/>
                </a:moveTo>
                <a:cubicBezTo>
                  <a:pt x="1327" y="1484"/>
                  <a:pt x="1327" y="1484"/>
                  <a:pt x="1327" y="1484"/>
                </a:cubicBezTo>
                <a:cubicBezTo>
                  <a:pt x="1342" y="1500"/>
                  <a:pt x="1372" y="1515"/>
                  <a:pt x="1404" y="1515"/>
                </a:cubicBezTo>
                <a:cubicBezTo>
                  <a:pt x="1465" y="1515"/>
                  <a:pt x="1511" y="1469"/>
                  <a:pt x="1511" y="1407"/>
                </a:cubicBezTo>
                <a:cubicBezTo>
                  <a:pt x="1511" y="1376"/>
                  <a:pt x="1496" y="1346"/>
                  <a:pt x="1480" y="1331"/>
                </a:cubicBezTo>
                <a:cubicBezTo>
                  <a:pt x="1066" y="916"/>
                  <a:pt x="1066" y="916"/>
                  <a:pt x="1066" y="916"/>
                </a:cubicBezTo>
                <a:lnTo>
                  <a:pt x="913" y="1069"/>
                </a:lnTo>
                <a:close/>
                <a:moveTo>
                  <a:pt x="579" y="60"/>
                </a:moveTo>
                <a:cubicBezTo>
                  <a:pt x="293" y="60"/>
                  <a:pt x="60" y="294"/>
                  <a:pt x="60" y="581"/>
                </a:cubicBezTo>
                <a:cubicBezTo>
                  <a:pt x="60" y="868"/>
                  <a:pt x="293" y="1102"/>
                  <a:pt x="579" y="1102"/>
                </a:cubicBezTo>
                <a:cubicBezTo>
                  <a:pt x="866" y="1102"/>
                  <a:pt x="1099" y="868"/>
                  <a:pt x="1099" y="581"/>
                </a:cubicBezTo>
                <a:cubicBezTo>
                  <a:pt x="1099" y="294"/>
                  <a:pt x="866" y="60"/>
                  <a:pt x="579" y="60"/>
                </a:cubicBezTo>
                <a:close/>
              </a:path>
            </a:pathLst>
          </a:custGeom>
          <a:solidFill>
            <a:schemeClr val="accent2"/>
          </a:solidFill>
          <a:ln>
            <a:noFill/>
          </a:ln>
        </p:spPr>
        <p:txBody>
          <a:bodyPr vert="horz" wrap="square" lIns="91421" tIns="45711" rIns="91421" bIns="45711"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srgbClr val="002060"/>
              </a:solidFill>
              <a:effectLst/>
              <a:uLnTx/>
              <a:uFillTx/>
              <a:latin typeface="微软雅黑" panose="020B0503020204020204" charset="-122"/>
              <a:ea typeface="微软雅黑" panose="020B0503020204020204" charset="-122"/>
              <a:cs typeface="+mn-cs"/>
            </a:endParaRPr>
          </a:p>
        </p:txBody>
      </p:sp>
      <p:pic>
        <p:nvPicPr>
          <p:cNvPr id="13" name="Graphic 12" descr="Bar graph with upward trend">
            <a:extLst>
              <a:ext uri="{FF2B5EF4-FFF2-40B4-BE49-F238E27FC236}">
                <a16:creationId xmlns:a16="http://schemas.microsoft.com/office/drawing/2014/main" id="{823232D9-155E-4098-9631-1A64A2FC807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609413" y="2787805"/>
            <a:ext cx="3678653" cy="3678653"/>
          </a:xfrm>
          <a:prstGeom prst="rect">
            <a:avLst/>
          </a:prstGeom>
        </p:spPr>
      </p:pic>
      <p:pic>
        <p:nvPicPr>
          <p:cNvPr id="15" name="Graphic 14" descr="Pie chart">
            <a:extLst>
              <a:ext uri="{FF2B5EF4-FFF2-40B4-BE49-F238E27FC236}">
                <a16:creationId xmlns:a16="http://schemas.microsoft.com/office/drawing/2014/main" id="{FC14B24C-2E33-4D17-8864-5266C12FC06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55373" y="2985560"/>
            <a:ext cx="3144165" cy="3144165"/>
          </a:xfrm>
          <a:prstGeom prst="rect">
            <a:avLst/>
          </a:prstGeom>
        </p:spPr>
      </p:pic>
      <p:pic>
        <p:nvPicPr>
          <p:cNvPr id="16" name="hoa lá 7">
            <a:extLst>
              <a:ext uri="{FF2B5EF4-FFF2-40B4-BE49-F238E27FC236}">
                <a16:creationId xmlns:a16="http://schemas.microsoft.com/office/drawing/2014/main" id="{04218916-717C-455A-829B-979A9083876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436824" y="583918"/>
            <a:ext cx="4199701" cy="1778805"/>
          </a:xfrm>
          <a:prstGeom prst="rect">
            <a:avLst/>
          </a:prstGeom>
        </p:spPr>
      </p:pic>
    </p:spTree>
    <p:extLst>
      <p:ext uri="{BB962C8B-B14F-4D97-AF65-F5344CB8AC3E}">
        <p14:creationId xmlns:p14="http://schemas.microsoft.com/office/powerpoint/2010/main" val="3716131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childTnLst>
                                    <p:set>
                                      <p:cBhvr>
                                        <p:cTn id="12" dur="1" fill="hold">
                                          <p:stCondLst>
                                            <p:cond delay="0"/>
                                          </p:stCondLst>
                                        </p:cTn>
                                        <p:tgtEl>
                                          <p:spTgt spid="12"/>
                                        </p:tgtEl>
                                        <p:attrNameLst>
                                          <p:attrName>style.visibility</p:attrName>
                                        </p:attrNameLst>
                                      </p:cBhvr>
                                      <p:to>
                                        <p:strVal val="visible"/>
                                      </p:to>
                                    </p:set>
                                    <p:animEffect transition="in" filter="wipe(down)">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meline&#10;&#10;Description automatically generated">
            <a:extLst>
              <a:ext uri="{FF2B5EF4-FFF2-40B4-BE49-F238E27FC236}">
                <a16:creationId xmlns:a16="http://schemas.microsoft.com/office/drawing/2014/main" id="{01D81C33-9D27-49D4-B58F-B90AA7D0C88E}"/>
              </a:ext>
            </a:extLst>
          </p:cNvPr>
          <p:cNvPicPr>
            <a:picLocks noChangeAspect="1"/>
          </p:cNvPicPr>
          <p:nvPr/>
        </p:nvPicPr>
        <p:blipFill>
          <a:blip r:embed="rId2"/>
          <a:stretch>
            <a:fillRect/>
          </a:stretch>
        </p:blipFill>
        <p:spPr>
          <a:xfrm>
            <a:off x="371475" y="280827"/>
            <a:ext cx="11449050" cy="5638800"/>
          </a:xfrm>
          <a:prstGeom prst="rect">
            <a:avLst/>
          </a:prstGeom>
        </p:spPr>
      </p:pic>
      <p:sp>
        <p:nvSpPr>
          <p:cNvPr id="4" name="TextBox 3">
            <a:extLst>
              <a:ext uri="{FF2B5EF4-FFF2-40B4-BE49-F238E27FC236}">
                <a16:creationId xmlns:a16="http://schemas.microsoft.com/office/drawing/2014/main" id="{AD934434-2D16-405D-AA3F-0FA848657444}"/>
              </a:ext>
            </a:extLst>
          </p:cNvPr>
          <p:cNvSpPr txBox="1"/>
          <p:nvPr/>
        </p:nvSpPr>
        <p:spPr>
          <a:xfrm>
            <a:off x="102742" y="6053953"/>
            <a:ext cx="1191802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srgbClr val="FF0000"/>
                </a:solidFill>
                <a:effectLst/>
                <a:uLnTx/>
                <a:uFillTx/>
                <a:latin typeface="#9Slide07 IcielBaliho Script"/>
                <a:ea typeface="+mn-ea"/>
                <a:cs typeface="+mn-cs"/>
              </a:rPr>
              <a:t>Tỉ</a:t>
            </a:r>
            <a:r>
              <a:rPr kumimoji="0" lang="en-US" sz="3200" b="0" i="0" u="none" strike="noStrike" kern="1200" cap="none" spc="0" normalizeH="0" baseline="0" noProof="0" dirty="0">
                <a:ln>
                  <a:noFill/>
                </a:ln>
                <a:solidFill>
                  <a:srgbClr val="FF0000"/>
                </a:solidFill>
                <a:effectLst/>
                <a:uLnTx/>
                <a:uFillTx/>
                <a:latin typeface="#9Slide07 IcielBaliho Script"/>
                <a:ea typeface="+mn-ea"/>
                <a:cs typeface="+mn-cs"/>
              </a:rPr>
              <a:t> </a:t>
            </a:r>
            <a:r>
              <a:rPr kumimoji="0" lang="en-US" sz="3200" b="0" i="0" u="none" strike="noStrike" kern="1200" cap="none" spc="0" normalizeH="0" baseline="0" noProof="0" dirty="0" err="1">
                <a:ln>
                  <a:noFill/>
                </a:ln>
                <a:solidFill>
                  <a:srgbClr val="FF0000"/>
                </a:solidFill>
                <a:effectLst/>
                <a:uLnTx/>
                <a:uFillTx/>
                <a:latin typeface="#9Slide07 IcielBaliho Script"/>
                <a:ea typeface="+mn-ea"/>
                <a:cs typeface="+mn-cs"/>
              </a:rPr>
              <a:t>trọng</a:t>
            </a:r>
            <a:r>
              <a:rPr kumimoji="0" lang="en-US" sz="3200" b="0" i="0" u="none" strike="noStrike" kern="1200" cap="none" spc="0" normalizeH="0" baseline="0" noProof="0" dirty="0">
                <a:ln>
                  <a:noFill/>
                </a:ln>
                <a:solidFill>
                  <a:srgbClr val="FF0000"/>
                </a:solidFill>
                <a:effectLst/>
                <a:uLnTx/>
                <a:uFillTx/>
                <a:latin typeface="#9Slide07 IcielBaliho Script"/>
                <a:ea typeface="+mn-ea"/>
                <a:cs typeface="+mn-cs"/>
              </a:rPr>
              <a:t> </a:t>
            </a:r>
            <a:r>
              <a:rPr kumimoji="0" lang="en-US" sz="3200" b="0" i="0" u="none" strike="noStrike" kern="1200" cap="none" spc="0" normalizeH="0" baseline="0" noProof="0" dirty="0" err="1">
                <a:ln>
                  <a:noFill/>
                </a:ln>
                <a:solidFill>
                  <a:srgbClr val="FF0000"/>
                </a:solidFill>
                <a:effectLst/>
                <a:uLnTx/>
                <a:uFillTx/>
                <a:latin typeface="#9Slide07 IcielBaliho Script"/>
                <a:ea typeface="+mn-ea"/>
                <a:cs typeface="+mn-cs"/>
              </a:rPr>
              <a:t>lao</a:t>
            </a:r>
            <a:r>
              <a:rPr kumimoji="0" lang="en-US" sz="3200" b="0" i="0" u="none" strike="noStrike" kern="1200" cap="none" spc="0" normalizeH="0" baseline="0" noProof="0" dirty="0">
                <a:ln>
                  <a:noFill/>
                </a:ln>
                <a:solidFill>
                  <a:srgbClr val="FF0000"/>
                </a:solidFill>
                <a:effectLst/>
                <a:uLnTx/>
                <a:uFillTx/>
                <a:latin typeface="#9Slide07 IcielBaliho Script"/>
                <a:ea typeface="+mn-ea"/>
                <a:cs typeface="+mn-cs"/>
              </a:rPr>
              <a:t> </a:t>
            </a:r>
            <a:r>
              <a:rPr kumimoji="0" lang="en-US" sz="3200" b="0" i="0" u="none" strike="noStrike" kern="1200" cap="none" spc="0" normalizeH="0" baseline="0" noProof="0" dirty="0" err="1">
                <a:ln>
                  <a:noFill/>
                </a:ln>
                <a:solidFill>
                  <a:srgbClr val="FF0000"/>
                </a:solidFill>
                <a:effectLst/>
                <a:uLnTx/>
                <a:uFillTx/>
                <a:latin typeface="#9Slide07 IcielBaliho Script"/>
                <a:ea typeface="+mn-ea"/>
                <a:cs typeface="+mn-cs"/>
              </a:rPr>
              <a:t>động</a:t>
            </a:r>
            <a:r>
              <a:rPr kumimoji="0" lang="en-US" sz="3200" b="0" i="0" u="none" strike="noStrike" kern="1200" cap="none" spc="0" normalizeH="0" baseline="0" noProof="0" dirty="0">
                <a:ln>
                  <a:noFill/>
                </a:ln>
                <a:solidFill>
                  <a:srgbClr val="FF0000"/>
                </a:solidFill>
                <a:effectLst/>
                <a:uLnTx/>
                <a:uFillTx/>
                <a:latin typeface="#9Slide07 IcielBaliho Script"/>
                <a:ea typeface="+mn-ea"/>
                <a:cs typeface="+mn-cs"/>
              </a:rPr>
              <a:t> </a:t>
            </a:r>
            <a:r>
              <a:rPr kumimoji="0" lang="en-US" sz="3200" b="0" i="0" u="none" strike="noStrike" kern="1200" cap="none" spc="0" normalizeH="0" baseline="0" noProof="0" dirty="0" err="1">
                <a:ln>
                  <a:noFill/>
                </a:ln>
                <a:solidFill>
                  <a:srgbClr val="FF0000"/>
                </a:solidFill>
                <a:effectLst/>
                <a:uLnTx/>
                <a:uFillTx/>
                <a:latin typeface="#9Slide07 IcielBaliho Script"/>
                <a:ea typeface="+mn-ea"/>
                <a:cs typeface="+mn-cs"/>
              </a:rPr>
              <a:t>trong</a:t>
            </a:r>
            <a:r>
              <a:rPr kumimoji="0" lang="en-US" sz="3200" b="0" i="0" u="none" strike="noStrike" kern="1200" cap="none" spc="0" normalizeH="0" baseline="0" noProof="0" dirty="0">
                <a:ln>
                  <a:noFill/>
                </a:ln>
                <a:solidFill>
                  <a:srgbClr val="FF0000"/>
                </a:solidFill>
                <a:effectLst/>
                <a:uLnTx/>
                <a:uFillTx/>
                <a:latin typeface="#9Slide07 IcielBaliho Script"/>
                <a:ea typeface="+mn-ea"/>
                <a:cs typeface="+mn-cs"/>
              </a:rPr>
              <a:t> </a:t>
            </a:r>
            <a:r>
              <a:rPr kumimoji="0" lang="en-US" sz="3200" b="0" i="0" u="none" strike="noStrike" kern="1200" cap="none" spc="0" normalizeH="0" baseline="0" noProof="0" dirty="0" err="1">
                <a:ln>
                  <a:noFill/>
                </a:ln>
                <a:solidFill>
                  <a:srgbClr val="FF0000"/>
                </a:solidFill>
                <a:effectLst/>
                <a:uLnTx/>
                <a:uFillTx/>
                <a:latin typeface="#9Slide07 IcielBaliho Script"/>
                <a:ea typeface="+mn-ea"/>
                <a:cs typeface="+mn-cs"/>
              </a:rPr>
              <a:t>ngành</a:t>
            </a:r>
            <a:r>
              <a:rPr kumimoji="0" lang="en-US" sz="3200" b="0" i="0" u="none" strike="noStrike" kern="1200" cap="none" spc="0" normalizeH="0" baseline="0" noProof="0" dirty="0">
                <a:ln>
                  <a:noFill/>
                </a:ln>
                <a:solidFill>
                  <a:srgbClr val="FF0000"/>
                </a:solidFill>
                <a:effectLst/>
                <a:uLnTx/>
                <a:uFillTx/>
                <a:latin typeface="#9Slide07 IcielBaliho Script"/>
                <a:ea typeface="+mn-ea"/>
                <a:cs typeface="+mn-cs"/>
              </a:rPr>
              <a:t> </a:t>
            </a:r>
            <a:r>
              <a:rPr kumimoji="0" lang="en-US" sz="3200" b="0" i="0" u="none" strike="noStrike" kern="1200" cap="none" spc="0" normalizeH="0" baseline="0" noProof="0" dirty="0" err="1">
                <a:ln>
                  <a:noFill/>
                </a:ln>
                <a:solidFill>
                  <a:srgbClr val="FF0000"/>
                </a:solidFill>
                <a:effectLst/>
                <a:uLnTx/>
                <a:uFillTx/>
                <a:latin typeface="#9Slide07 IcielBaliho Script"/>
                <a:ea typeface="+mn-ea"/>
                <a:cs typeface="+mn-cs"/>
              </a:rPr>
              <a:t>dịch</a:t>
            </a:r>
            <a:r>
              <a:rPr kumimoji="0" lang="en-US" sz="3200" b="0" i="0" u="none" strike="noStrike" kern="1200" cap="none" spc="0" normalizeH="0" baseline="0" noProof="0" dirty="0">
                <a:ln>
                  <a:noFill/>
                </a:ln>
                <a:solidFill>
                  <a:srgbClr val="FF0000"/>
                </a:solidFill>
                <a:effectLst/>
                <a:uLnTx/>
                <a:uFillTx/>
                <a:latin typeface="#9Slide07 IcielBaliho Script"/>
                <a:ea typeface="+mn-ea"/>
                <a:cs typeface="+mn-cs"/>
              </a:rPr>
              <a:t> </a:t>
            </a:r>
            <a:r>
              <a:rPr kumimoji="0" lang="en-US" sz="3200" b="0" i="0" u="none" strike="noStrike" kern="1200" cap="none" spc="0" normalizeH="0" baseline="0" noProof="0" dirty="0" err="1">
                <a:ln>
                  <a:noFill/>
                </a:ln>
                <a:solidFill>
                  <a:srgbClr val="FF0000"/>
                </a:solidFill>
                <a:effectLst/>
                <a:uLnTx/>
                <a:uFillTx/>
                <a:latin typeface="#9Slide07 IcielBaliho Script"/>
                <a:ea typeface="+mn-ea"/>
                <a:cs typeface="+mn-cs"/>
              </a:rPr>
              <a:t>vụ</a:t>
            </a:r>
            <a:r>
              <a:rPr kumimoji="0" lang="en-US" sz="3200" b="0" i="0" u="none" strike="noStrike" kern="1200" cap="none" spc="0" normalizeH="0" baseline="0" noProof="0" dirty="0">
                <a:ln>
                  <a:noFill/>
                </a:ln>
                <a:solidFill>
                  <a:srgbClr val="FF0000"/>
                </a:solidFill>
                <a:effectLst/>
                <a:uLnTx/>
                <a:uFillTx/>
                <a:latin typeface="#9Slide07 IcielBaliho Script"/>
                <a:ea typeface="+mn-ea"/>
                <a:cs typeface="+mn-cs"/>
              </a:rPr>
              <a:t> </a:t>
            </a:r>
            <a:r>
              <a:rPr kumimoji="0" lang="en-US" sz="3200" b="0" i="0" u="none" strike="noStrike" kern="1200" cap="none" spc="0" normalizeH="0" baseline="0" noProof="0" dirty="0" err="1">
                <a:ln>
                  <a:noFill/>
                </a:ln>
                <a:solidFill>
                  <a:srgbClr val="FF0000"/>
                </a:solidFill>
                <a:effectLst/>
                <a:uLnTx/>
                <a:uFillTx/>
                <a:latin typeface="#9Slide07 IcielBaliho Script"/>
                <a:ea typeface="+mn-ea"/>
                <a:cs typeface="+mn-cs"/>
              </a:rPr>
              <a:t>có</a:t>
            </a:r>
            <a:r>
              <a:rPr kumimoji="0" lang="en-US" sz="3200" b="0" i="0" u="none" strike="noStrike" kern="1200" cap="none" spc="0" normalizeH="0" baseline="0" noProof="0" dirty="0">
                <a:ln>
                  <a:noFill/>
                </a:ln>
                <a:solidFill>
                  <a:srgbClr val="FF0000"/>
                </a:solidFill>
                <a:effectLst/>
                <a:uLnTx/>
                <a:uFillTx/>
                <a:latin typeface="#9Slide07 IcielBaliho Script"/>
                <a:ea typeface="+mn-ea"/>
                <a:cs typeface="+mn-cs"/>
              </a:rPr>
              <a:t> xu </a:t>
            </a:r>
            <a:r>
              <a:rPr kumimoji="0" lang="en-US" sz="3200" b="0" i="0" u="none" strike="noStrike" kern="1200" cap="none" spc="0" normalizeH="0" baseline="0" noProof="0" dirty="0" err="1">
                <a:ln>
                  <a:noFill/>
                </a:ln>
                <a:solidFill>
                  <a:srgbClr val="FF0000"/>
                </a:solidFill>
                <a:effectLst/>
                <a:uLnTx/>
                <a:uFillTx/>
                <a:latin typeface="#9Slide07 IcielBaliho Script"/>
                <a:ea typeface="+mn-ea"/>
                <a:cs typeface="+mn-cs"/>
              </a:rPr>
              <a:t>hướng</a:t>
            </a:r>
            <a:r>
              <a:rPr kumimoji="0" lang="en-US" sz="3200" b="0" i="0" u="none" strike="noStrike" kern="1200" cap="none" spc="0" normalizeH="0" baseline="0" noProof="0" dirty="0">
                <a:ln>
                  <a:noFill/>
                </a:ln>
                <a:solidFill>
                  <a:srgbClr val="FF0000"/>
                </a:solidFill>
                <a:effectLst/>
                <a:uLnTx/>
                <a:uFillTx/>
                <a:latin typeface="#9Slide07 IcielBaliho Script"/>
                <a:ea typeface="+mn-ea"/>
                <a:cs typeface="+mn-cs"/>
              </a:rPr>
              <a:t> </a:t>
            </a:r>
            <a:r>
              <a:rPr kumimoji="0" lang="en-US" sz="3200" b="0" i="0" u="none" strike="noStrike" kern="1200" cap="none" spc="0" normalizeH="0" baseline="0" noProof="0" dirty="0" err="1">
                <a:ln>
                  <a:noFill/>
                </a:ln>
                <a:solidFill>
                  <a:srgbClr val="FF0000"/>
                </a:solidFill>
                <a:effectLst/>
                <a:uLnTx/>
                <a:uFillTx/>
                <a:latin typeface="#9Slide07 IcielBaliho Script"/>
                <a:ea typeface="+mn-ea"/>
                <a:cs typeface="+mn-cs"/>
              </a:rPr>
              <a:t>tăng</a:t>
            </a:r>
            <a:r>
              <a:rPr kumimoji="0" lang="en-US" sz="3200" b="0" i="0" u="none" strike="noStrike" kern="1200" cap="none" spc="0" normalizeH="0" baseline="0" noProof="0" dirty="0">
                <a:ln>
                  <a:noFill/>
                </a:ln>
                <a:solidFill>
                  <a:srgbClr val="FF0000"/>
                </a:solidFill>
                <a:effectLst/>
                <a:uLnTx/>
                <a:uFillTx/>
                <a:latin typeface="#9Slide07 IcielBaliho Script"/>
                <a:ea typeface="+mn-ea"/>
                <a:cs typeface="+mn-cs"/>
              </a:rPr>
              <a:t> </a:t>
            </a:r>
            <a:r>
              <a:rPr kumimoji="0" lang="en-US" sz="3200" b="0" i="0" u="none" strike="noStrike" kern="1200" cap="none" spc="0" normalizeH="0" baseline="0" noProof="0" dirty="0" err="1">
                <a:ln>
                  <a:noFill/>
                </a:ln>
                <a:solidFill>
                  <a:srgbClr val="FF0000"/>
                </a:solidFill>
                <a:effectLst/>
                <a:uLnTx/>
                <a:uFillTx/>
                <a:latin typeface="#9Slide07 IcielBaliho Script"/>
                <a:ea typeface="+mn-ea"/>
                <a:cs typeface="+mn-cs"/>
              </a:rPr>
              <a:t>lên</a:t>
            </a:r>
            <a:r>
              <a:rPr kumimoji="0" lang="en-US" sz="3200" b="0" i="0" u="none" strike="noStrike" kern="1200" cap="none" spc="0" normalizeH="0" baseline="0" noProof="0" dirty="0">
                <a:ln>
                  <a:noFill/>
                </a:ln>
                <a:solidFill>
                  <a:srgbClr val="FF0000"/>
                </a:solidFill>
                <a:effectLst/>
                <a:uLnTx/>
                <a:uFillTx/>
                <a:latin typeface="#9Slide07 IcielBaliho Script"/>
                <a:ea typeface="+mn-ea"/>
                <a:cs typeface="+mn-cs"/>
              </a:rPr>
              <a:t>.</a:t>
            </a:r>
          </a:p>
        </p:txBody>
      </p:sp>
    </p:spTree>
    <p:extLst>
      <p:ext uri="{BB962C8B-B14F-4D97-AF65-F5344CB8AC3E}">
        <p14:creationId xmlns:p14="http://schemas.microsoft.com/office/powerpoint/2010/main" val="2136380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F5359B6-B56E-4BC2-AE6C-174B23FBDD89}"/>
              </a:ext>
            </a:extLst>
          </p:cNvPr>
          <p:cNvPicPr>
            <a:picLocks noChangeAspect="1"/>
          </p:cNvPicPr>
          <p:nvPr/>
        </p:nvPicPr>
        <p:blipFill>
          <a:blip r:embed="rId2"/>
          <a:stretch>
            <a:fillRect/>
          </a:stretch>
        </p:blipFill>
        <p:spPr>
          <a:xfrm>
            <a:off x="1502229" y="369802"/>
            <a:ext cx="9612085" cy="6118395"/>
          </a:xfrm>
          <a:prstGeom prst="rect">
            <a:avLst/>
          </a:prstGeom>
        </p:spPr>
      </p:pic>
      <p:sp>
        <p:nvSpPr>
          <p:cNvPr id="9" name="Rectangle 8">
            <a:extLst>
              <a:ext uri="{FF2B5EF4-FFF2-40B4-BE49-F238E27FC236}">
                <a16:creationId xmlns:a16="http://schemas.microsoft.com/office/drawing/2014/main" id="{975669FA-3312-118C-20AE-A8FE5DE6B3AB}"/>
              </a:ext>
            </a:extLst>
          </p:cNvPr>
          <p:cNvSpPr/>
          <p:nvPr/>
        </p:nvSpPr>
        <p:spPr>
          <a:xfrm>
            <a:off x="5480957" y="4365172"/>
            <a:ext cx="952500" cy="46808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Times New Roman" panose="02020603050405020304" pitchFamily="18" charset="0"/>
                <a:cs typeface="Times New Roman" panose="02020603050405020304" pitchFamily="18" charset="0"/>
              </a:rPr>
              <a:t>42,6%</a:t>
            </a:r>
          </a:p>
        </p:txBody>
      </p:sp>
      <p:sp>
        <p:nvSpPr>
          <p:cNvPr id="10" name="Rectangle 9">
            <a:extLst>
              <a:ext uri="{FF2B5EF4-FFF2-40B4-BE49-F238E27FC236}">
                <a16:creationId xmlns:a16="http://schemas.microsoft.com/office/drawing/2014/main" id="{8087A68A-2BEF-38DF-0492-94FD21C9C3A2}"/>
              </a:ext>
            </a:extLst>
          </p:cNvPr>
          <p:cNvSpPr/>
          <p:nvPr/>
        </p:nvSpPr>
        <p:spPr>
          <a:xfrm>
            <a:off x="9116786" y="2547258"/>
            <a:ext cx="952500" cy="46808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Times New Roman" panose="02020603050405020304" pitchFamily="18" charset="0"/>
                <a:cs typeface="Times New Roman" panose="02020603050405020304" pitchFamily="18" charset="0"/>
              </a:rPr>
              <a:t>45,5%</a:t>
            </a:r>
          </a:p>
        </p:txBody>
      </p:sp>
    </p:spTree>
    <p:extLst>
      <p:ext uri="{BB962C8B-B14F-4D97-AF65-F5344CB8AC3E}">
        <p14:creationId xmlns:p14="http://schemas.microsoft.com/office/powerpoint/2010/main" val="1092224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92478C0-E230-4FE3-A84F-FC0DB0B7B48B}"/>
              </a:ext>
            </a:extLst>
          </p:cNvPr>
          <p:cNvGrpSpPr/>
          <p:nvPr/>
        </p:nvGrpSpPr>
        <p:grpSpPr>
          <a:xfrm>
            <a:off x="1201002" y="71213"/>
            <a:ext cx="10235822" cy="1323439"/>
            <a:chOff x="1399309" y="32676"/>
            <a:chExt cx="9393381" cy="1323439"/>
          </a:xfrm>
        </p:grpSpPr>
        <p:sp>
          <p:nvSpPr>
            <p:cNvPr id="3" name="Rectangle: Rounded Corners 2">
              <a:extLst>
                <a:ext uri="{FF2B5EF4-FFF2-40B4-BE49-F238E27FC236}">
                  <a16:creationId xmlns:a16="http://schemas.microsoft.com/office/drawing/2014/main" id="{35EEB565-F6D2-4D74-9862-7AED2C439871}"/>
                </a:ext>
              </a:extLst>
            </p:cNvPr>
            <p:cNvSpPr/>
            <p:nvPr/>
          </p:nvSpPr>
          <p:spPr>
            <a:xfrm>
              <a:off x="1399309" y="41561"/>
              <a:ext cx="9393381" cy="707886"/>
            </a:xfrm>
            <a:prstGeom prst="roundRect">
              <a:avLst>
                <a:gd name="adj" fmla="val 50000"/>
              </a:avLst>
            </a:prstGeom>
            <a:solidFill>
              <a:srgbClr val="8D4D0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9Slide07 IcielBaliho Script"/>
                <a:ea typeface="+mn-ea"/>
                <a:cs typeface="+mn-cs"/>
              </a:endParaRPr>
            </a:p>
          </p:txBody>
        </p:sp>
        <p:sp>
          <p:nvSpPr>
            <p:cNvPr id="4" name="TextBox 3">
              <a:extLst>
                <a:ext uri="{FF2B5EF4-FFF2-40B4-BE49-F238E27FC236}">
                  <a16:creationId xmlns:a16="http://schemas.microsoft.com/office/drawing/2014/main" id="{BCDF15E4-5D9D-4F14-860F-C0BA4A06C6EF}"/>
                </a:ext>
              </a:extLst>
            </p:cNvPr>
            <p:cNvSpPr txBox="1"/>
            <p:nvPr/>
          </p:nvSpPr>
          <p:spPr>
            <a:xfrm>
              <a:off x="2198746" y="32676"/>
              <a:ext cx="7844474" cy="132343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vi-VN" sz="4000" b="0"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9Slide03 Roboto Condensed"/>
                </a:rPr>
                <a:t>II. </a:t>
              </a:r>
              <a:r>
                <a:rPr kumimoji="0" lang="en-US" sz="4000" b="0"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9Slide03 Roboto Condensed"/>
                </a:rPr>
                <a:t>ĐẶC </a:t>
              </a:r>
              <a:r>
                <a:rPr lang="en-US" sz="4000" kern="0" dirty="0">
                  <a:solidFill>
                    <a:srgbClr val="FFFF00"/>
                  </a:solidFill>
                  <a:effectLst>
                    <a:outerShdw blurRad="38100" dist="38100" dir="2700000" algn="tl">
                      <a:srgbClr val="000000">
                        <a:alpha val="43137"/>
                      </a:srgbClr>
                    </a:outerShdw>
                  </a:effectLst>
                  <a:latin typeface="#9Slide03 Roboto Condensed"/>
                </a:rPr>
                <a:t>ĐIỂM PHÁT TRIỂN VÀ PHÂN BỐ </a:t>
              </a:r>
              <a:endParaRPr kumimoji="0" lang="en-US" sz="4000" b="0"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9Slide03 Roboto Condensed"/>
              </a:endParaRPr>
            </a:p>
          </p:txBody>
        </p:sp>
      </p:grpSp>
      <p:sp>
        <p:nvSpPr>
          <p:cNvPr id="5" name="TextBox 4">
            <a:extLst>
              <a:ext uri="{FF2B5EF4-FFF2-40B4-BE49-F238E27FC236}">
                <a16:creationId xmlns:a16="http://schemas.microsoft.com/office/drawing/2014/main" id="{6B6E0FA6-06F4-47CC-B7D1-133B317FA990}"/>
              </a:ext>
            </a:extLst>
          </p:cNvPr>
          <p:cNvSpPr txBox="1"/>
          <p:nvPr/>
        </p:nvSpPr>
        <p:spPr>
          <a:xfrm>
            <a:off x="800462" y="2303609"/>
            <a:ext cx="11091349" cy="707886"/>
          </a:xfrm>
          <a:prstGeom prst="rect">
            <a:avLst/>
          </a:prstGeom>
          <a:noFill/>
        </p:spPr>
        <p:txBody>
          <a:bodyPr wrap="square" rtlCol="0">
            <a:spAutoFit/>
          </a:bodyPr>
          <a:lstStyle/>
          <a:p>
            <a:pPr marL="457200" indent="-457200" algn="just">
              <a:buFontTx/>
              <a:buChar char="-"/>
            </a:pPr>
            <a:r>
              <a:rPr lang="en-US" sz="4000" dirty="0" err="1"/>
              <a:t>Phát</a:t>
            </a:r>
            <a:r>
              <a:rPr lang="en-US" sz="4000" dirty="0"/>
              <a:t> </a:t>
            </a:r>
            <a:r>
              <a:rPr lang="en-US" sz="4000" dirty="0" err="1"/>
              <a:t>triển</a:t>
            </a:r>
            <a:r>
              <a:rPr lang="en-US" sz="4000" dirty="0"/>
              <a:t> </a:t>
            </a:r>
            <a:r>
              <a:rPr lang="en-US" sz="4000" dirty="0" err="1">
                <a:solidFill>
                  <a:srgbClr val="C00000"/>
                </a:solidFill>
              </a:rPr>
              <a:t>khá</a:t>
            </a:r>
            <a:r>
              <a:rPr lang="en-US" sz="4000" dirty="0">
                <a:solidFill>
                  <a:srgbClr val="C00000"/>
                </a:solidFill>
              </a:rPr>
              <a:t> </a:t>
            </a:r>
            <a:r>
              <a:rPr lang="en-US" sz="4000" dirty="0" err="1">
                <a:solidFill>
                  <a:srgbClr val="C00000"/>
                </a:solidFill>
              </a:rPr>
              <a:t>nhanh</a:t>
            </a:r>
            <a:r>
              <a:rPr lang="en-US" sz="4000" dirty="0"/>
              <a:t>, </a:t>
            </a:r>
            <a:r>
              <a:rPr lang="en-US" sz="4000" dirty="0" err="1"/>
              <a:t>thu</a:t>
            </a:r>
            <a:r>
              <a:rPr lang="en-US" sz="4000" dirty="0"/>
              <a:t> </a:t>
            </a:r>
            <a:r>
              <a:rPr lang="en-US" sz="4000" dirty="0" err="1"/>
              <a:t>hút</a:t>
            </a:r>
            <a:r>
              <a:rPr lang="en-US" sz="4000" dirty="0"/>
              <a:t> 36</a:t>
            </a:r>
            <a:r>
              <a:rPr lang="en-US" sz="4000" dirty="0">
                <a:latin typeface="+mj-lt"/>
              </a:rPr>
              <a:t>%</a:t>
            </a:r>
            <a:r>
              <a:rPr lang="en-US" sz="4000" dirty="0"/>
              <a:t> </a:t>
            </a:r>
            <a:r>
              <a:rPr lang="en-US" sz="4000" dirty="0" err="1"/>
              <a:t>lao</a:t>
            </a:r>
            <a:r>
              <a:rPr lang="en-US" sz="4000" dirty="0"/>
              <a:t> </a:t>
            </a:r>
            <a:r>
              <a:rPr lang="en-US" sz="4000" dirty="0" err="1"/>
              <a:t>động</a:t>
            </a:r>
            <a:r>
              <a:rPr lang="en-US" sz="4000" dirty="0"/>
              <a:t>.</a:t>
            </a:r>
          </a:p>
        </p:txBody>
      </p:sp>
      <p:sp>
        <p:nvSpPr>
          <p:cNvPr id="6" name="TextBox 5">
            <a:extLst>
              <a:ext uri="{FF2B5EF4-FFF2-40B4-BE49-F238E27FC236}">
                <a16:creationId xmlns:a16="http://schemas.microsoft.com/office/drawing/2014/main" id="{98FBA8DD-5B10-41A6-B2AE-AFBE34A5CDA2}"/>
              </a:ext>
            </a:extLst>
          </p:cNvPr>
          <p:cNvSpPr txBox="1"/>
          <p:nvPr/>
        </p:nvSpPr>
        <p:spPr>
          <a:xfrm>
            <a:off x="1753894" y="1179633"/>
            <a:ext cx="5072207" cy="646331"/>
          </a:xfrm>
          <a:prstGeom prst="rect">
            <a:avLst/>
          </a:prstGeom>
          <a:noFill/>
          <a:ln>
            <a:solidFill>
              <a:schemeClr val="accent6">
                <a:lumMod val="50000"/>
              </a:schemeClr>
            </a:solidFill>
          </a:ln>
        </p:spPr>
        <p:txBody>
          <a:bodyPr wrap="square" rtlCol="0">
            <a:spAutoFit/>
          </a:bodyPr>
          <a:lstStyle/>
          <a:p>
            <a:pPr algn="ctr"/>
            <a:r>
              <a:rPr lang="vi-VN" sz="3600" dirty="0">
                <a:solidFill>
                  <a:srgbClr val="0000FF"/>
                </a:solidFill>
              </a:rPr>
              <a:t>1. </a:t>
            </a:r>
            <a:r>
              <a:rPr lang="en-US" sz="3600" dirty="0">
                <a:solidFill>
                  <a:srgbClr val="0000FF"/>
                </a:solidFill>
              </a:rPr>
              <a:t>ĐẶC ĐIỂM PHÁT TRIỂN</a:t>
            </a:r>
          </a:p>
        </p:txBody>
      </p:sp>
      <p:pic>
        <p:nvPicPr>
          <p:cNvPr id="11" name="Picture 18" descr="Sach ">
            <a:extLst>
              <a:ext uri="{FF2B5EF4-FFF2-40B4-BE49-F238E27FC236}">
                <a16:creationId xmlns:a16="http://schemas.microsoft.com/office/drawing/2014/main" id="{7F0F8D31-3D74-4287-9AF0-D5FED55068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69703" y="4920476"/>
            <a:ext cx="1605642" cy="1280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reeform 5">
            <a:extLst>
              <a:ext uri="{FF2B5EF4-FFF2-40B4-BE49-F238E27FC236}">
                <a16:creationId xmlns:a16="http://schemas.microsoft.com/office/drawing/2014/main" id="{ECE5E840-3C82-4518-94F7-33A0584C349D}"/>
              </a:ext>
            </a:extLst>
          </p:cNvPr>
          <p:cNvSpPr>
            <a:spLocks noEditPoints="1"/>
          </p:cNvSpPr>
          <p:nvPr/>
        </p:nvSpPr>
        <p:spPr bwMode="auto">
          <a:xfrm>
            <a:off x="299829" y="927768"/>
            <a:ext cx="1294945" cy="1122391"/>
          </a:xfrm>
          <a:custGeom>
            <a:avLst/>
            <a:gdLst>
              <a:gd name="T0" fmla="*/ 1404 w 1558"/>
              <a:gd name="T1" fmla="*/ 1563 h 1563"/>
              <a:gd name="T2" fmla="*/ 1293 w 1558"/>
              <a:gd name="T3" fmla="*/ 1519 h 1563"/>
              <a:gd name="T4" fmla="*/ 857 w 1558"/>
              <a:gd name="T5" fmla="*/ 1081 h 1563"/>
              <a:gd name="T6" fmla="*/ 843 w 1558"/>
              <a:gd name="T7" fmla="*/ 1090 h 1563"/>
              <a:gd name="T8" fmla="*/ 579 w 1558"/>
              <a:gd name="T9" fmla="*/ 1162 h 1563"/>
              <a:gd name="T10" fmla="*/ 167 w 1558"/>
              <a:gd name="T11" fmla="*/ 994 h 1563"/>
              <a:gd name="T12" fmla="*/ 0 w 1558"/>
              <a:gd name="T13" fmla="*/ 581 h 1563"/>
              <a:gd name="T14" fmla="*/ 167 w 1558"/>
              <a:gd name="T15" fmla="*/ 168 h 1563"/>
              <a:gd name="T16" fmla="*/ 579 w 1558"/>
              <a:gd name="T17" fmla="*/ 0 h 1563"/>
              <a:gd name="T18" fmla="*/ 991 w 1558"/>
              <a:gd name="T19" fmla="*/ 168 h 1563"/>
              <a:gd name="T20" fmla="*/ 1159 w 1558"/>
              <a:gd name="T21" fmla="*/ 581 h 1563"/>
              <a:gd name="T22" fmla="*/ 1087 w 1558"/>
              <a:gd name="T23" fmla="*/ 845 h 1563"/>
              <a:gd name="T24" fmla="*/ 1078 w 1558"/>
              <a:gd name="T25" fmla="*/ 859 h 1563"/>
              <a:gd name="T26" fmla="*/ 1514 w 1558"/>
              <a:gd name="T27" fmla="*/ 1296 h 1563"/>
              <a:gd name="T28" fmla="*/ 1558 w 1558"/>
              <a:gd name="T29" fmla="*/ 1407 h 1563"/>
              <a:gd name="T30" fmla="*/ 1404 w 1558"/>
              <a:gd name="T31" fmla="*/ 1563 h 1563"/>
              <a:gd name="T32" fmla="*/ 913 w 1558"/>
              <a:gd name="T33" fmla="*/ 1069 h 1563"/>
              <a:gd name="T34" fmla="*/ 1327 w 1558"/>
              <a:gd name="T35" fmla="*/ 1484 h 1563"/>
              <a:gd name="T36" fmla="*/ 1404 w 1558"/>
              <a:gd name="T37" fmla="*/ 1515 h 1563"/>
              <a:gd name="T38" fmla="*/ 1511 w 1558"/>
              <a:gd name="T39" fmla="*/ 1407 h 1563"/>
              <a:gd name="T40" fmla="*/ 1480 w 1558"/>
              <a:gd name="T41" fmla="*/ 1331 h 1563"/>
              <a:gd name="T42" fmla="*/ 1066 w 1558"/>
              <a:gd name="T43" fmla="*/ 916 h 1563"/>
              <a:gd name="T44" fmla="*/ 913 w 1558"/>
              <a:gd name="T45" fmla="*/ 1069 h 1563"/>
              <a:gd name="T46" fmla="*/ 579 w 1558"/>
              <a:gd name="T47" fmla="*/ 60 h 1563"/>
              <a:gd name="T48" fmla="*/ 60 w 1558"/>
              <a:gd name="T49" fmla="*/ 581 h 1563"/>
              <a:gd name="T50" fmla="*/ 579 w 1558"/>
              <a:gd name="T51" fmla="*/ 1102 h 1563"/>
              <a:gd name="T52" fmla="*/ 1099 w 1558"/>
              <a:gd name="T53" fmla="*/ 581 h 1563"/>
              <a:gd name="T54" fmla="*/ 579 w 1558"/>
              <a:gd name="T55" fmla="*/ 60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58" h="1563">
                <a:moveTo>
                  <a:pt x="1404" y="1563"/>
                </a:moveTo>
                <a:cubicBezTo>
                  <a:pt x="1360" y="1563"/>
                  <a:pt x="1315" y="1541"/>
                  <a:pt x="1293" y="1519"/>
                </a:cubicBezTo>
                <a:cubicBezTo>
                  <a:pt x="857" y="1081"/>
                  <a:pt x="857" y="1081"/>
                  <a:pt x="857" y="1081"/>
                </a:cubicBezTo>
                <a:cubicBezTo>
                  <a:pt x="843" y="1090"/>
                  <a:pt x="843" y="1090"/>
                  <a:pt x="843" y="1090"/>
                </a:cubicBezTo>
                <a:cubicBezTo>
                  <a:pt x="774" y="1137"/>
                  <a:pt x="680" y="1162"/>
                  <a:pt x="579" y="1162"/>
                </a:cubicBezTo>
                <a:cubicBezTo>
                  <a:pt x="422" y="1162"/>
                  <a:pt x="275" y="1102"/>
                  <a:pt x="167" y="994"/>
                </a:cubicBezTo>
                <a:cubicBezTo>
                  <a:pt x="60" y="886"/>
                  <a:pt x="0" y="739"/>
                  <a:pt x="0" y="581"/>
                </a:cubicBezTo>
                <a:cubicBezTo>
                  <a:pt x="0" y="423"/>
                  <a:pt x="60" y="276"/>
                  <a:pt x="167" y="168"/>
                </a:cubicBezTo>
                <a:cubicBezTo>
                  <a:pt x="275" y="59"/>
                  <a:pt x="422" y="0"/>
                  <a:pt x="579" y="0"/>
                </a:cubicBezTo>
                <a:cubicBezTo>
                  <a:pt x="737" y="0"/>
                  <a:pt x="883" y="59"/>
                  <a:pt x="991" y="168"/>
                </a:cubicBezTo>
                <a:cubicBezTo>
                  <a:pt x="1099" y="276"/>
                  <a:pt x="1159" y="423"/>
                  <a:pt x="1159" y="581"/>
                </a:cubicBezTo>
                <a:cubicBezTo>
                  <a:pt x="1159" y="682"/>
                  <a:pt x="1133" y="776"/>
                  <a:pt x="1087" y="845"/>
                </a:cubicBezTo>
                <a:cubicBezTo>
                  <a:pt x="1078" y="859"/>
                  <a:pt x="1078" y="859"/>
                  <a:pt x="1078" y="859"/>
                </a:cubicBezTo>
                <a:cubicBezTo>
                  <a:pt x="1514" y="1296"/>
                  <a:pt x="1514" y="1296"/>
                  <a:pt x="1514" y="1296"/>
                </a:cubicBezTo>
                <a:cubicBezTo>
                  <a:pt x="1536" y="1318"/>
                  <a:pt x="1558" y="1364"/>
                  <a:pt x="1558" y="1407"/>
                </a:cubicBezTo>
                <a:cubicBezTo>
                  <a:pt x="1558" y="1496"/>
                  <a:pt x="1492" y="1563"/>
                  <a:pt x="1404" y="1563"/>
                </a:cubicBezTo>
                <a:close/>
                <a:moveTo>
                  <a:pt x="913" y="1069"/>
                </a:moveTo>
                <a:cubicBezTo>
                  <a:pt x="1327" y="1484"/>
                  <a:pt x="1327" y="1484"/>
                  <a:pt x="1327" y="1484"/>
                </a:cubicBezTo>
                <a:cubicBezTo>
                  <a:pt x="1342" y="1500"/>
                  <a:pt x="1372" y="1515"/>
                  <a:pt x="1404" y="1515"/>
                </a:cubicBezTo>
                <a:cubicBezTo>
                  <a:pt x="1465" y="1515"/>
                  <a:pt x="1511" y="1469"/>
                  <a:pt x="1511" y="1407"/>
                </a:cubicBezTo>
                <a:cubicBezTo>
                  <a:pt x="1511" y="1376"/>
                  <a:pt x="1496" y="1346"/>
                  <a:pt x="1480" y="1331"/>
                </a:cubicBezTo>
                <a:cubicBezTo>
                  <a:pt x="1066" y="916"/>
                  <a:pt x="1066" y="916"/>
                  <a:pt x="1066" y="916"/>
                </a:cubicBezTo>
                <a:lnTo>
                  <a:pt x="913" y="1069"/>
                </a:lnTo>
                <a:close/>
                <a:moveTo>
                  <a:pt x="579" y="60"/>
                </a:moveTo>
                <a:cubicBezTo>
                  <a:pt x="293" y="60"/>
                  <a:pt x="60" y="294"/>
                  <a:pt x="60" y="581"/>
                </a:cubicBezTo>
                <a:cubicBezTo>
                  <a:pt x="60" y="868"/>
                  <a:pt x="293" y="1102"/>
                  <a:pt x="579" y="1102"/>
                </a:cubicBezTo>
                <a:cubicBezTo>
                  <a:pt x="866" y="1102"/>
                  <a:pt x="1099" y="868"/>
                  <a:pt x="1099" y="581"/>
                </a:cubicBezTo>
                <a:cubicBezTo>
                  <a:pt x="1099" y="294"/>
                  <a:pt x="866" y="60"/>
                  <a:pt x="579" y="60"/>
                </a:cubicBezTo>
                <a:close/>
              </a:path>
            </a:pathLst>
          </a:custGeom>
          <a:solidFill>
            <a:schemeClr val="accent2"/>
          </a:solidFill>
          <a:ln>
            <a:noFill/>
          </a:ln>
        </p:spPr>
        <p:txBody>
          <a:bodyPr vert="horz" wrap="square" lIns="91421" tIns="45711" rIns="91421" bIns="45711" numCol="1" anchor="t" anchorCtr="0" compatLnSpc="1"/>
          <a:lstStyle/>
          <a:p>
            <a:endParaRPr lang="id-ID" dirty="0">
              <a:latin typeface="微软雅黑" panose="020B0503020204020204" charset="-122"/>
              <a:ea typeface="微软雅黑" panose="020B0503020204020204" charset="-122"/>
            </a:endParaRPr>
          </a:p>
        </p:txBody>
      </p:sp>
      <p:pic>
        <p:nvPicPr>
          <p:cNvPr id="13" name="Graphic 12" descr="Bar graph with upward trend">
            <a:extLst>
              <a:ext uri="{FF2B5EF4-FFF2-40B4-BE49-F238E27FC236}">
                <a16:creationId xmlns:a16="http://schemas.microsoft.com/office/drawing/2014/main" id="{823232D9-155E-4098-9631-1A64A2FC807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70156" y="4904304"/>
            <a:ext cx="1584456" cy="1584456"/>
          </a:xfrm>
          <a:prstGeom prst="rect">
            <a:avLst/>
          </a:prstGeom>
        </p:spPr>
      </p:pic>
      <p:pic>
        <p:nvPicPr>
          <p:cNvPr id="15" name="Graphic 14" descr="Pie chart">
            <a:extLst>
              <a:ext uri="{FF2B5EF4-FFF2-40B4-BE49-F238E27FC236}">
                <a16:creationId xmlns:a16="http://schemas.microsoft.com/office/drawing/2014/main" id="{FC14B24C-2E33-4D17-8864-5266C12FC06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462526" y="5059650"/>
            <a:ext cx="1429110" cy="1429110"/>
          </a:xfrm>
          <a:prstGeom prst="rect">
            <a:avLst/>
          </a:prstGeom>
        </p:spPr>
      </p:pic>
      <p:pic>
        <p:nvPicPr>
          <p:cNvPr id="16" name="hoa lá 7">
            <a:extLst>
              <a:ext uri="{FF2B5EF4-FFF2-40B4-BE49-F238E27FC236}">
                <a16:creationId xmlns:a16="http://schemas.microsoft.com/office/drawing/2014/main" id="{04218916-717C-455A-829B-979A9083876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436824" y="583918"/>
            <a:ext cx="4199701" cy="1778805"/>
          </a:xfrm>
          <a:prstGeom prst="rect">
            <a:avLst/>
          </a:prstGeom>
        </p:spPr>
      </p:pic>
    </p:spTree>
    <p:extLst>
      <p:ext uri="{BB962C8B-B14F-4D97-AF65-F5344CB8AC3E}">
        <p14:creationId xmlns:p14="http://schemas.microsoft.com/office/powerpoint/2010/main" val="1937523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wipe(up)">
                                      <p:cBhvr>
                                        <p:cTn id="14" dur="1000"/>
                                        <p:tgtEl>
                                          <p:spTgt spid="5">
                                            <p:txEl>
                                              <p:pRg st="0" end="0"/>
                                            </p:txEl>
                                          </p:spTgt>
                                        </p:tgtEl>
                                      </p:cBhvr>
                                    </p:animEffect>
                                  </p:childTnLst>
                                </p:cTn>
                              </p:par>
                            </p:childTnLst>
                          </p:cTn>
                        </p:par>
                        <p:par>
                          <p:cTn id="15" fill="hold">
                            <p:stCondLst>
                              <p:cond delay="1000"/>
                            </p:stCondLst>
                            <p:childTnLst>
                              <p:par>
                                <p:cTn id="16" presetID="22" presetClass="entr" presetSubtype="4" fill="hold" grpId="0" nodeType="afterEffect">
                                  <p:childTnLst>
                                    <p:set>
                                      <p:cBhvr>
                                        <p:cTn id="17" dur="1" fill="hold">
                                          <p:stCondLst>
                                            <p:cond delay="0"/>
                                          </p:stCondLst>
                                        </p:cTn>
                                        <p:tgtEl>
                                          <p:spTgt spid="12"/>
                                        </p:tgtEl>
                                        <p:attrNameLst>
                                          <p:attrName>style.visibility</p:attrName>
                                        </p:attrNameLst>
                                      </p:cBhvr>
                                      <p:to>
                                        <p:strVal val="visible"/>
                                      </p:to>
                                    </p:set>
                                    <p:animEffect transition="in" filter="wipe(down)">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animBg="1"/>
      <p:bldP spid="12"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C076670-9092-4E34-B0BC-A51CCD4E280F}"/>
              </a:ext>
            </a:extLst>
          </p:cNvPr>
          <p:cNvSpPr txBox="1"/>
          <p:nvPr/>
        </p:nvSpPr>
        <p:spPr>
          <a:xfrm>
            <a:off x="458429" y="210123"/>
            <a:ext cx="11049000" cy="1051955"/>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n-US" sz="280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Thu </a:t>
            </a:r>
            <a:r>
              <a:rPr kumimoji="0" lang="en-US" sz="280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hút</a:t>
            </a:r>
            <a:r>
              <a:rPr kumimoji="0" lang="en-US" sz="280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80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nhiều</a:t>
            </a:r>
            <a:r>
              <a:rPr kumimoji="0" lang="en-US" sz="280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80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công</a:t>
            </a:r>
            <a:r>
              <a:rPr kumimoji="0" lang="en-US" sz="280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ty </a:t>
            </a:r>
            <a:r>
              <a:rPr kumimoji="0" lang="en-US" sz="280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nước</a:t>
            </a:r>
            <a:r>
              <a:rPr kumimoji="0" lang="en-US" sz="280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80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ngoài</a:t>
            </a:r>
            <a:r>
              <a:rPr kumimoji="0" lang="en-US" sz="280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80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vào</a:t>
            </a:r>
            <a:r>
              <a:rPr kumimoji="0" lang="en-US" sz="280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80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các</a:t>
            </a:r>
            <a:r>
              <a:rPr kumimoji="0" lang="en-US" sz="280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80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lĩnh</a:t>
            </a:r>
            <a:r>
              <a:rPr kumimoji="0" lang="en-US" sz="280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80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vực</a:t>
            </a:r>
            <a:r>
              <a:rPr kumimoji="0" lang="en-US" sz="280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80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tài</a:t>
            </a:r>
            <a:r>
              <a:rPr kumimoji="0" lang="en-US" sz="280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80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chính</a:t>
            </a:r>
            <a:r>
              <a:rPr kumimoji="0" lang="en-US" sz="280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80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ngân</a:t>
            </a:r>
            <a:r>
              <a:rPr kumimoji="0" lang="en-US" sz="280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80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hàng</a:t>
            </a:r>
            <a:r>
              <a:rPr kumimoji="0" lang="en-US" sz="280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80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bảo</a:t>
            </a:r>
            <a:r>
              <a:rPr kumimoji="0" lang="en-US" sz="280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80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hiểm</a:t>
            </a:r>
            <a:r>
              <a:rPr kumimoji="0" lang="en-US" sz="280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y </a:t>
            </a:r>
            <a:r>
              <a:rPr kumimoji="0" lang="en-US" sz="280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tế</a:t>
            </a:r>
            <a:r>
              <a:rPr kumimoji="0" lang="en-US" sz="280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du </a:t>
            </a:r>
            <a:r>
              <a:rPr kumimoji="0" lang="en-US" sz="280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lịch</a:t>
            </a:r>
            <a:r>
              <a:rPr kumimoji="0" lang="en-US" sz="280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endParaRPr kumimoji="0" lang="en-US" sz="28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FD1D14D6-309A-4C51-9D24-24993B6884DA}"/>
              </a:ext>
            </a:extLst>
          </p:cNvPr>
          <p:cNvPicPr>
            <a:picLocks noChangeAspect="1"/>
          </p:cNvPicPr>
          <p:nvPr/>
        </p:nvPicPr>
        <p:blipFill rotWithShape="1">
          <a:blip r:embed="rId2"/>
          <a:srcRect l="904" t="6010" r="998" b="11851"/>
          <a:stretch/>
        </p:blipFill>
        <p:spPr>
          <a:xfrm>
            <a:off x="545690" y="1606178"/>
            <a:ext cx="5437239" cy="32198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7" name="TextBox 16">
            <a:extLst>
              <a:ext uri="{FF2B5EF4-FFF2-40B4-BE49-F238E27FC236}">
                <a16:creationId xmlns:a16="http://schemas.microsoft.com/office/drawing/2014/main" id="{56EE8E4F-02FF-4EDA-A23C-91D1204A3EFA}"/>
              </a:ext>
            </a:extLst>
          </p:cNvPr>
          <p:cNvSpPr txBox="1"/>
          <p:nvPr/>
        </p:nvSpPr>
        <p:spPr>
          <a:xfrm>
            <a:off x="846341" y="5036378"/>
            <a:ext cx="4835935"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a:t>
            </a:r>
            <a:r>
              <a:rPr kumimoji="0" lang="vi-VN" sz="22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ác ngân hàng nước ngoài tại Việt Nam</a:t>
            </a:r>
          </a:p>
        </p:txBody>
      </p:sp>
      <p:pic>
        <p:nvPicPr>
          <p:cNvPr id="18" name="Picture 17">
            <a:extLst>
              <a:ext uri="{FF2B5EF4-FFF2-40B4-BE49-F238E27FC236}">
                <a16:creationId xmlns:a16="http://schemas.microsoft.com/office/drawing/2014/main" id="{EF554749-7C23-4E51-B17B-D7FF27225C73}"/>
              </a:ext>
            </a:extLst>
          </p:cNvPr>
          <p:cNvPicPr>
            <a:picLocks noChangeAspect="1"/>
          </p:cNvPicPr>
          <p:nvPr/>
        </p:nvPicPr>
        <p:blipFill>
          <a:blip r:embed="rId3"/>
          <a:stretch>
            <a:fillRect/>
          </a:stretch>
        </p:blipFill>
        <p:spPr>
          <a:xfrm>
            <a:off x="6429271" y="1972844"/>
            <a:ext cx="5557128" cy="34958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0" name="TextBox 19">
            <a:extLst>
              <a:ext uri="{FF2B5EF4-FFF2-40B4-BE49-F238E27FC236}">
                <a16:creationId xmlns:a16="http://schemas.microsoft.com/office/drawing/2014/main" id="{083281CD-829B-4E82-BD0F-2DC557D1B405}"/>
              </a:ext>
            </a:extLst>
          </p:cNvPr>
          <p:cNvSpPr txBox="1"/>
          <p:nvPr/>
        </p:nvSpPr>
        <p:spPr>
          <a:xfrm>
            <a:off x="6096000" y="5633551"/>
            <a:ext cx="5857875"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Các</a:t>
            </a:r>
            <a:r>
              <a:rPr kumimoji="0" lang="en-US" sz="22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2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Tập</a:t>
            </a:r>
            <a:r>
              <a:rPr kumimoji="0" lang="en-US" sz="22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2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đoàn</a:t>
            </a:r>
            <a:r>
              <a:rPr kumimoji="0" lang="en-US" sz="22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2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bảo</a:t>
            </a:r>
            <a:r>
              <a:rPr kumimoji="0" lang="en-US" sz="22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2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hiểm</a:t>
            </a:r>
            <a:r>
              <a:rPr kumimoji="0" lang="en-US" sz="22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2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nhân</a:t>
            </a:r>
            <a:r>
              <a:rPr kumimoji="0" lang="en-US" sz="22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2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thọ</a:t>
            </a:r>
            <a:r>
              <a:rPr kumimoji="0" lang="en-US" sz="22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2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lớn</a:t>
            </a:r>
            <a:r>
              <a:rPr kumimoji="0" lang="en-US" sz="22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2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nhất</a:t>
            </a:r>
            <a:r>
              <a:rPr kumimoji="0" lang="en-US" sz="22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2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thế</a:t>
            </a:r>
            <a:r>
              <a:rPr kumimoji="0" lang="en-US" sz="22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2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giới</a:t>
            </a:r>
            <a:r>
              <a:rPr kumimoji="0" lang="en-US" sz="22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đã</a:t>
            </a:r>
            <a:r>
              <a:rPr kumimoji="0" lang="en-US" sz="22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2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có</a:t>
            </a:r>
            <a:r>
              <a:rPr kumimoji="0" lang="en-US" sz="22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2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mặt</a:t>
            </a:r>
            <a:r>
              <a:rPr kumimoji="0" lang="en-US" sz="22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2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tại</a:t>
            </a:r>
            <a:r>
              <a:rPr kumimoji="0" lang="en-US" sz="22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2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Việt</a:t>
            </a:r>
            <a:r>
              <a:rPr kumimoji="0" lang="en-US" sz="22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Nam</a:t>
            </a:r>
          </a:p>
        </p:txBody>
      </p:sp>
    </p:spTree>
    <p:extLst>
      <p:ext uri="{BB962C8B-B14F-4D97-AF65-F5344CB8AC3E}">
        <p14:creationId xmlns:p14="http://schemas.microsoft.com/office/powerpoint/2010/main" val="404963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4004559323"/>
              </p:ext>
            </p:extLst>
          </p:nvPr>
        </p:nvGraphicFramePr>
        <p:xfrm>
          <a:off x="1306285" y="1197895"/>
          <a:ext cx="10069289" cy="4049019"/>
        </p:xfrm>
        <a:graphic>
          <a:graphicData uri="http://schemas.openxmlformats.org/drawingml/2006/table">
            <a:tbl>
              <a:tblPr firstRow="1" bandRow="1">
                <a:tableStyleId>{5C22544A-7EE6-4342-B048-85BDC9FD1C3A}</a:tableStyleId>
              </a:tblPr>
              <a:tblGrid>
                <a:gridCol w="1438470">
                  <a:extLst>
                    <a:ext uri="{9D8B030D-6E8A-4147-A177-3AD203B41FA5}">
                      <a16:colId xmlns:a16="http://schemas.microsoft.com/office/drawing/2014/main" val="20000"/>
                    </a:ext>
                  </a:extLst>
                </a:gridCol>
                <a:gridCol w="1401586">
                  <a:extLst>
                    <a:ext uri="{9D8B030D-6E8A-4147-A177-3AD203B41FA5}">
                      <a16:colId xmlns:a16="http://schemas.microsoft.com/office/drawing/2014/main" val="20001"/>
                    </a:ext>
                  </a:extLst>
                </a:gridCol>
                <a:gridCol w="1475353">
                  <a:extLst>
                    <a:ext uri="{9D8B030D-6E8A-4147-A177-3AD203B41FA5}">
                      <a16:colId xmlns:a16="http://schemas.microsoft.com/office/drawing/2014/main" val="20002"/>
                    </a:ext>
                  </a:extLst>
                </a:gridCol>
                <a:gridCol w="1438470">
                  <a:extLst>
                    <a:ext uri="{9D8B030D-6E8A-4147-A177-3AD203B41FA5}">
                      <a16:colId xmlns:a16="http://schemas.microsoft.com/office/drawing/2014/main" val="20003"/>
                    </a:ext>
                  </a:extLst>
                </a:gridCol>
                <a:gridCol w="1438470">
                  <a:extLst>
                    <a:ext uri="{9D8B030D-6E8A-4147-A177-3AD203B41FA5}">
                      <a16:colId xmlns:a16="http://schemas.microsoft.com/office/drawing/2014/main" val="20004"/>
                    </a:ext>
                  </a:extLst>
                </a:gridCol>
                <a:gridCol w="1438470">
                  <a:extLst>
                    <a:ext uri="{9D8B030D-6E8A-4147-A177-3AD203B41FA5}">
                      <a16:colId xmlns:a16="http://schemas.microsoft.com/office/drawing/2014/main" val="20005"/>
                    </a:ext>
                  </a:extLst>
                </a:gridCol>
                <a:gridCol w="1438470">
                  <a:extLst>
                    <a:ext uri="{9D8B030D-6E8A-4147-A177-3AD203B41FA5}">
                      <a16:colId xmlns:a16="http://schemas.microsoft.com/office/drawing/2014/main" val="20006"/>
                    </a:ext>
                  </a:extLst>
                </a:gridCol>
              </a:tblGrid>
              <a:tr h="1181899">
                <a:tc>
                  <a:txBody>
                    <a:bodyPr/>
                    <a:lstStyle/>
                    <a:p>
                      <a:r>
                        <a:rPr lang="en-US" sz="2800" dirty="0" err="1">
                          <a:latin typeface="Times New Roman" pitchFamily="18" charset="0"/>
                          <a:cs typeface="Times New Roman" pitchFamily="18" charset="0"/>
                        </a:rPr>
                        <a:t>Quốc</a:t>
                      </a:r>
                      <a:r>
                        <a:rPr lang="en-US" sz="2800" baseline="0" dirty="0">
                          <a:latin typeface="Times New Roman" pitchFamily="18" charset="0"/>
                          <a:cs typeface="Times New Roman" pitchFamily="18" charset="0"/>
                        </a:rPr>
                        <a:t> </a:t>
                      </a:r>
                      <a:r>
                        <a:rPr lang="en-US" sz="2800" baseline="0" dirty="0" err="1">
                          <a:latin typeface="Times New Roman" pitchFamily="18" charset="0"/>
                          <a:cs typeface="Times New Roman" pitchFamily="18" charset="0"/>
                        </a:rPr>
                        <a:t>gia</a:t>
                      </a:r>
                      <a:endParaRPr lang="en-US" sz="2800" dirty="0">
                        <a:latin typeface="Times New Roman" pitchFamily="18" charset="0"/>
                        <a:cs typeface="Times New Roman" pitchFamily="18" charset="0"/>
                      </a:endParaRPr>
                    </a:p>
                  </a:txBody>
                  <a:tcPr>
                    <a:solidFill>
                      <a:schemeClr val="accent3">
                        <a:lumMod val="75000"/>
                      </a:schemeClr>
                    </a:solidFill>
                  </a:tcPr>
                </a:tc>
                <a:tc>
                  <a:txBody>
                    <a:bodyPr/>
                    <a:lstStyle/>
                    <a:p>
                      <a:r>
                        <a:rPr lang="en-US" sz="2800" dirty="0" err="1">
                          <a:latin typeface="Times New Roman" pitchFamily="18" charset="0"/>
                          <a:cs typeface="Times New Roman" pitchFamily="18" charset="0"/>
                        </a:rPr>
                        <a:t>Việt</a:t>
                      </a:r>
                      <a:r>
                        <a:rPr lang="en-US" sz="2800" baseline="0" dirty="0">
                          <a:latin typeface="Times New Roman" pitchFamily="18" charset="0"/>
                          <a:cs typeface="Times New Roman" pitchFamily="18" charset="0"/>
                        </a:rPr>
                        <a:t> Nam</a:t>
                      </a:r>
                      <a:endParaRPr lang="en-US" sz="2800" dirty="0">
                        <a:latin typeface="Times New Roman" pitchFamily="18" charset="0"/>
                        <a:cs typeface="Times New Roman" pitchFamily="18" charset="0"/>
                      </a:endParaRPr>
                    </a:p>
                  </a:txBody>
                  <a:tcPr>
                    <a:solidFill>
                      <a:schemeClr val="accent3">
                        <a:lumMod val="75000"/>
                      </a:schemeClr>
                    </a:solidFill>
                  </a:tcPr>
                </a:tc>
                <a:tc>
                  <a:txBody>
                    <a:bodyPr/>
                    <a:lstStyle/>
                    <a:p>
                      <a:r>
                        <a:rPr lang="en-US" sz="2800" dirty="0" err="1">
                          <a:latin typeface="Times New Roman" pitchFamily="18" charset="0"/>
                          <a:cs typeface="Times New Roman" pitchFamily="18" charset="0"/>
                        </a:rPr>
                        <a:t>Hoa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Kì</a:t>
                      </a:r>
                      <a:endParaRPr lang="en-US" sz="2800" dirty="0">
                        <a:latin typeface="Times New Roman" pitchFamily="18" charset="0"/>
                        <a:cs typeface="Times New Roman" pitchFamily="18" charset="0"/>
                      </a:endParaRPr>
                    </a:p>
                  </a:txBody>
                  <a:tcPr>
                    <a:solidFill>
                      <a:schemeClr val="accent3">
                        <a:lumMod val="75000"/>
                      </a:schemeClr>
                    </a:solidFill>
                  </a:tcPr>
                </a:tc>
                <a:tc>
                  <a:txBody>
                    <a:bodyPr/>
                    <a:lstStyle/>
                    <a:p>
                      <a:r>
                        <a:rPr lang="en-US" sz="2800" dirty="0" err="1">
                          <a:latin typeface="Times New Roman" pitchFamily="18" charset="0"/>
                          <a:cs typeface="Times New Roman" pitchFamily="18" charset="0"/>
                        </a:rPr>
                        <a:t>Pháp</a:t>
                      </a:r>
                      <a:endParaRPr lang="en-US" sz="2800" dirty="0">
                        <a:latin typeface="Times New Roman" pitchFamily="18" charset="0"/>
                        <a:cs typeface="Times New Roman" pitchFamily="18" charset="0"/>
                      </a:endParaRPr>
                    </a:p>
                  </a:txBody>
                  <a:tcPr>
                    <a:solidFill>
                      <a:schemeClr val="accent3">
                        <a:lumMod val="75000"/>
                      </a:schemeClr>
                    </a:solidFill>
                  </a:tcPr>
                </a:tc>
                <a:tc>
                  <a:txBody>
                    <a:bodyPr/>
                    <a:lstStyle/>
                    <a:p>
                      <a:r>
                        <a:rPr lang="en-US" sz="2800" dirty="0" err="1">
                          <a:latin typeface="Times New Roman" pitchFamily="18" charset="0"/>
                          <a:cs typeface="Times New Roman" pitchFamily="18" charset="0"/>
                        </a:rPr>
                        <a:t>Thái</a:t>
                      </a:r>
                      <a:r>
                        <a:rPr lang="en-US" sz="2800" baseline="0" dirty="0">
                          <a:latin typeface="Times New Roman" pitchFamily="18" charset="0"/>
                          <a:cs typeface="Times New Roman" pitchFamily="18" charset="0"/>
                        </a:rPr>
                        <a:t> </a:t>
                      </a:r>
                      <a:r>
                        <a:rPr lang="en-US" sz="2800" baseline="0" dirty="0" err="1">
                          <a:latin typeface="Times New Roman" pitchFamily="18" charset="0"/>
                          <a:cs typeface="Times New Roman" pitchFamily="18" charset="0"/>
                        </a:rPr>
                        <a:t>Lan</a:t>
                      </a:r>
                      <a:endParaRPr lang="en-US" sz="2800" dirty="0">
                        <a:latin typeface="Times New Roman" pitchFamily="18" charset="0"/>
                        <a:cs typeface="Times New Roman" pitchFamily="18" charset="0"/>
                      </a:endParaRPr>
                    </a:p>
                  </a:txBody>
                  <a:tcPr>
                    <a:solidFill>
                      <a:schemeClr val="accent3">
                        <a:lumMod val="75000"/>
                      </a:schemeClr>
                    </a:solidFill>
                  </a:tcPr>
                </a:tc>
                <a:tc>
                  <a:txBody>
                    <a:bodyPr/>
                    <a:lstStyle/>
                    <a:p>
                      <a:r>
                        <a:rPr lang="en-US" sz="2800" dirty="0">
                          <a:latin typeface="Times New Roman" pitchFamily="18" charset="0"/>
                          <a:cs typeface="Times New Roman" pitchFamily="18" charset="0"/>
                        </a:rPr>
                        <a:t>Ma-</a:t>
                      </a:r>
                      <a:r>
                        <a:rPr lang="en-US" sz="2800" dirty="0" err="1">
                          <a:latin typeface="Times New Roman" pitchFamily="18" charset="0"/>
                          <a:cs typeface="Times New Roman" pitchFamily="18" charset="0"/>
                        </a:rPr>
                        <a:t>lai</a:t>
                      </a:r>
                      <a:r>
                        <a:rPr lang="en-US" sz="2800" dirty="0">
                          <a:latin typeface="Times New Roman" pitchFamily="18" charset="0"/>
                          <a:cs typeface="Times New Roman" pitchFamily="18" charset="0"/>
                        </a:rPr>
                        <a:t>-xi-a.</a:t>
                      </a:r>
                    </a:p>
                  </a:txBody>
                  <a:tcPr>
                    <a:solidFill>
                      <a:schemeClr val="accent3">
                        <a:lumMod val="75000"/>
                      </a:schemeClr>
                    </a:solidFill>
                  </a:tcPr>
                </a:tc>
                <a:tc>
                  <a:txBody>
                    <a:bodyPr/>
                    <a:lstStyle/>
                    <a:p>
                      <a:r>
                        <a:rPr lang="en-US" sz="2800" dirty="0" err="1">
                          <a:latin typeface="Times New Roman" pitchFamily="18" charset="0"/>
                          <a:cs typeface="Times New Roman" pitchFamily="18" charset="0"/>
                        </a:rPr>
                        <a:t>Nhật</a:t>
                      </a:r>
                      <a:r>
                        <a:rPr lang="en-US" sz="2800" baseline="0" dirty="0">
                          <a:latin typeface="Times New Roman" pitchFamily="18" charset="0"/>
                          <a:cs typeface="Times New Roman" pitchFamily="18" charset="0"/>
                        </a:rPr>
                        <a:t> </a:t>
                      </a:r>
                      <a:r>
                        <a:rPr lang="en-US" sz="2800" baseline="0" dirty="0" err="1">
                          <a:latin typeface="Times New Roman" pitchFamily="18" charset="0"/>
                          <a:cs typeface="Times New Roman" pitchFamily="18" charset="0"/>
                        </a:rPr>
                        <a:t>Bản</a:t>
                      </a:r>
                      <a:endParaRPr lang="en-US" sz="2800" dirty="0">
                        <a:latin typeface="Times New Roman" pitchFamily="18" charset="0"/>
                        <a:cs typeface="Times New Roman" pitchFamily="18" charset="0"/>
                      </a:endParaRPr>
                    </a:p>
                  </a:txBody>
                  <a:tcPr>
                    <a:solidFill>
                      <a:schemeClr val="accent3">
                        <a:lumMod val="75000"/>
                      </a:schemeClr>
                    </a:solidFill>
                  </a:tcPr>
                </a:tc>
                <a:extLst>
                  <a:ext uri="{0D108BD9-81ED-4DB2-BD59-A6C34878D82A}">
                    <a16:rowId xmlns:a16="http://schemas.microsoft.com/office/drawing/2014/main" val="10000"/>
                  </a:ext>
                </a:extLst>
              </a:tr>
              <a:tr h="2867120">
                <a:tc>
                  <a:txBody>
                    <a:bodyPr/>
                    <a:lstStyle/>
                    <a:p>
                      <a:r>
                        <a:rPr lang="en-US" sz="2800" dirty="0" err="1">
                          <a:latin typeface="Times New Roman" pitchFamily="18" charset="0"/>
                          <a:cs typeface="Times New Roman" pitchFamily="18" charset="0"/>
                        </a:rPr>
                        <a:t>Tỉ</a:t>
                      </a:r>
                      <a:r>
                        <a:rPr lang="en-US" sz="2800" baseline="0" dirty="0">
                          <a:latin typeface="Times New Roman" pitchFamily="18" charset="0"/>
                          <a:cs typeface="Times New Roman" pitchFamily="18" charset="0"/>
                        </a:rPr>
                        <a:t> </a:t>
                      </a:r>
                      <a:r>
                        <a:rPr lang="en-US" sz="2800" baseline="0" dirty="0" err="1">
                          <a:latin typeface="Times New Roman" pitchFamily="18" charset="0"/>
                          <a:cs typeface="Times New Roman" pitchFamily="18" charset="0"/>
                        </a:rPr>
                        <a:t>trọng</a:t>
                      </a:r>
                      <a:r>
                        <a:rPr lang="en-US" sz="2800" baseline="0" dirty="0">
                          <a:latin typeface="Times New Roman" pitchFamily="18" charset="0"/>
                          <a:cs typeface="Times New Roman" pitchFamily="18" charset="0"/>
                        </a:rPr>
                        <a:t> DV </a:t>
                      </a:r>
                      <a:r>
                        <a:rPr lang="en-US" sz="2800" baseline="0" dirty="0" err="1">
                          <a:latin typeface="Times New Roman" pitchFamily="18" charset="0"/>
                          <a:cs typeface="Times New Roman" pitchFamily="18" charset="0"/>
                        </a:rPr>
                        <a:t>trong</a:t>
                      </a:r>
                      <a:r>
                        <a:rPr lang="en-US" sz="2800" baseline="0" dirty="0">
                          <a:latin typeface="Times New Roman" pitchFamily="18" charset="0"/>
                          <a:cs typeface="Times New Roman" pitchFamily="18" charset="0"/>
                        </a:rPr>
                        <a:t> </a:t>
                      </a:r>
                      <a:r>
                        <a:rPr lang="en-US" sz="2800" baseline="0" dirty="0" err="1">
                          <a:latin typeface="Times New Roman" pitchFamily="18" charset="0"/>
                          <a:cs typeface="Times New Roman" pitchFamily="18" charset="0"/>
                        </a:rPr>
                        <a:t>cơ</a:t>
                      </a:r>
                      <a:r>
                        <a:rPr lang="en-US" sz="2800" baseline="0" dirty="0">
                          <a:latin typeface="Times New Roman" pitchFamily="18" charset="0"/>
                          <a:cs typeface="Times New Roman" pitchFamily="18" charset="0"/>
                        </a:rPr>
                        <a:t> </a:t>
                      </a:r>
                      <a:r>
                        <a:rPr lang="en-US" sz="2800" baseline="0" dirty="0" err="1">
                          <a:latin typeface="Times New Roman" pitchFamily="18" charset="0"/>
                          <a:cs typeface="Times New Roman" pitchFamily="18" charset="0"/>
                        </a:rPr>
                        <a:t>cấu</a:t>
                      </a:r>
                      <a:r>
                        <a:rPr lang="en-US" sz="2800" baseline="0" dirty="0">
                          <a:latin typeface="Times New Roman" pitchFamily="18" charset="0"/>
                          <a:cs typeface="Times New Roman" pitchFamily="18" charset="0"/>
                        </a:rPr>
                        <a:t> GDP (%)</a:t>
                      </a:r>
                      <a:endParaRPr lang="en-US" sz="2800" dirty="0">
                        <a:latin typeface="Times New Roman" pitchFamily="18" charset="0"/>
                        <a:cs typeface="Times New Roman" pitchFamily="18" charset="0"/>
                      </a:endParaRPr>
                    </a:p>
                  </a:txBody>
                  <a:tcPr>
                    <a:solidFill>
                      <a:schemeClr val="accent3">
                        <a:lumMod val="75000"/>
                      </a:schemeClr>
                    </a:solidFill>
                  </a:tcPr>
                </a:tc>
                <a:tc>
                  <a:txBody>
                    <a:bodyPr/>
                    <a:lstStyle/>
                    <a:p>
                      <a:r>
                        <a:rPr lang="en-US" sz="3200" dirty="0">
                          <a:solidFill>
                            <a:srgbClr val="FF0000"/>
                          </a:solidFill>
                          <a:latin typeface="Times New Roman" pitchFamily="18" charset="0"/>
                          <a:cs typeface="Times New Roman" pitchFamily="18" charset="0"/>
                        </a:rPr>
                        <a:t>43,3</a:t>
                      </a:r>
                    </a:p>
                  </a:txBody>
                  <a:tcPr>
                    <a:solidFill>
                      <a:schemeClr val="accent3">
                        <a:lumMod val="75000"/>
                      </a:schemeClr>
                    </a:solidFill>
                  </a:tcPr>
                </a:tc>
                <a:tc>
                  <a:txBody>
                    <a:bodyPr/>
                    <a:lstStyle/>
                    <a:p>
                      <a:r>
                        <a:rPr lang="en-US" sz="3200" dirty="0">
                          <a:latin typeface="Times New Roman" pitchFamily="18" charset="0"/>
                          <a:cs typeface="Times New Roman" pitchFamily="18" charset="0"/>
                        </a:rPr>
                        <a:t>79,8</a:t>
                      </a:r>
                    </a:p>
                  </a:txBody>
                  <a:tcPr>
                    <a:solidFill>
                      <a:schemeClr val="accent3">
                        <a:lumMod val="75000"/>
                      </a:schemeClr>
                    </a:solidFill>
                  </a:tcPr>
                </a:tc>
                <a:tc>
                  <a:txBody>
                    <a:bodyPr/>
                    <a:lstStyle/>
                    <a:p>
                      <a:r>
                        <a:rPr lang="en-US" sz="3200" dirty="0">
                          <a:latin typeface="Times New Roman" pitchFamily="18" charset="0"/>
                          <a:cs typeface="Times New Roman" pitchFamily="18" charset="0"/>
                        </a:rPr>
                        <a:t>76,0</a:t>
                      </a:r>
                    </a:p>
                  </a:txBody>
                  <a:tcPr>
                    <a:solidFill>
                      <a:schemeClr val="accent3">
                        <a:lumMod val="75000"/>
                      </a:schemeClr>
                    </a:solidFill>
                  </a:tcPr>
                </a:tc>
                <a:tc>
                  <a:txBody>
                    <a:bodyPr/>
                    <a:lstStyle/>
                    <a:p>
                      <a:r>
                        <a:rPr lang="en-US" sz="3200" dirty="0">
                          <a:latin typeface="Times New Roman" pitchFamily="18" charset="0"/>
                          <a:cs typeface="Times New Roman" pitchFamily="18" charset="0"/>
                        </a:rPr>
                        <a:t>56,6</a:t>
                      </a:r>
                    </a:p>
                  </a:txBody>
                  <a:tcPr>
                    <a:solidFill>
                      <a:schemeClr val="accent3">
                        <a:lumMod val="75000"/>
                      </a:schemeClr>
                    </a:solidFill>
                  </a:tcPr>
                </a:tc>
                <a:tc>
                  <a:txBody>
                    <a:bodyPr/>
                    <a:lstStyle/>
                    <a:p>
                      <a:r>
                        <a:rPr lang="en-US" sz="3200" dirty="0">
                          <a:latin typeface="Times New Roman" pitchFamily="18" charset="0"/>
                          <a:cs typeface="Times New Roman" pitchFamily="18" charset="0"/>
                        </a:rPr>
                        <a:t>61,3</a:t>
                      </a:r>
                    </a:p>
                  </a:txBody>
                  <a:tcPr>
                    <a:solidFill>
                      <a:schemeClr val="accent3">
                        <a:lumMod val="75000"/>
                      </a:schemeClr>
                    </a:solidFill>
                  </a:tcPr>
                </a:tc>
                <a:tc>
                  <a:txBody>
                    <a:bodyPr/>
                    <a:lstStyle/>
                    <a:p>
                      <a:r>
                        <a:rPr lang="en-US" sz="3200" dirty="0">
                          <a:latin typeface="Times New Roman" pitchFamily="18" charset="0"/>
                          <a:cs typeface="Times New Roman" pitchFamily="18" charset="0"/>
                        </a:rPr>
                        <a:t>73,1</a:t>
                      </a:r>
                    </a:p>
                  </a:txBody>
                  <a:tcPr>
                    <a:solidFill>
                      <a:schemeClr val="accent3">
                        <a:lumMod val="75000"/>
                      </a:schemeClr>
                    </a:solidFill>
                  </a:tcPr>
                </a:tc>
                <a:extLst>
                  <a:ext uri="{0D108BD9-81ED-4DB2-BD59-A6C34878D82A}">
                    <a16:rowId xmlns:a16="http://schemas.microsoft.com/office/drawing/2014/main" val="10001"/>
                  </a:ext>
                </a:extLst>
              </a:tr>
            </a:tbl>
          </a:graphicData>
        </a:graphic>
      </p:graphicFrame>
      <p:sp>
        <p:nvSpPr>
          <p:cNvPr id="4" name="TextBox 3"/>
          <p:cNvSpPr txBox="1"/>
          <p:nvPr/>
        </p:nvSpPr>
        <p:spPr>
          <a:xfrm>
            <a:off x="2243851" y="0"/>
            <a:ext cx="7499554" cy="1077218"/>
          </a:xfrm>
          <a:prstGeom prst="rect">
            <a:avLst/>
          </a:prstGeom>
          <a:noFill/>
        </p:spPr>
        <p:txBody>
          <a:bodyPr wrap="none" rtlCol="0">
            <a:spAutoFit/>
          </a:bodyPr>
          <a:lstStyle/>
          <a:p>
            <a:pPr algn="ctr"/>
            <a:r>
              <a:rPr lang="en-US" sz="3200" b="1" dirty="0">
                <a:solidFill>
                  <a:srgbClr val="0000CC"/>
                </a:solidFill>
                <a:latin typeface="Times New Roman" pitchFamily="18" charset="0"/>
              </a:rPr>
              <a:t>Tỉ </a:t>
            </a:r>
            <a:r>
              <a:rPr lang="en-US" sz="3200" b="1" dirty="0" err="1">
                <a:solidFill>
                  <a:srgbClr val="0000CC"/>
                </a:solidFill>
                <a:latin typeface="Times New Roman" pitchFamily="18" charset="0"/>
              </a:rPr>
              <a:t>trọng</a:t>
            </a:r>
            <a:r>
              <a:rPr lang="en-US" sz="3200" b="1" dirty="0">
                <a:solidFill>
                  <a:srgbClr val="0000CC"/>
                </a:solidFill>
                <a:latin typeface="Times New Roman" pitchFamily="18" charset="0"/>
              </a:rPr>
              <a:t> </a:t>
            </a:r>
            <a:r>
              <a:rPr lang="en-US" sz="3200" b="1" dirty="0" err="1">
                <a:solidFill>
                  <a:srgbClr val="0000CC"/>
                </a:solidFill>
                <a:latin typeface="Times New Roman" pitchFamily="18" charset="0"/>
              </a:rPr>
              <a:t>dịch</a:t>
            </a:r>
            <a:r>
              <a:rPr lang="en-US" sz="3200" b="1" dirty="0">
                <a:solidFill>
                  <a:srgbClr val="0000CC"/>
                </a:solidFill>
                <a:latin typeface="Times New Roman" pitchFamily="18" charset="0"/>
              </a:rPr>
              <a:t> vụ </a:t>
            </a:r>
            <a:r>
              <a:rPr lang="en-US" sz="3200" b="1" dirty="0" err="1">
                <a:solidFill>
                  <a:srgbClr val="0000CC"/>
                </a:solidFill>
                <a:latin typeface="Times New Roman" pitchFamily="18" charset="0"/>
              </a:rPr>
              <a:t>trong</a:t>
            </a:r>
            <a:r>
              <a:rPr lang="en-US" sz="3200" b="1" dirty="0">
                <a:solidFill>
                  <a:srgbClr val="0000CC"/>
                </a:solidFill>
                <a:latin typeface="Times New Roman" pitchFamily="18" charset="0"/>
              </a:rPr>
              <a:t> GDP </a:t>
            </a:r>
            <a:r>
              <a:rPr lang="en-US" sz="3200" b="1" dirty="0" err="1">
                <a:solidFill>
                  <a:srgbClr val="0000CC"/>
                </a:solidFill>
                <a:latin typeface="Times New Roman" pitchFamily="18" charset="0"/>
              </a:rPr>
              <a:t>của</a:t>
            </a:r>
            <a:r>
              <a:rPr lang="en-US" sz="3200" b="1" dirty="0">
                <a:solidFill>
                  <a:srgbClr val="0000CC"/>
                </a:solidFill>
                <a:latin typeface="Times New Roman" pitchFamily="18" charset="0"/>
              </a:rPr>
              <a:t> </a:t>
            </a:r>
            <a:r>
              <a:rPr lang="en-US" sz="3200" b="1" dirty="0" err="1">
                <a:solidFill>
                  <a:srgbClr val="0000CC"/>
                </a:solidFill>
                <a:latin typeface="Times New Roman" pitchFamily="18" charset="0"/>
              </a:rPr>
              <a:t>Việt</a:t>
            </a:r>
            <a:r>
              <a:rPr lang="en-US" sz="3200" b="1" dirty="0">
                <a:solidFill>
                  <a:srgbClr val="0000CC"/>
                </a:solidFill>
                <a:latin typeface="Times New Roman" pitchFamily="18" charset="0"/>
              </a:rPr>
              <a:t> Nam</a:t>
            </a:r>
          </a:p>
          <a:p>
            <a:pPr algn="ctr"/>
            <a:r>
              <a:rPr lang="en-US" sz="3200" b="1" dirty="0">
                <a:solidFill>
                  <a:srgbClr val="0000CC"/>
                </a:solidFill>
                <a:latin typeface="Times New Roman" pitchFamily="18" charset="0"/>
              </a:rPr>
              <a:t> </a:t>
            </a:r>
            <a:r>
              <a:rPr lang="en-US" sz="3200" b="1" dirty="0" err="1">
                <a:solidFill>
                  <a:srgbClr val="0000CC"/>
                </a:solidFill>
                <a:latin typeface="Times New Roman" pitchFamily="18" charset="0"/>
              </a:rPr>
              <a:t>va</a:t>
            </a:r>
            <a:r>
              <a:rPr lang="en-US" sz="3200" b="1" dirty="0">
                <a:solidFill>
                  <a:srgbClr val="0000CC"/>
                </a:solidFill>
                <a:latin typeface="Times New Roman" pitchFamily="18" charset="0"/>
              </a:rPr>
              <a:t>̀ </a:t>
            </a:r>
            <a:r>
              <a:rPr lang="en-US" sz="3200" b="1" dirty="0" err="1">
                <a:solidFill>
                  <a:srgbClr val="0000CC"/>
                </a:solidFill>
                <a:latin typeface="Times New Roman" pitchFamily="18" charset="0"/>
              </a:rPr>
              <a:t>một</a:t>
            </a:r>
            <a:r>
              <a:rPr lang="en-US" sz="3200" b="1" dirty="0">
                <a:solidFill>
                  <a:srgbClr val="0000CC"/>
                </a:solidFill>
                <a:latin typeface="Times New Roman" pitchFamily="18" charset="0"/>
              </a:rPr>
              <a:t> </a:t>
            </a:r>
            <a:r>
              <a:rPr lang="en-US" sz="3200" b="1" dirty="0" err="1">
                <a:solidFill>
                  <a:srgbClr val="0000CC"/>
                </a:solidFill>
                <a:latin typeface="Times New Roman" pitchFamily="18" charset="0"/>
              </a:rPr>
              <a:t>sô</a:t>
            </a:r>
            <a:r>
              <a:rPr lang="en-US" sz="3200" b="1" dirty="0">
                <a:solidFill>
                  <a:srgbClr val="0000CC"/>
                </a:solidFill>
                <a:latin typeface="Times New Roman" pitchFamily="18" charset="0"/>
              </a:rPr>
              <a:t>́ </a:t>
            </a:r>
            <a:r>
              <a:rPr lang="en-US" sz="3200" b="1" dirty="0" err="1">
                <a:solidFill>
                  <a:srgbClr val="0000CC"/>
                </a:solidFill>
                <a:latin typeface="Times New Roman" pitchFamily="18" charset="0"/>
              </a:rPr>
              <a:t>nước</a:t>
            </a:r>
            <a:r>
              <a:rPr lang="en-US" sz="3200" b="1" dirty="0">
                <a:solidFill>
                  <a:srgbClr val="0000CC"/>
                </a:solidFill>
                <a:latin typeface="Times New Roman" pitchFamily="18" charset="0"/>
              </a:rPr>
              <a:t> </a:t>
            </a:r>
            <a:r>
              <a:rPr lang="en-US" sz="3200" b="1" dirty="0" err="1">
                <a:solidFill>
                  <a:srgbClr val="0000CC"/>
                </a:solidFill>
                <a:latin typeface="Times New Roman" pitchFamily="18" charset="0"/>
              </a:rPr>
              <a:t>trên</a:t>
            </a:r>
            <a:r>
              <a:rPr lang="en-US" sz="3200" b="1" dirty="0">
                <a:solidFill>
                  <a:srgbClr val="0000CC"/>
                </a:solidFill>
                <a:latin typeface="Times New Roman" pitchFamily="18" charset="0"/>
              </a:rPr>
              <a:t> </a:t>
            </a:r>
            <a:r>
              <a:rPr lang="en-US" sz="3200" b="1" dirty="0" err="1">
                <a:solidFill>
                  <a:srgbClr val="0000CC"/>
                </a:solidFill>
                <a:latin typeface="Times New Roman" pitchFamily="18" charset="0"/>
              </a:rPr>
              <a:t>thê</a:t>
            </a:r>
            <a:r>
              <a:rPr lang="en-US" sz="3200" b="1" dirty="0">
                <a:solidFill>
                  <a:srgbClr val="0000CC"/>
                </a:solidFill>
                <a:latin typeface="Times New Roman" pitchFamily="18" charset="0"/>
              </a:rPr>
              <a:t>́ </a:t>
            </a:r>
            <a:r>
              <a:rPr lang="en-US" sz="3200" b="1" dirty="0" err="1">
                <a:solidFill>
                  <a:srgbClr val="0000CC"/>
                </a:solidFill>
                <a:latin typeface="Times New Roman" pitchFamily="18" charset="0"/>
              </a:rPr>
              <a:t>giới</a:t>
            </a:r>
            <a:r>
              <a:rPr lang="en-US" sz="3200" b="1" dirty="0">
                <a:solidFill>
                  <a:srgbClr val="0000CC"/>
                </a:solidFill>
                <a:latin typeface="Times New Roman" pitchFamily="18" charset="0"/>
              </a:rPr>
              <a:t>. (2014)</a:t>
            </a:r>
          </a:p>
        </p:txBody>
      </p:sp>
      <p:sp>
        <p:nvSpPr>
          <p:cNvPr id="2" name="Rectangle 1"/>
          <p:cNvSpPr/>
          <p:nvPr/>
        </p:nvSpPr>
        <p:spPr>
          <a:xfrm>
            <a:off x="2406432" y="5367591"/>
            <a:ext cx="7630886" cy="1274195"/>
          </a:xfrm>
          <a:prstGeom prst="rect">
            <a:avLst/>
          </a:prstGeom>
        </p:spPr>
        <p:txBody>
          <a:bodyPr wrap="square">
            <a:spAutoFit/>
          </a:bodyPr>
          <a:lstStyle/>
          <a:p>
            <a:pPr marL="342900" indent="-342900" algn="ctr" fontAlgn="base">
              <a:lnSpc>
                <a:spcPct val="80000"/>
              </a:lnSpc>
              <a:spcBef>
                <a:spcPct val="20000"/>
              </a:spcBef>
              <a:spcAft>
                <a:spcPct val="0"/>
              </a:spcAft>
            </a:pPr>
            <a:r>
              <a:rPr lang="en-US" sz="3200" b="1" i="1" dirty="0">
                <a:solidFill>
                  <a:srgbClr val="FF0000"/>
                </a:solidFill>
                <a:latin typeface="Times New Roman" pitchFamily="18" charset="0"/>
                <a:cs typeface="Arial" pitchFamily="34" charset="0"/>
              </a:rPr>
              <a:t>So </a:t>
            </a:r>
            <a:r>
              <a:rPr lang="en-US" sz="3200" b="1" i="1" dirty="0" err="1">
                <a:solidFill>
                  <a:srgbClr val="FF0000"/>
                </a:solidFill>
                <a:latin typeface="Times New Roman" pitchFamily="18" charset="0"/>
                <a:cs typeface="Arial" pitchFamily="34" charset="0"/>
              </a:rPr>
              <a:t>sánh</a:t>
            </a:r>
            <a:r>
              <a:rPr lang="en-US" sz="3200" b="1" i="1" dirty="0">
                <a:solidFill>
                  <a:srgbClr val="FF0000"/>
                </a:solidFill>
                <a:latin typeface="Times New Roman" pitchFamily="18" charset="0"/>
                <a:cs typeface="Arial" pitchFamily="34" charset="0"/>
              </a:rPr>
              <a:t> </a:t>
            </a:r>
            <a:r>
              <a:rPr lang="en-US" sz="3200" b="1" i="1" dirty="0" err="1">
                <a:solidFill>
                  <a:srgbClr val="FF0000"/>
                </a:solidFill>
                <a:latin typeface="Times New Roman" pitchFamily="18" charset="0"/>
                <a:cs typeface="Arial" pitchFamily="34" charset="0"/>
              </a:rPr>
              <a:t>ti</a:t>
            </a:r>
            <a:r>
              <a:rPr lang="en-US" sz="3200" b="1" i="1" dirty="0">
                <a:solidFill>
                  <a:srgbClr val="FF0000"/>
                </a:solidFill>
                <a:latin typeface="Times New Roman" pitchFamily="18" charset="0"/>
                <a:cs typeface="Arial" pitchFamily="34" charset="0"/>
              </a:rPr>
              <a:t>̉ </a:t>
            </a:r>
            <a:r>
              <a:rPr lang="en-US" sz="3200" b="1" i="1" dirty="0" err="1">
                <a:solidFill>
                  <a:srgbClr val="FF0000"/>
                </a:solidFill>
                <a:latin typeface="Times New Roman" pitchFamily="18" charset="0"/>
                <a:cs typeface="Arial" pitchFamily="34" charset="0"/>
              </a:rPr>
              <a:t>trọng</a:t>
            </a:r>
            <a:r>
              <a:rPr lang="en-US" sz="3200" b="1" i="1" dirty="0">
                <a:solidFill>
                  <a:srgbClr val="FF0000"/>
                </a:solidFill>
                <a:latin typeface="Times New Roman" pitchFamily="18" charset="0"/>
                <a:cs typeface="Arial" pitchFamily="34" charset="0"/>
              </a:rPr>
              <a:t> </a:t>
            </a:r>
            <a:r>
              <a:rPr lang="en-US" sz="3200" b="1" i="1" dirty="0" err="1">
                <a:solidFill>
                  <a:srgbClr val="FF0000"/>
                </a:solidFill>
                <a:latin typeface="Times New Roman" pitchFamily="18" charset="0"/>
                <a:cs typeface="Arial" pitchFamily="34" charset="0"/>
              </a:rPr>
              <a:t>dịch</a:t>
            </a:r>
            <a:r>
              <a:rPr lang="en-US" sz="3200" b="1" i="1" dirty="0">
                <a:solidFill>
                  <a:srgbClr val="FF0000"/>
                </a:solidFill>
                <a:latin typeface="Times New Roman" pitchFamily="18" charset="0"/>
                <a:cs typeface="Arial" pitchFamily="34" charset="0"/>
              </a:rPr>
              <a:t> vụ </a:t>
            </a:r>
            <a:r>
              <a:rPr lang="en-US" sz="3200" b="1" i="1" dirty="0" err="1">
                <a:solidFill>
                  <a:srgbClr val="FF0000"/>
                </a:solidFill>
                <a:latin typeface="Times New Roman" pitchFamily="18" charset="0"/>
                <a:cs typeface="Arial" pitchFamily="34" charset="0"/>
              </a:rPr>
              <a:t>trong</a:t>
            </a:r>
            <a:r>
              <a:rPr lang="en-US" sz="3200" b="1" i="1" dirty="0">
                <a:solidFill>
                  <a:srgbClr val="FF0000"/>
                </a:solidFill>
                <a:latin typeface="Times New Roman" pitchFamily="18" charset="0"/>
                <a:cs typeface="Arial" pitchFamily="34" charset="0"/>
              </a:rPr>
              <a:t> </a:t>
            </a:r>
            <a:r>
              <a:rPr lang="en-US" sz="3200" b="1" i="1" dirty="0" err="1">
                <a:solidFill>
                  <a:srgbClr val="FF0000"/>
                </a:solidFill>
                <a:latin typeface="Times New Roman" pitchFamily="18" charset="0"/>
                <a:cs typeface="Arial" pitchFamily="34" charset="0"/>
              </a:rPr>
              <a:t>cơ</a:t>
            </a:r>
            <a:r>
              <a:rPr lang="en-US" sz="3200" b="1" i="1" dirty="0">
                <a:solidFill>
                  <a:srgbClr val="FF0000"/>
                </a:solidFill>
                <a:latin typeface="Times New Roman" pitchFamily="18" charset="0"/>
                <a:cs typeface="Arial" pitchFamily="34" charset="0"/>
              </a:rPr>
              <a:t> </a:t>
            </a:r>
            <a:r>
              <a:rPr lang="en-US" sz="3200" b="1" i="1" dirty="0" err="1">
                <a:solidFill>
                  <a:srgbClr val="FF0000"/>
                </a:solidFill>
                <a:latin typeface="Times New Roman" pitchFamily="18" charset="0"/>
                <a:cs typeface="Arial" pitchFamily="34" charset="0"/>
              </a:rPr>
              <a:t>cấu</a:t>
            </a:r>
            <a:r>
              <a:rPr lang="en-US" sz="3200" b="1" i="1" dirty="0">
                <a:solidFill>
                  <a:srgbClr val="FF0000"/>
                </a:solidFill>
                <a:latin typeface="Times New Roman" pitchFamily="18" charset="0"/>
                <a:cs typeface="Arial" pitchFamily="34" charset="0"/>
              </a:rPr>
              <a:t> GDP </a:t>
            </a:r>
            <a:r>
              <a:rPr lang="en-US" sz="3200" b="1" i="1" dirty="0" err="1">
                <a:solidFill>
                  <a:srgbClr val="FF0000"/>
                </a:solidFill>
                <a:latin typeface="Times New Roman" pitchFamily="18" charset="0"/>
                <a:cs typeface="Arial" pitchFamily="34" charset="0"/>
              </a:rPr>
              <a:t>của</a:t>
            </a:r>
            <a:r>
              <a:rPr lang="en-US" sz="3200" b="1" i="1" dirty="0">
                <a:solidFill>
                  <a:srgbClr val="FF0000"/>
                </a:solidFill>
                <a:latin typeface="Times New Roman" pitchFamily="18" charset="0"/>
                <a:cs typeface="Arial" pitchFamily="34" charset="0"/>
              </a:rPr>
              <a:t> </a:t>
            </a:r>
            <a:r>
              <a:rPr lang="en-US" sz="3200" b="1" i="1" dirty="0" err="1">
                <a:solidFill>
                  <a:srgbClr val="FF0000"/>
                </a:solidFill>
                <a:latin typeface="Times New Roman" pitchFamily="18" charset="0"/>
                <a:cs typeface="Arial" pitchFamily="34" charset="0"/>
              </a:rPr>
              <a:t>nước</a:t>
            </a:r>
            <a:r>
              <a:rPr lang="en-US" sz="3200" b="1" i="1" dirty="0">
                <a:solidFill>
                  <a:srgbClr val="FF0000"/>
                </a:solidFill>
                <a:latin typeface="Times New Roman" pitchFamily="18" charset="0"/>
                <a:cs typeface="Arial" pitchFamily="34" charset="0"/>
              </a:rPr>
              <a:t> ta </a:t>
            </a:r>
            <a:r>
              <a:rPr lang="en-US" sz="3200" b="1" i="1" dirty="0" err="1">
                <a:solidFill>
                  <a:srgbClr val="FF0000"/>
                </a:solidFill>
                <a:latin typeface="Times New Roman" pitchFamily="18" charset="0"/>
                <a:cs typeface="Arial" pitchFamily="34" charset="0"/>
              </a:rPr>
              <a:t>với</a:t>
            </a:r>
            <a:r>
              <a:rPr lang="en-US" sz="3200" b="1" i="1" dirty="0">
                <a:solidFill>
                  <a:srgbClr val="FF0000"/>
                </a:solidFill>
                <a:latin typeface="Times New Roman" pitchFamily="18" charset="0"/>
                <a:cs typeface="Arial" pitchFamily="34" charset="0"/>
              </a:rPr>
              <a:t> </a:t>
            </a:r>
            <a:r>
              <a:rPr lang="en-US" sz="3200" b="1" i="1" dirty="0" err="1">
                <a:solidFill>
                  <a:srgbClr val="FF0000"/>
                </a:solidFill>
                <a:latin typeface="Times New Roman" pitchFamily="18" charset="0"/>
                <a:cs typeface="Arial" pitchFamily="34" charset="0"/>
              </a:rPr>
              <a:t>các</a:t>
            </a:r>
            <a:r>
              <a:rPr lang="en-US" sz="3200" b="1" i="1" dirty="0">
                <a:solidFill>
                  <a:srgbClr val="FF0000"/>
                </a:solidFill>
                <a:latin typeface="Times New Roman" pitchFamily="18" charset="0"/>
                <a:cs typeface="Arial" pitchFamily="34" charset="0"/>
              </a:rPr>
              <a:t> </a:t>
            </a:r>
            <a:r>
              <a:rPr lang="en-US" sz="3200" b="1" i="1" dirty="0" err="1">
                <a:solidFill>
                  <a:srgbClr val="FF0000"/>
                </a:solidFill>
                <a:latin typeface="Times New Roman" pitchFamily="18" charset="0"/>
                <a:cs typeface="Arial" pitchFamily="34" charset="0"/>
              </a:rPr>
              <a:t>nước</a:t>
            </a:r>
            <a:r>
              <a:rPr lang="en-US" sz="3200" b="1" i="1" dirty="0">
                <a:solidFill>
                  <a:srgbClr val="FF0000"/>
                </a:solidFill>
                <a:latin typeface="Times New Roman" pitchFamily="18" charset="0"/>
                <a:cs typeface="Arial" pitchFamily="34" charset="0"/>
              </a:rPr>
              <a:t> </a:t>
            </a:r>
            <a:r>
              <a:rPr lang="en-US" sz="3200" b="1" i="1" dirty="0" err="1">
                <a:solidFill>
                  <a:srgbClr val="FF0000"/>
                </a:solidFill>
                <a:latin typeface="Times New Roman" pitchFamily="18" charset="0"/>
                <a:cs typeface="Arial" pitchFamily="34" charset="0"/>
              </a:rPr>
              <a:t>trong</a:t>
            </a:r>
            <a:r>
              <a:rPr lang="en-US" sz="3200" b="1" i="1" dirty="0">
                <a:solidFill>
                  <a:srgbClr val="FF0000"/>
                </a:solidFill>
                <a:latin typeface="Times New Roman" pitchFamily="18" charset="0"/>
                <a:cs typeface="Arial" pitchFamily="34" charset="0"/>
              </a:rPr>
              <a:t> </a:t>
            </a:r>
            <a:r>
              <a:rPr lang="en-US" sz="3200" b="1" i="1" dirty="0" err="1">
                <a:solidFill>
                  <a:srgbClr val="FF0000"/>
                </a:solidFill>
                <a:latin typeface="Times New Roman" pitchFamily="18" charset="0"/>
                <a:cs typeface="Arial" pitchFamily="34" charset="0"/>
              </a:rPr>
              <a:t>khu</a:t>
            </a:r>
            <a:r>
              <a:rPr lang="en-US" sz="3200" b="1" i="1" dirty="0">
                <a:solidFill>
                  <a:srgbClr val="FF0000"/>
                </a:solidFill>
                <a:latin typeface="Times New Roman" pitchFamily="18" charset="0"/>
                <a:cs typeface="Arial" pitchFamily="34" charset="0"/>
              </a:rPr>
              <a:t> </a:t>
            </a:r>
            <a:r>
              <a:rPr lang="en-US" sz="3200" b="1" i="1" dirty="0" err="1">
                <a:solidFill>
                  <a:srgbClr val="FF0000"/>
                </a:solidFill>
                <a:latin typeface="Times New Roman" pitchFamily="18" charset="0"/>
                <a:cs typeface="Arial" pitchFamily="34" charset="0"/>
              </a:rPr>
              <a:t>vực</a:t>
            </a:r>
            <a:r>
              <a:rPr lang="en-US" sz="3200" b="1" i="1" dirty="0">
                <a:solidFill>
                  <a:srgbClr val="FF0000"/>
                </a:solidFill>
                <a:latin typeface="Times New Roman" pitchFamily="18" charset="0"/>
                <a:cs typeface="Arial" pitchFamily="34" charset="0"/>
              </a:rPr>
              <a:t> </a:t>
            </a:r>
            <a:r>
              <a:rPr lang="en-US" sz="3200" b="1" i="1" dirty="0" err="1">
                <a:solidFill>
                  <a:srgbClr val="FF0000"/>
                </a:solidFill>
                <a:latin typeface="Times New Roman" pitchFamily="18" charset="0"/>
                <a:cs typeface="Arial" pitchFamily="34" charset="0"/>
              </a:rPr>
              <a:t>và</a:t>
            </a:r>
            <a:r>
              <a:rPr lang="en-US" sz="3200" b="1" i="1" dirty="0">
                <a:solidFill>
                  <a:srgbClr val="FF0000"/>
                </a:solidFill>
                <a:latin typeface="Times New Roman" pitchFamily="18" charset="0"/>
                <a:cs typeface="Arial" pitchFamily="34" charset="0"/>
              </a:rPr>
              <a:t> </a:t>
            </a:r>
            <a:r>
              <a:rPr lang="en-US" sz="3200" b="1" i="1" dirty="0" err="1">
                <a:solidFill>
                  <a:srgbClr val="FF0000"/>
                </a:solidFill>
                <a:latin typeface="Times New Roman" pitchFamily="18" charset="0"/>
                <a:cs typeface="Arial" pitchFamily="34" charset="0"/>
              </a:rPr>
              <a:t>thế</a:t>
            </a:r>
            <a:r>
              <a:rPr lang="en-US" sz="3200" b="1" i="1" dirty="0">
                <a:solidFill>
                  <a:srgbClr val="FF0000"/>
                </a:solidFill>
                <a:latin typeface="Times New Roman" pitchFamily="18" charset="0"/>
                <a:cs typeface="Arial" pitchFamily="34" charset="0"/>
              </a:rPr>
              <a:t> </a:t>
            </a:r>
            <a:r>
              <a:rPr lang="en-US" sz="3200" b="1" i="1" dirty="0" err="1">
                <a:solidFill>
                  <a:srgbClr val="FF0000"/>
                </a:solidFill>
                <a:latin typeface="Times New Roman" pitchFamily="18" charset="0"/>
                <a:cs typeface="Arial" pitchFamily="34" charset="0"/>
              </a:rPr>
              <a:t>giới</a:t>
            </a:r>
            <a:r>
              <a:rPr lang="en-US" sz="3200" b="1" i="1" dirty="0">
                <a:solidFill>
                  <a:srgbClr val="FF0000"/>
                </a:solidFill>
                <a:latin typeface="Times New Roman" pitchFamily="18" charset="0"/>
                <a:cs typeface="Arial" pitchFamily="34" charset="0"/>
              </a:rPr>
              <a:t>?</a:t>
            </a:r>
          </a:p>
        </p:txBody>
      </p:sp>
    </p:spTree>
    <p:extLst>
      <p:ext uri="{BB962C8B-B14F-4D97-AF65-F5344CB8AC3E}">
        <p14:creationId xmlns:p14="http://schemas.microsoft.com/office/powerpoint/2010/main" val="2235040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92478C0-E230-4FE3-A84F-FC0DB0B7B48B}"/>
              </a:ext>
            </a:extLst>
          </p:cNvPr>
          <p:cNvGrpSpPr/>
          <p:nvPr/>
        </p:nvGrpSpPr>
        <p:grpSpPr>
          <a:xfrm>
            <a:off x="1201002" y="71213"/>
            <a:ext cx="9648967" cy="716771"/>
            <a:chOff x="1399309" y="32676"/>
            <a:chExt cx="9393381" cy="716771"/>
          </a:xfrm>
        </p:grpSpPr>
        <p:sp>
          <p:nvSpPr>
            <p:cNvPr id="3" name="Rectangle: Rounded Corners 2">
              <a:extLst>
                <a:ext uri="{FF2B5EF4-FFF2-40B4-BE49-F238E27FC236}">
                  <a16:creationId xmlns:a16="http://schemas.microsoft.com/office/drawing/2014/main" id="{35EEB565-F6D2-4D74-9862-7AED2C439871}"/>
                </a:ext>
              </a:extLst>
            </p:cNvPr>
            <p:cNvSpPr/>
            <p:nvPr/>
          </p:nvSpPr>
          <p:spPr>
            <a:xfrm>
              <a:off x="1399309" y="41561"/>
              <a:ext cx="9393381" cy="707886"/>
            </a:xfrm>
            <a:prstGeom prst="roundRect">
              <a:avLst>
                <a:gd name="adj" fmla="val 50000"/>
              </a:avLst>
            </a:prstGeom>
            <a:solidFill>
              <a:srgbClr val="8D4D0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9Slide07 IcielBaliho Script"/>
                <a:ea typeface="+mn-ea"/>
                <a:cs typeface="+mn-cs"/>
              </a:endParaRPr>
            </a:p>
          </p:txBody>
        </p:sp>
        <p:sp>
          <p:nvSpPr>
            <p:cNvPr id="4" name="TextBox 3">
              <a:extLst>
                <a:ext uri="{FF2B5EF4-FFF2-40B4-BE49-F238E27FC236}">
                  <a16:creationId xmlns:a16="http://schemas.microsoft.com/office/drawing/2014/main" id="{BCDF15E4-5D9D-4F14-860F-C0BA4A06C6EF}"/>
                </a:ext>
              </a:extLst>
            </p:cNvPr>
            <p:cNvSpPr txBox="1"/>
            <p:nvPr/>
          </p:nvSpPr>
          <p:spPr>
            <a:xfrm>
              <a:off x="1958723" y="32676"/>
              <a:ext cx="8084498"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vi-VN" sz="4000" b="0"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9Slide03 Roboto Condensed"/>
                </a:rPr>
                <a:t>II.</a:t>
              </a:r>
              <a:r>
                <a:rPr kumimoji="0" lang="en-US" sz="4000" b="0"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9Slide03 Roboto Condensed"/>
                </a:rPr>
                <a:t>ĐẶC </a:t>
              </a:r>
              <a:r>
                <a:rPr lang="en-US" sz="4000" kern="0" dirty="0">
                  <a:solidFill>
                    <a:srgbClr val="FFFF00"/>
                  </a:solidFill>
                  <a:effectLst>
                    <a:outerShdw blurRad="38100" dist="38100" dir="2700000" algn="tl">
                      <a:srgbClr val="000000">
                        <a:alpha val="43137"/>
                      </a:srgbClr>
                    </a:outerShdw>
                  </a:effectLst>
                  <a:latin typeface="#9Slide03 Roboto Condensed"/>
                </a:rPr>
                <a:t>ĐIỂM PHÁT TRIỂN VÀ PHÂN BỐ </a:t>
              </a:r>
              <a:endParaRPr kumimoji="0" lang="en-US" sz="4000" b="0"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9Slide03 Roboto Condensed"/>
              </a:endParaRPr>
            </a:p>
          </p:txBody>
        </p:sp>
      </p:grpSp>
      <p:sp>
        <p:nvSpPr>
          <p:cNvPr id="7" name="TextBox 6">
            <a:extLst>
              <a:ext uri="{FF2B5EF4-FFF2-40B4-BE49-F238E27FC236}">
                <a16:creationId xmlns:a16="http://schemas.microsoft.com/office/drawing/2014/main" id="{67C95DEF-B22D-4084-90E0-0FA07455BBAA}"/>
              </a:ext>
            </a:extLst>
          </p:cNvPr>
          <p:cNvSpPr txBox="1"/>
          <p:nvPr/>
        </p:nvSpPr>
        <p:spPr>
          <a:xfrm>
            <a:off x="500368" y="1118330"/>
            <a:ext cx="5976632" cy="707886"/>
          </a:xfrm>
          <a:prstGeom prst="rect">
            <a:avLst/>
          </a:prstGeom>
          <a:solidFill>
            <a:schemeClr val="accent6">
              <a:lumMod val="20000"/>
              <a:lumOff val="80000"/>
            </a:schemeClr>
          </a:solidFill>
          <a:ln>
            <a:solidFill>
              <a:schemeClr val="accent6">
                <a:lumMod val="50000"/>
              </a:schemeClr>
            </a:solidFill>
          </a:ln>
        </p:spPr>
        <p:txBody>
          <a:bodyPr wrap="square" rtlCol="0">
            <a:spAutoFit/>
          </a:bodyPr>
          <a:lstStyle/>
          <a:p>
            <a:pPr algn="ctr"/>
            <a:r>
              <a:rPr lang="vi-VN" sz="4000" dirty="0">
                <a:solidFill>
                  <a:srgbClr val="0000FF"/>
                </a:solidFill>
              </a:rPr>
              <a:t>2. </a:t>
            </a:r>
            <a:r>
              <a:rPr lang="en-US" sz="4000" dirty="0">
                <a:solidFill>
                  <a:srgbClr val="0000FF"/>
                </a:solidFill>
              </a:rPr>
              <a:t>ĐẶC ĐIỂM PHÂN BỐ</a:t>
            </a:r>
          </a:p>
        </p:txBody>
      </p:sp>
      <p:sp>
        <p:nvSpPr>
          <p:cNvPr id="8" name="TextBox 7">
            <a:extLst>
              <a:ext uri="{FF2B5EF4-FFF2-40B4-BE49-F238E27FC236}">
                <a16:creationId xmlns:a16="http://schemas.microsoft.com/office/drawing/2014/main" id="{746DB494-571F-4C6C-8E50-EBF3F6ADD63A}"/>
              </a:ext>
            </a:extLst>
          </p:cNvPr>
          <p:cNvSpPr txBox="1"/>
          <p:nvPr/>
        </p:nvSpPr>
        <p:spPr>
          <a:xfrm>
            <a:off x="329609" y="2140618"/>
            <a:ext cx="11598168" cy="1446550"/>
          </a:xfrm>
          <a:prstGeom prst="rect">
            <a:avLst/>
          </a:prstGeom>
          <a:noFill/>
        </p:spPr>
        <p:txBody>
          <a:bodyPr wrap="square" rtlCol="0">
            <a:spAutoFit/>
          </a:bodyPr>
          <a:lstStyle/>
          <a:p>
            <a:pPr algn="just"/>
            <a:r>
              <a:rPr lang="en-US" sz="4400" dirty="0" err="1">
                <a:latin typeface="Times New Roman" panose="02020603050405020304" pitchFamily="18" charset="0"/>
                <a:cs typeface="Times New Roman" panose="02020603050405020304" pitchFamily="18" charset="0"/>
              </a:rPr>
              <a:t>Kê</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tên</a:t>
            </a:r>
            <a:r>
              <a:rPr lang="en-US" sz="4400" dirty="0">
                <a:latin typeface="Times New Roman" panose="02020603050405020304" pitchFamily="18" charset="0"/>
                <a:cs typeface="Times New Roman" panose="02020603050405020304" pitchFamily="18" charset="0"/>
              </a:rPr>
              <a:t> 1 </a:t>
            </a:r>
            <a:r>
              <a:rPr lang="en-US" sz="4400" dirty="0" err="1">
                <a:latin typeface="Times New Roman" panose="02020603050405020304" pitchFamily="18" charset="0"/>
                <a:cs typeface="Times New Roman" panose="02020603050405020304" pitchFamily="18" charset="0"/>
              </a:rPr>
              <a:t>sô</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siêu</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thi</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lớn</a:t>
            </a:r>
            <a:r>
              <a:rPr lang="en-US" sz="4400" dirty="0">
                <a:latin typeface="Times New Roman" panose="02020603050405020304" pitchFamily="18" charset="0"/>
                <a:cs typeface="Times New Roman" panose="02020603050405020304" pitchFamily="18" charset="0"/>
              </a:rPr>
              <a:t> ở Thủ </a:t>
            </a:r>
            <a:r>
              <a:rPr lang="en-US" sz="4400" dirty="0" err="1">
                <a:latin typeface="Times New Roman" panose="02020603050405020304" pitchFamily="18" charset="0"/>
                <a:cs typeface="Times New Roman" panose="02020603050405020304" pitchFamily="18" charset="0"/>
              </a:rPr>
              <a:t>Dầu</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Một</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Các</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siêu</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thi</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đo</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phân</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bô</a:t>
            </a:r>
            <a:r>
              <a:rPr lang="en-US" sz="4400" dirty="0">
                <a:latin typeface="Times New Roman" panose="02020603050405020304" pitchFamily="18" charset="0"/>
                <a:cs typeface="Times New Roman" panose="02020603050405020304" pitchFamily="18" charset="0"/>
              </a:rPr>
              <a:t>́ ở </a:t>
            </a:r>
            <a:r>
              <a:rPr lang="en-US" sz="4400" dirty="0" err="1">
                <a:latin typeface="Times New Roman" panose="02020603050405020304" pitchFamily="18" charset="0"/>
                <a:cs typeface="Times New Roman" panose="02020603050405020304" pitchFamily="18" charset="0"/>
              </a:rPr>
              <a:t>đâu</a:t>
            </a:r>
            <a:r>
              <a:rPr lang="en-US" sz="4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199444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wipe(up)">
                                      <p:cBhvr>
                                        <p:cTn id="14" dur="1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https://cdn3.ivivu.com/2013/03/Tay-nguyen-2-Vn-phot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2192"/>
            <a:ext cx="4566476" cy="33909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7" descr="http://img.v3.news.zdn.vn/w660/Uploaded/ngtmns/2015_08_20/6_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0476" y="76200"/>
            <a:ext cx="4595812" cy="3429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8"/>
          <p:cNvSpPr txBox="1">
            <a:spLocks noChangeArrowheads="1"/>
          </p:cNvSpPr>
          <p:nvPr/>
        </p:nvSpPr>
        <p:spPr bwMode="auto">
          <a:xfrm>
            <a:off x="5029200" y="0"/>
            <a:ext cx="2743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b="1">
                <a:solidFill>
                  <a:prstClr val="black"/>
                </a:solidFill>
                <a:latin typeface="Times New Roman" pitchFamily="18" charset="0"/>
              </a:rPr>
              <a:t>Vùng Tây Nguyên</a:t>
            </a:r>
          </a:p>
        </p:txBody>
      </p:sp>
      <p:pic>
        <p:nvPicPr>
          <p:cNvPr id="5" name="Picture 10" descr="http://vietnamnews.vn/thumbnail/600/1221.jpg?url=Storage/Images/2015/8/17/122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7424" y="3390900"/>
            <a:ext cx="44577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2" descr="http://drive.sopro.vn/s1/hiec/articles/1-du-khach.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81700" y="3390900"/>
            <a:ext cx="4672012" cy="3409950"/>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13"/>
          <p:cNvSpPr txBox="1">
            <a:spLocks noChangeArrowheads="1"/>
          </p:cNvSpPr>
          <p:nvPr/>
        </p:nvSpPr>
        <p:spPr bwMode="auto">
          <a:xfrm>
            <a:off x="4038600" y="3505201"/>
            <a:ext cx="35433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800">
                <a:solidFill>
                  <a:prstClr val="white"/>
                </a:solidFill>
                <a:latin typeface="Times New Roman" pitchFamily="18" charset="0"/>
              </a:rPr>
              <a:t>Vùng Đông Nam Bộ</a:t>
            </a:r>
          </a:p>
        </p:txBody>
      </p:sp>
    </p:spTree>
    <p:extLst>
      <p:ext uri="{BB962C8B-B14F-4D97-AF65-F5344CB8AC3E}">
        <p14:creationId xmlns:p14="http://schemas.microsoft.com/office/powerpoint/2010/main" val="13343551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7" descr="http://imgs.vietnamnet.vn/Images/vnn/2014/12/17/10/20141217101755-sieuthi-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44958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1" descr="http://images.vietpress.vn/Images/Uploaded/Share/2014/06/29/7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6863" y="3495675"/>
            <a:ext cx="4419600" cy="33528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3" descr="http://i1293.photobucket.com/albums/b592/TranThiHaiY/LopHocNganSao_zpseocjae4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3462338"/>
            <a:ext cx="4648200" cy="339566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5" descr="http://thanhpho.namdinh.gov.vn/upload-images/TQT0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60008" y="133351"/>
            <a:ext cx="4572000" cy="3362325"/>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16"/>
          <p:cNvSpPr txBox="1">
            <a:spLocks noChangeArrowheads="1"/>
          </p:cNvSpPr>
          <p:nvPr/>
        </p:nvSpPr>
        <p:spPr bwMode="auto">
          <a:xfrm>
            <a:off x="5105400" y="0"/>
            <a:ext cx="3124200" cy="457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b="1">
                <a:solidFill>
                  <a:prstClr val="black"/>
                </a:solidFill>
                <a:latin typeface="Times New Roman" pitchFamily="18" charset="0"/>
              </a:rPr>
              <a:t>Dịch vụ ở Thành Phố</a:t>
            </a:r>
          </a:p>
        </p:txBody>
      </p:sp>
      <p:sp>
        <p:nvSpPr>
          <p:cNvPr id="7" name="Text Box 17"/>
          <p:cNvSpPr txBox="1">
            <a:spLocks noChangeArrowheads="1"/>
          </p:cNvSpPr>
          <p:nvPr/>
        </p:nvSpPr>
        <p:spPr bwMode="auto">
          <a:xfrm>
            <a:off x="4957764" y="3467100"/>
            <a:ext cx="3043237" cy="457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b="1">
                <a:solidFill>
                  <a:prstClr val="black"/>
                </a:solidFill>
                <a:latin typeface="Times New Roman" pitchFamily="18" charset="0"/>
              </a:rPr>
              <a:t>Dịch vụ ở Nông thôn</a:t>
            </a:r>
          </a:p>
        </p:txBody>
      </p:sp>
    </p:spTree>
    <p:extLst>
      <p:ext uri="{BB962C8B-B14F-4D97-AF65-F5344CB8AC3E}">
        <p14:creationId xmlns:p14="http://schemas.microsoft.com/office/powerpoint/2010/main" val="7270306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6"/>
          <p:cNvSpPr txBox="1">
            <a:spLocks noChangeArrowheads="1"/>
          </p:cNvSpPr>
          <p:nvPr/>
        </p:nvSpPr>
        <p:spPr bwMode="auto">
          <a:xfrm>
            <a:off x="4648200" y="4800601"/>
            <a:ext cx="4419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spcBef>
                <a:spcPct val="50000"/>
              </a:spcBef>
            </a:pPr>
            <a:endParaRPr lang="en-US">
              <a:solidFill>
                <a:prstClr val="black"/>
              </a:solidFill>
            </a:endParaRPr>
          </a:p>
        </p:txBody>
      </p:sp>
      <p:pic>
        <p:nvPicPr>
          <p:cNvPr id="3" name="Picture 8" descr="http://canhtranhquocgia.vn/Uploaded/hatheluc/2015_07_23/DSCF06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0"/>
            <a:ext cx="447675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9" descr="http://img.v3.news.zdn.vn/w660/Uploaded/pgi_xvauqbnau/2013_12_24/k9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8288" y="3414714"/>
            <a:ext cx="4557712" cy="348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descr="http://media.tinmoi.vn/2012/06/12/24_15_1339469795_61_sanbay_1bb6e.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8600" y="0"/>
            <a:ext cx="4597400" cy="337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4648200" y="228600"/>
            <a:ext cx="2819400"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US" b="1">
                <a:solidFill>
                  <a:srgbClr val="FF0000"/>
                </a:solidFill>
                <a:latin typeface="Times New Roman" pitchFamily="18" charset="0"/>
                <a:cs typeface="Times New Roman" pitchFamily="18" charset="0"/>
              </a:rPr>
              <a:t>ĐẦU MỐI GIAO THÔNG</a:t>
            </a:r>
          </a:p>
        </p:txBody>
      </p:sp>
      <p:pic>
        <p:nvPicPr>
          <p:cNvPr id="7" name="Picture 17" descr="http://www.vnpt-hanoi.com.vn/web/Album/2013%5C7%5CIMG_7886.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1" y="3414714"/>
            <a:ext cx="4513263" cy="348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a:spLocks noChangeArrowheads="1"/>
          </p:cNvSpPr>
          <p:nvPr/>
        </p:nvSpPr>
        <p:spPr bwMode="auto">
          <a:xfrm>
            <a:off x="2971800" y="6361113"/>
            <a:ext cx="7391400"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US" b="1">
                <a:solidFill>
                  <a:srgbClr val="FF0000"/>
                </a:solidFill>
                <a:latin typeface="Times New Roman" pitchFamily="18" charset="0"/>
                <a:cs typeface="Times New Roman" pitchFamily="18" charset="0"/>
              </a:rPr>
              <a:t>TRUNG TÂM BƯU CHÍNH-VIỄN THÔNG VÀ THƯƠNG MẠI LỚN</a:t>
            </a:r>
          </a:p>
        </p:txBody>
      </p:sp>
      <p:sp>
        <p:nvSpPr>
          <p:cNvPr id="9" name="TextBox 8"/>
          <p:cNvSpPr txBox="1">
            <a:spLocks noChangeArrowheads="1"/>
          </p:cNvSpPr>
          <p:nvPr/>
        </p:nvSpPr>
        <p:spPr bwMode="auto">
          <a:xfrm>
            <a:off x="4914900" y="3230563"/>
            <a:ext cx="2514600"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US" b="1">
                <a:solidFill>
                  <a:srgbClr val="FF0000"/>
                </a:solidFill>
                <a:latin typeface="Times New Roman" pitchFamily="18" charset="0"/>
                <a:cs typeface="Times New Roman" pitchFamily="18" charset="0"/>
              </a:rPr>
              <a:t>THÀNH PHỐ HÀ NỘI</a:t>
            </a:r>
          </a:p>
        </p:txBody>
      </p:sp>
    </p:spTree>
    <p:extLst>
      <p:ext uri="{BB962C8B-B14F-4D97-AF65-F5344CB8AC3E}">
        <p14:creationId xmlns:p14="http://schemas.microsoft.com/office/powerpoint/2010/main" val="2713834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par>
                          <p:cTn id="28" fill="hold">
                            <p:stCondLst>
                              <p:cond delay="2000"/>
                            </p:stCondLst>
                            <p:childTnLst>
                              <p:par>
                                <p:cTn id="29" presetID="55"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1000" fill="hold"/>
                                        <p:tgtEl>
                                          <p:spTgt spid="9"/>
                                        </p:tgtEl>
                                        <p:attrNameLst>
                                          <p:attrName>ppt_w</p:attrName>
                                        </p:attrNameLst>
                                      </p:cBhvr>
                                      <p:tavLst>
                                        <p:tav tm="0">
                                          <p:val>
                                            <p:strVal val="#ppt_w*0.70"/>
                                          </p:val>
                                        </p:tav>
                                        <p:tav tm="100000">
                                          <p:val>
                                            <p:strVal val="#ppt_w"/>
                                          </p:val>
                                        </p:tav>
                                      </p:tavLst>
                                    </p:anim>
                                    <p:anim calcmode="lin" valueType="num">
                                      <p:cBhvr>
                                        <p:cTn id="32" dur="1000" fill="hold"/>
                                        <p:tgtEl>
                                          <p:spTgt spid="9"/>
                                        </p:tgtEl>
                                        <p:attrNameLst>
                                          <p:attrName>ppt_h</p:attrName>
                                        </p:attrNameLst>
                                      </p:cBhvr>
                                      <p:tavLst>
                                        <p:tav tm="0">
                                          <p:val>
                                            <p:strVal val="#ppt_h"/>
                                          </p:val>
                                        </p:tav>
                                        <p:tav tm="100000">
                                          <p:val>
                                            <p:strVal val="#ppt_h"/>
                                          </p:val>
                                        </p:tav>
                                      </p:tavLst>
                                    </p:anim>
                                    <p:animEffect transition="in" filter="fade">
                                      <p:cBhvr>
                                        <p:cTn id="33" dur="1000"/>
                                        <p:tgtEl>
                                          <p:spTgt spid="9"/>
                                        </p:tgtEl>
                                      </p:cBhvr>
                                    </p:animEffect>
                                  </p:childTnLst>
                                </p:cTn>
                              </p:par>
                            </p:childTnLst>
                          </p:cTn>
                        </p:par>
                        <p:par>
                          <p:cTn id="34" fill="hold">
                            <p:stCondLst>
                              <p:cond delay="3000"/>
                            </p:stCondLst>
                            <p:childTnLst>
                              <p:par>
                                <p:cTn id="35" presetID="55" presetClass="entr" presetSubtype="0"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1000" fill="hold"/>
                                        <p:tgtEl>
                                          <p:spTgt spid="6"/>
                                        </p:tgtEl>
                                        <p:attrNameLst>
                                          <p:attrName>ppt_w</p:attrName>
                                        </p:attrNameLst>
                                      </p:cBhvr>
                                      <p:tavLst>
                                        <p:tav tm="0">
                                          <p:val>
                                            <p:strVal val="#ppt_w*0.70"/>
                                          </p:val>
                                        </p:tav>
                                        <p:tav tm="100000">
                                          <p:val>
                                            <p:strVal val="#ppt_w"/>
                                          </p:val>
                                        </p:tav>
                                      </p:tavLst>
                                    </p:anim>
                                    <p:anim calcmode="lin" valueType="num">
                                      <p:cBhvr>
                                        <p:cTn id="38" dur="1000" fill="hold"/>
                                        <p:tgtEl>
                                          <p:spTgt spid="6"/>
                                        </p:tgtEl>
                                        <p:attrNameLst>
                                          <p:attrName>ppt_h</p:attrName>
                                        </p:attrNameLst>
                                      </p:cBhvr>
                                      <p:tavLst>
                                        <p:tav tm="0">
                                          <p:val>
                                            <p:strVal val="#ppt_h"/>
                                          </p:val>
                                        </p:tav>
                                        <p:tav tm="100000">
                                          <p:val>
                                            <p:strVal val="#ppt_h"/>
                                          </p:val>
                                        </p:tav>
                                      </p:tavLst>
                                    </p:anim>
                                    <p:animEffect transition="in" filter="fade">
                                      <p:cBhvr>
                                        <p:cTn id="39" dur="1000"/>
                                        <p:tgtEl>
                                          <p:spTgt spid="6"/>
                                        </p:tgtEl>
                                      </p:cBhvr>
                                    </p:animEffect>
                                  </p:childTnLst>
                                </p:cTn>
                              </p:par>
                            </p:childTnLst>
                          </p:cTn>
                        </p:par>
                        <p:par>
                          <p:cTn id="40" fill="hold">
                            <p:stCondLst>
                              <p:cond delay="4000"/>
                            </p:stCondLst>
                            <p:childTnLst>
                              <p:par>
                                <p:cTn id="41" presetID="55"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1000" fill="hold"/>
                                        <p:tgtEl>
                                          <p:spTgt spid="8"/>
                                        </p:tgtEl>
                                        <p:attrNameLst>
                                          <p:attrName>ppt_w</p:attrName>
                                        </p:attrNameLst>
                                      </p:cBhvr>
                                      <p:tavLst>
                                        <p:tav tm="0">
                                          <p:val>
                                            <p:strVal val="#ppt_w*0.70"/>
                                          </p:val>
                                        </p:tav>
                                        <p:tav tm="100000">
                                          <p:val>
                                            <p:strVal val="#ppt_w"/>
                                          </p:val>
                                        </p:tav>
                                      </p:tavLst>
                                    </p:anim>
                                    <p:anim calcmode="lin" valueType="num">
                                      <p:cBhvr>
                                        <p:cTn id="44" dur="1000" fill="hold"/>
                                        <p:tgtEl>
                                          <p:spTgt spid="8"/>
                                        </p:tgtEl>
                                        <p:attrNameLst>
                                          <p:attrName>ppt_h</p:attrName>
                                        </p:attrNameLst>
                                      </p:cBhvr>
                                      <p:tavLst>
                                        <p:tav tm="0">
                                          <p:val>
                                            <p:strVal val="#ppt_h"/>
                                          </p:val>
                                        </p:tav>
                                        <p:tav tm="100000">
                                          <p:val>
                                            <p:strVal val="#ppt_h"/>
                                          </p:val>
                                        </p:tav>
                                      </p:tavLst>
                                    </p:anim>
                                    <p:animEffect transition="in" filter="fade">
                                      <p:cBhvr>
                                        <p:cTn id="4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8"/>
          <p:cNvSpPr txBox="1">
            <a:spLocks noChangeArrowheads="1"/>
          </p:cNvSpPr>
          <p:nvPr/>
        </p:nvSpPr>
        <p:spPr bwMode="auto">
          <a:xfrm>
            <a:off x="3276600" y="2133601"/>
            <a:ext cx="6248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spcBef>
                <a:spcPct val="50000"/>
              </a:spcBef>
            </a:pPr>
            <a:endParaRPr lang="en-US">
              <a:solidFill>
                <a:prstClr val="black"/>
              </a:solidFill>
            </a:endParaRPr>
          </a:p>
        </p:txBody>
      </p:sp>
      <p:pic>
        <p:nvPicPr>
          <p:cNvPr id="3" name="Picture 2" descr="http://c1.f35.img.vnecdn.net/2015/05/20/DSC-7604-1432111016_660x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3"/>
          <p:cNvSpPr txBox="1">
            <a:spLocks noChangeArrowheads="1"/>
          </p:cNvSpPr>
          <p:nvPr/>
        </p:nvSpPr>
        <p:spPr bwMode="auto">
          <a:xfrm>
            <a:off x="2743200" y="211139"/>
            <a:ext cx="6096000" cy="83099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a:spcBef>
                <a:spcPct val="50000"/>
              </a:spcBef>
            </a:pPr>
            <a:r>
              <a:rPr lang="en-US" sz="2400" b="1">
                <a:solidFill>
                  <a:srgbClr val="0000CC"/>
                </a:solidFill>
                <a:latin typeface="Times New Roman" pitchFamily="18" charset="0"/>
                <a:cs typeface="Times New Roman" pitchFamily="18" charset="0"/>
              </a:rPr>
              <a:t>TP HỒ CHÍ MINH TRUNG TÂM DỊCH VỤ LỚN NHẤT PHÍA NAM</a:t>
            </a:r>
          </a:p>
        </p:txBody>
      </p:sp>
    </p:spTree>
    <p:extLst>
      <p:ext uri="{BB962C8B-B14F-4D97-AF65-F5344CB8AC3E}">
        <p14:creationId xmlns:p14="http://schemas.microsoft.com/office/powerpoint/2010/main" val="437223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500"/>
                            </p:stCondLst>
                            <p:childTnLst>
                              <p:par>
                                <p:cTn id="17" presetID="21" presetClass="emph" presetSubtype="0" repeatCount="5000" fill="hold" grpId="1" nodeType="afterEffect">
                                  <p:stCondLst>
                                    <p:cond delay="0"/>
                                  </p:stCondLst>
                                  <p:childTnLst>
                                    <p:animClr clrSpc="hsl" dir="cw">
                                      <p:cBhvr override="childStyle">
                                        <p:cTn id="18" dur="500" fill="hold"/>
                                        <p:tgtEl>
                                          <p:spTgt spid="4"/>
                                        </p:tgtEl>
                                        <p:attrNameLst>
                                          <p:attrName>style.color</p:attrName>
                                        </p:attrNameLst>
                                      </p:cBhvr>
                                      <p:by>
                                        <p:hsl h="7200000" s="0" l="0"/>
                                      </p:by>
                                    </p:animClr>
                                    <p:animClr clrSpc="hsl" dir="cw">
                                      <p:cBhvr>
                                        <p:cTn id="19" dur="500" fill="hold"/>
                                        <p:tgtEl>
                                          <p:spTgt spid="4"/>
                                        </p:tgtEl>
                                        <p:attrNameLst>
                                          <p:attrName>fillcolor</p:attrName>
                                        </p:attrNameLst>
                                      </p:cBhvr>
                                      <p:by>
                                        <p:hsl h="7200000" s="0" l="0"/>
                                      </p:by>
                                    </p:animClr>
                                    <p:animClr clrSpc="hsl" dir="cw">
                                      <p:cBhvr>
                                        <p:cTn id="20" dur="500" fill="hold"/>
                                        <p:tgtEl>
                                          <p:spTgt spid="4"/>
                                        </p:tgtEl>
                                        <p:attrNameLst>
                                          <p:attrName>stroke.color</p:attrName>
                                        </p:attrNameLst>
                                      </p:cBhvr>
                                      <p:by>
                                        <p:hsl h="7200000" s="0" l="0"/>
                                      </p:by>
                                    </p:animClr>
                                    <p:set>
                                      <p:cBhvr>
                                        <p:cTn id="21" dur="500" fill="hold"/>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92478C0-E230-4FE3-A84F-FC0DB0B7B48B}"/>
              </a:ext>
            </a:extLst>
          </p:cNvPr>
          <p:cNvGrpSpPr/>
          <p:nvPr/>
        </p:nvGrpSpPr>
        <p:grpSpPr>
          <a:xfrm>
            <a:off x="669782" y="9498"/>
            <a:ext cx="9648967" cy="751158"/>
            <a:chOff x="882160" y="-29039"/>
            <a:chExt cx="9393381" cy="751158"/>
          </a:xfrm>
        </p:grpSpPr>
        <p:sp>
          <p:nvSpPr>
            <p:cNvPr id="3" name="Rectangle: Rounded Corners 2">
              <a:extLst>
                <a:ext uri="{FF2B5EF4-FFF2-40B4-BE49-F238E27FC236}">
                  <a16:creationId xmlns:a16="http://schemas.microsoft.com/office/drawing/2014/main" id="{35EEB565-F6D2-4D74-9862-7AED2C439871}"/>
                </a:ext>
              </a:extLst>
            </p:cNvPr>
            <p:cNvSpPr/>
            <p:nvPr/>
          </p:nvSpPr>
          <p:spPr>
            <a:xfrm>
              <a:off x="882160" y="-29039"/>
              <a:ext cx="9393381" cy="707886"/>
            </a:xfrm>
            <a:prstGeom prst="roundRect">
              <a:avLst>
                <a:gd name="adj" fmla="val 50000"/>
              </a:avLst>
            </a:prstGeom>
            <a:solidFill>
              <a:srgbClr val="8D4D0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9Slide07 IcielBaliho Script"/>
                <a:ea typeface="+mn-ea"/>
                <a:cs typeface="+mn-cs"/>
              </a:endParaRPr>
            </a:p>
          </p:txBody>
        </p:sp>
        <p:sp>
          <p:nvSpPr>
            <p:cNvPr id="4" name="TextBox 3">
              <a:extLst>
                <a:ext uri="{FF2B5EF4-FFF2-40B4-BE49-F238E27FC236}">
                  <a16:creationId xmlns:a16="http://schemas.microsoft.com/office/drawing/2014/main" id="{BCDF15E4-5D9D-4F14-860F-C0BA4A06C6EF}"/>
                </a:ext>
              </a:extLst>
            </p:cNvPr>
            <p:cNvSpPr txBox="1"/>
            <p:nvPr/>
          </p:nvSpPr>
          <p:spPr>
            <a:xfrm>
              <a:off x="882160" y="14233"/>
              <a:ext cx="808449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9Slide03 Roboto Condensed"/>
                  <a:ea typeface="+mn-ea"/>
                  <a:cs typeface="+mn-cs"/>
                </a:rPr>
                <a:t>II.</a:t>
              </a:r>
              <a:r>
                <a:rPr kumimoji="0" lang="en-US" sz="4000" b="0"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9Slide03 Roboto Condensed"/>
                  <a:ea typeface="+mn-ea"/>
                  <a:cs typeface="+mn-cs"/>
                </a:rPr>
                <a:t>ĐẶC ĐIỂM PHÁT TRIỂN VÀ PHÂN BỐ </a:t>
              </a:r>
            </a:p>
          </p:txBody>
        </p:sp>
      </p:grpSp>
      <p:sp>
        <p:nvSpPr>
          <p:cNvPr id="7" name="TextBox 6">
            <a:extLst>
              <a:ext uri="{FF2B5EF4-FFF2-40B4-BE49-F238E27FC236}">
                <a16:creationId xmlns:a16="http://schemas.microsoft.com/office/drawing/2014/main" id="{67C95DEF-B22D-4084-90E0-0FA07455BBAA}"/>
              </a:ext>
            </a:extLst>
          </p:cNvPr>
          <p:cNvSpPr txBox="1"/>
          <p:nvPr/>
        </p:nvSpPr>
        <p:spPr>
          <a:xfrm>
            <a:off x="500368" y="1118330"/>
            <a:ext cx="5715375" cy="707886"/>
          </a:xfrm>
          <a:prstGeom prst="rect">
            <a:avLst/>
          </a:prstGeom>
          <a:solidFill>
            <a:schemeClr val="accent6">
              <a:lumMod val="20000"/>
              <a:lumOff val="80000"/>
            </a:schemeClr>
          </a:solidFill>
          <a:ln>
            <a:solidFill>
              <a:schemeClr val="accent6">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srgbClr val="0000FF"/>
                </a:solidFill>
                <a:effectLst/>
                <a:uLnTx/>
                <a:uFillTx/>
                <a:latin typeface="#9Slide07 IcielBaliho Script"/>
                <a:ea typeface="+mn-ea"/>
                <a:cs typeface="+mn-cs"/>
              </a:rPr>
              <a:t>2. </a:t>
            </a:r>
            <a:r>
              <a:rPr kumimoji="0" lang="en-US" sz="4000" b="0" i="0" u="none" strike="noStrike" kern="1200" cap="none" spc="0" normalizeH="0" baseline="0" noProof="0" dirty="0">
                <a:ln>
                  <a:noFill/>
                </a:ln>
                <a:solidFill>
                  <a:srgbClr val="0000FF"/>
                </a:solidFill>
                <a:effectLst/>
                <a:uLnTx/>
                <a:uFillTx/>
                <a:latin typeface="#9Slide07 IcielBaliho Script"/>
                <a:ea typeface="+mn-ea"/>
                <a:cs typeface="+mn-cs"/>
              </a:rPr>
              <a:t>ĐẶC ĐIỂM PHÂN BỐ</a:t>
            </a:r>
          </a:p>
        </p:txBody>
      </p:sp>
      <p:sp>
        <p:nvSpPr>
          <p:cNvPr id="8" name="TextBox 7">
            <a:extLst>
              <a:ext uri="{FF2B5EF4-FFF2-40B4-BE49-F238E27FC236}">
                <a16:creationId xmlns:a16="http://schemas.microsoft.com/office/drawing/2014/main" id="{746DB494-571F-4C6C-8E50-EBF3F6ADD63A}"/>
              </a:ext>
            </a:extLst>
          </p:cNvPr>
          <p:cNvSpPr txBox="1"/>
          <p:nvPr/>
        </p:nvSpPr>
        <p:spPr>
          <a:xfrm>
            <a:off x="329609" y="2140618"/>
            <a:ext cx="11598168" cy="280076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en-US" sz="4400" b="0"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Phân</a:t>
            </a:r>
            <a:r>
              <a:rPr kumimoji="0" lang="en-US" sz="44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en-US" sz="4400" b="0"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bô</a:t>
            </a:r>
            <a:r>
              <a:rPr kumimoji="0" lang="en-US" sz="44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en-US" sz="4400" b="0"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không</a:t>
            </a:r>
            <a:r>
              <a:rPr kumimoji="0" lang="en-US" sz="44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en-US" sz="4400" b="0"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đồng</a:t>
            </a:r>
            <a:r>
              <a:rPr kumimoji="0" lang="en-US" sz="44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en-US" sz="4400" b="0"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đều</a:t>
            </a:r>
            <a:r>
              <a:rPr kumimoji="0" lang="en-US" sz="44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en-US" sz="4400" b="0"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Phu</a:t>
            </a:r>
            <a:r>
              <a:rPr kumimoji="0" lang="en-US" sz="44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en-US" sz="4400" b="0"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thuộc</a:t>
            </a:r>
            <a:r>
              <a:rPr kumimoji="0" lang="en-US" sz="44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en-US" sz="4400" b="0"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vào</a:t>
            </a:r>
            <a:r>
              <a:rPr kumimoji="0" lang="en-US" sz="44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en-US" sz="4400" b="0"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sư</a:t>
            </a:r>
            <a:r>
              <a:rPr kumimoji="0" lang="en-US" sz="44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en-US" sz="4400" b="0"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phân</a:t>
            </a:r>
            <a:r>
              <a:rPr kumimoji="0" lang="en-US" sz="44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en-US" sz="4400" b="0"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bô</a:t>
            </a:r>
            <a:r>
              <a:rPr kumimoji="0" lang="en-US" sz="44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en-US" sz="4400" b="0"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dân</a:t>
            </a:r>
            <a:r>
              <a:rPr kumimoji="0" lang="en-US" sz="44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en-US" sz="4400" b="0"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cư</a:t>
            </a:r>
            <a:r>
              <a:rPr kumimoji="0" lang="en-US" sz="44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en-US" sz="4400" b="0"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va</a:t>
            </a:r>
            <a:r>
              <a:rPr kumimoji="0" lang="en-US" sz="44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en-US" sz="4400" b="0"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kinh</a:t>
            </a:r>
            <a:r>
              <a:rPr kumimoji="0" lang="en-US" sz="44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en-US" sz="4400" b="0"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tê</a:t>
            </a:r>
            <a:r>
              <a:rPr kumimoji="0" lang="en-US" sz="44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en-US" sz="4400" b="0" i="0" u="none" strike="noStrike" kern="1200" cap="none" spc="0" normalizeH="0" baseline="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Hà</a:t>
            </a:r>
            <a:r>
              <a:rPr kumimoji="0" lang="en-US" sz="4400" b="0"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4400" b="0" i="0" u="none" strike="noStrike" kern="1200" cap="none" spc="0" normalizeH="0" baseline="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Nội</a:t>
            </a:r>
            <a:r>
              <a:rPr kumimoji="0" lang="en-US" sz="4400" b="0"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4400" b="0"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và</a:t>
            </a:r>
            <a:r>
              <a:rPr kumimoji="0" lang="en-US" sz="44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TP </a:t>
            </a:r>
            <a:r>
              <a:rPr kumimoji="0" lang="en-US" sz="4400" b="0" i="0" u="none" strike="noStrike" kern="1200" cap="none" spc="0" normalizeH="0" baseline="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Hồ</a:t>
            </a:r>
            <a:r>
              <a:rPr kumimoji="0" lang="en-US" sz="4400" b="0"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4400" b="0" i="0" u="none" strike="noStrike" kern="1200" cap="none" spc="0" normalizeH="0" baseline="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Chí</a:t>
            </a:r>
            <a:r>
              <a:rPr kumimoji="0" lang="en-US" sz="4400" b="0"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Minh </a:t>
            </a:r>
            <a:r>
              <a:rPr kumimoji="0" lang="en-US" sz="4400" b="0"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là</a:t>
            </a:r>
            <a:r>
              <a:rPr kumimoji="0" lang="en-US" sz="44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2 </a:t>
            </a:r>
            <a:r>
              <a:rPr kumimoji="0" lang="en-US" sz="4400" b="0"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trung</a:t>
            </a:r>
            <a:r>
              <a:rPr kumimoji="0" lang="en-US" sz="44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en-US" sz="4400" b="0"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tâm</a:t>
            </a:r>
            <a:r>
              <a:rPr kumimoji="0" lang="en-US" sz="44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en-US" sz="4400" b="0"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dịch</a:t>
            </a:r>
            <a:r>
              <a:rPr kumimoji="0" lang="en-US" sz="44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en-US" sz="4400" b="0"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vụ</a:t>
            </a:r>
            <a:r>
              <a:rPr kumimoji="0" lang="en-US" sz="44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en-US" sz="4400" b="0" i="0" u="none" strike="noStrike" kern="1200" cap="none" spc="0" normalizeH="0" baseline="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lớn</a:t>
            </a:r>
            <a:r>
              <a:rPr kumimoji="0" lang="en-US" sz="44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en-US" sz="4400" b="0"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và</a:t>
            </a:r>
            <a:r>
              <a:rPr kumimoji="0" lang="en-US" sz="44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en-US" sz="4400" b="0" i="0" u="none" strike="noStrike" kern="1200" cap="none" spc="0" normalizeH="0" baseline="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đa</a:t>
            </a:r>
            <a:r>
              <a:rPr kumimoji="0" lang="en-US" sz="4400" b="0"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4400" b="0" i="0" u="none" strike="noStrike" kern="1200" cap="none" spc="0" normalizeH="0" baseline="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dạng</a:t>
            </a:r>
            <a:r>
              <a:rPr kumimoji="0" lang="en-US" sz="4400" b="0"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4400" b="0" i="0" u="none" strike="noStrike" kern="1200" cap="none" spc="0" normalizeH="0" baseline="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nhất</a:t>
            </a:r>
            <a:r>
              <a:rPr kumimoji="0" lang="en-US" sz="4400" b="0"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44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n</a:t>
            </a:r>
            <a:r>
              <a:rPr kumimoji="0" lang="vi-VN" sz="44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ư</a:t>
            </a:r>
            <a:r>
              <a:rPr kumimoji="0" lang="en-US" sz="4400" b="0"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ớc</a:t>
            </a:r>
            <a:r>
              <a:rPr kumimoji="0" lang="en-US" sz="44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ta.</a:t>
            </a:r>
          </a:p>
        </p:txBody>
      </p:sp>
    </p:spTree>
    <p:extLst>
      <p:ext uri="{BB962C8B-B14F-4D97-AF65-F5344CB8AC3E}">
        <p14:creationId xmlns:p14="http://schemas.microsoft.com/office/powerpoint/2010/main" val="212307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wipe(up)">
                                      <p:cBhvr>
                                        <p:cTn id="14" dur="1000"/>
                                        <p:tgtEl>
                                          <p:spTgt spid="8">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Effect transition="in" filter="wipe(up)">
                                      <p:cBhvr>
                                        <p:cTn id="19" dur="10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Nghề shipper và mức thu nhập &quot;khủng&quot; không ngờ đến">
            <a:extLst>
              <a:ext uri="{FF2B5EF4-FFF2-40B4-BE49-F238E27FC236}">
                <a16:creationId xmlns:a16="http://schemas.microsoft.com/office/drawing/2014/main" id="{A3D819D8-FCAE-AF05-332D-476B819444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9886" y="1360713"/>
            <a:ext cx="4920343" cy="492034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7FDD2C0-6D17-C9B0-28C8-DBE0E1A6E55A}"/>
              </a:ext>
            </a:extLst>
          </p:cNvPr>
          <p:cNvSpPr txBox="1"/>
          <p:nvPr/>
        </p:nvSpPr>
        <p:spPr>
          <a:xfrm>
            <a:off x="2644854" y="399874"/>
            <a:ext cx="5715375" cy="707886"/>
          </a:xfrm>
          <a:prstGeom prst="rect">
            <a:avLst/>
          </a:prstGeom>
          <a:solidFill>
            <a:schemeClr val="accent6">
              <a:lumMod val="20000"/>
              <a:lumOff val="80000"/>
            </a:schemeClr>
          </a:solidFill>
          <a:ln>
            <a:solidFill>
              <a:schemeClr val="accent6">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00FF"/>
                </a:solidFill>
                <a:effectLst/>
                <a:uLnTx/>
                <a:uFillTx/>
                <a:latin typeface="#9Slide07 IcielBaliho Script"/>
                <a:ea typeface="+mn-ea"/>
                <a:cs typeface="+mn-cs"/>
              </a:rPr>
              <a:t>AI NHANH HƠN</a:t>
            </a:r>
          </a:p>
        </p:txBody>
      </p:sp>
      <p:pic>
        <p:nvPicPr>
          <p:cNvPr id="3" name="Picture 4" descr="Top 199+ hình ảnh động đẹp, ngộ nghĩnh đáng yêu nhất trên thế giới">
            <a:extLst>
              <a:ext uri="{FF2B5EF4-FFF2-40B4-BE49-F238E27FC236}">
                <a16:creationId xmlns:a16="http://schemas.microsoft.com/office/drawing/2014/main" id="{1D49106A-3CD2-58AA-A5D2-53704C3BBDB7}"/>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76678" y="1268012"/>
            <a:ext cx="2665219" cy="2160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6534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1"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Lê Dương Bảo Lâm mặc đồ người nhện và học 'rắc thính' nhưng lại bị nhận xét  giống ấu trùng đỏ">
            <a:extLst>
              <a:ext uri="{FF2B5EF4-FFF2-40B4-BE49-F238E27FC236}">
                <a16:creationId xmlns:a16="http://schemas.microsoft.com/office/drawing/2014/main" id="{40DB99AA-6C03-559F-9EA7-B8570924B1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1572" y="452770"/>
            <a:ext cx="3940630" cy="591094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54C6431-FFE8-9E89-11E7-0D04F3881499}"/>
              </a:ext>
            </a:extLst>
          </p:cNvPr>
          <p:cNvSpPr txBox="1"/>
          <p:nvPr/>
        </p:nvSpPr>
        <p:spPr>
          <a:xfrm>
            <a:off x="6313340" y="2514286"/>
            <a:ext cx="5715375" cy="1323439"/>
          </a:xfrm>
          <a:prstGeom prst="rect">
            <a:avLst/>
          </a:prstGeom>
          <a:solidFill>
            <a:schemeClr val="accent6">
              <a:lumMod val="20000"/>
              <a:lumOff val="80000"/>
            </a:schemeClr>
          </a:solidFill>
          <a:ln>
            <a:solidFill>
              <a:schemeClr val="accent6">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srgbClr val="0000FF"/>
                </a:solidFill>
                <a:effectLst/>
                <a:uLnTx/>
                <a:uFillTx/>
                <a:latin typeface="#9Slide07 IcielBaliho Script"/>
                <a:ea typeface="+mn-ea"/>
                <a:cs typeface="+mn-cs"/>
              </a:rPr>
              <a:t>Thánh</a:t>
            </a:r>
            <a:r>
              <a:rPr kumimoji="0" lang="en-US" sz="4000" b="0" i="0" u="none" strike="noStrike" kern="1200" cap="none" spc="0" normalizeH="0" noProof="0" dirty="0">
                <a:ln>
                  <a:noFill/>
                </a:ln>
                <a:solidFill>
                  <a:srgbClr val="0000FF"/>
                </a:solidFill>
                <a:effectLst/>
                <a:uLnTx/>
                <a:uFillTx/>
                <a:latin typeface="#9Slide07 IcielBaliho Script"/>
                <a:ea typeface="+mn-ea"/>
                <a:cs typeface="+mn-cs"/>
              </a:rPr>
              <a:t> Livestream- </a:t>
            </a:r>
            <a:r>
              <a:rPr kumimoji="0" lang="en-US" sz="4000" b="0" i="0" u="none" strike="noStrike" kern="1200" cap="none" spc="0" normalizeH="0" noProof="0" dirty="0" err="1">
                <a:ln>
                  <a:noFill/>
                </a:ln>
                <a:solidFill>
                  <a:srgbClr val="0000FF"/>
                </a:solidFill>
                <a:effectLst/>
                <a:uLnTx/>
                <a:uFillTx/>
                <a:latin typeface="#9Slide07 IcielBaliho Script"/>
                <a:ea typeface="+mn-ea"/>
                <a:cs typeface="+mn-cs"/>
              </a:rPr>
              <a:t>Dịch</a:t>
            </a:r>
            <a:r>
              <a:rPr kumimoji="0" lang="en-US" sz="4000" b="0" i="0" u="none" strike="noStrike" kern="1200" cap="none" spc="0" normalizeH="0" noProof="0" dirty="0">
                <a:ln>
                  <a:noFill/>
                </a:ln>
                <a:solidFill>
                  <a:srgbClr val="0000FF"/>
                </a:solidFill>
                <a:effectLst/>
                <a:uLnTx/>
                <a:uFillTx/>
                <a:latin typeface="#9Slide07 IcielBaliho Script"/>
                <a:ea typeface="+mn-ea"/>
                <a:cs typeface="+mn-cs"/>
              </a:rPr>
              <a:t> vụ </a:t>
            </a:r>
            <a:r>
              <a:rPr kumimoji="0" lang="en-US" sz="4000" b="0" i="0" u="none" strike="noStrike" kern="1200" cap="none" spc="0" normalizeH="0" noProof="0" dirty="0" err="1">
                <a:ln>
                  <a:noFill/>
                </a:ln>
                <a:solidFill>
                  <a:srgbClr val="0000FF"/>
                </a:solidFill>
                <a:effectLst/>
                <a:uLnTx/>
                <a:uFillTx/>
                <a:latin typeface="#9Slide07 IcielBaliho Script"/>
                <a:ea typeface="+mn-ea"/>
                <a:cs typeface="+mn-cs"/>
              </a:rPr>
              <a:t>bán</a:t>
            </a:r>
            <a:r>
              <a:rPr kumimoji="0" lang="en-US" sz="4000" b="0" i="0" u="none" strike="noStrike" kern="1200" cap="none" spc="0" normalizeH="0" noProof="0" dirty="0">
                <a:ln>
                  <a:noFill/>
                </a:ln>
                <a:solidFill>
                  <a:srgbClr val="0000FF"/>
                </a:solidFill>
                <a:effectLst/>
                <a:uLnTx/>
                <a:uFillTx/>
                <a:latin typeface="#9Slide07 IcielBaliho Script"/>
                <a:ea typeface="+mn-ea"/>
                <a:cs typeface="+mn-cs"/>
              </a:rPr>
              <a:t> </a:t>
            </a:r>
            <a:r>
              <a:rPr kumimoji="0" lang="en-US" sz="4000" b="0" i="0" u="none" strike="noStrike" kern="1200" cap="none" spc="0" normalizeH="0" noProof="0" dirty="0" err="1">
                <a:ln>
                  <a:noFill/>
                </a:ln>
                <a:solidFill>
                  <a:srgbClr val="0000FF"/>
                </a:solidFill>
                <a:effectLst/>
                <a:uLnTx/>
                <a:uFillTx/>
                <a:latin typeface="#9Slide07 IcielBaliho Script"/>
                <a:ea typeface="+mn-ea"/>
                <a:cs typeface="+mn-cs"/>
              </a:rPr>
              <a:t>hàng</a:t>
            </a:r>
            <a:r>
              <a:rPr kumimoji="0" lang="en-US" sz="4000" b="0" i="0" u="none" strike="noStrike" kern="1200" cap="none" spc="0" normalizeH="0" noProof="0" dirty="0">
                <a:ln>
                  <a:noFill/>
                </a:ln>
                <a:solidFill>
                  <a:srgbClr val="0000FF"/>
                </a:solidFill>
                <a:effectLst/>
                <a:uLnTx/>
                <a:uFillTx/>
                <a:latin typeface="#9Slide07 IcielBaliho Script"/>
                <a:ea typeface="+mn-ea"/>
                <a:cs typeface="+mn-cs"/>
              </a:rPr>
              <a:t> online</a:t>
            </a:r>
            <a:endParaRPr kumimoji="0" lang="en-US" sz="4000" b="0" i="0" u="none" strike="noStrike" kern="1200" cap="none" spc="0" normalizeH="0" baseline="0" noProof="0" dirty="0">
              <a:ln>
                <a:noFill/>
              </a:ln>
              <a:solidFill>
                <a:srgbClr val="0000FF"/>
              </a:solidFill>
              <a:effectLst/>
              <a:uLnTx/>
              <a:uFillTx/>
              <a:latin typeface="#9Slide07 IcielBaliho Script"/>
              <a:ea typeface="+mn-ea"/>
              <a:cs typeface="+mn-cs"/>
            </a:endParaRPr>
          </a:p>
        </p:txBody>
      </p:sp>
      <p:pic>
        <p:nvPicPr>
          <p:cNvPr id="3" name="Picture 4" descr="Top 199+ hình ảnh động đẹp, ngộ nghĩnh đáng yêu nhất trên thế giới">
            <a:extLst>
              <a:ext uri="{FF2B5EF4-FFF2-40B4-BE49-F238E27FC236}">
                <a16:creationId xmlns:a16="http://schemas.microsoft.com/office/drawing/2014/main" id="{E944783D-E7FF-DF27-1702-B42F3D9977BB}"/>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28122" y="267541"/>
            <a:ext cx="2665219" cy="2160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5692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1"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FB4D64EE-B1E8-5686-2929-3DC6A0A369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9957" y="106530"/>
            <a:ext cx="9965871" cy="664493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Top 199+ hình ảnh động đẹp, ngộ nghĩnh đáng yêu nhất trên thế giới">
            <a:extLst>
              <a:ext uri="{FF2B5EF4-FFF2-40B4-BE49-F238E27FC236}">
                <a16:creationId xmlns:a16="http://schemas.microsoft.com/office/drawing/2014/main" id="{47D95133-1055-EFC1-C8D8-76393A9DFB8B}"/>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2653" y="0"/>
            <a:ext cx="2665219" cy="2160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3979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76400" y="2971800"/>
            <a:ext cx="1371600" cy="6858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algn="ctr" eaLnBrk="1" hangingPunct="1"/>
            <a:r>
              <a:rPr b="1" dirty="0">
                <a:solidFill>
                  <a:srgbClr val="000099"/>
                </a:solidFill>
                <a:latin typeface="Times New Roman" panose="02020603050405020304" pitchFamily="18" charset="0"/>
                <a:cs typeface="Times New Roman" panose="02020603050405020304" pitchFamily="18" charset="0"/>
              </a:rPr>
              <a:t>DỊCH VỤ</a:t>
            </a:r>
            <a:endParaRPr b="1" dirty="0">
              <a:solidFill>
                <a:srgbClr val="000099"/>
              </a:solidFill>
              <a:latin typeface="Times New Roman" panose="02020603050405020304" pitchFamily="18" charset="0"/>
              <a:ea typeface="Times New Roman" panose="02020603050405020304" pitchFamily="18" charset="0"/>
            </a:endParaRPr>
          </a:p>
        </p:txBody>
      </p:sp>
      <p:sp>
        <p:nvSpPr>
          <p:cNvPr id="10" name="Rectangle 9"/>
          <p:cNvSpPr/>
          <p:nvPr/>
        </p:nvSpPr>
        <p:spPr>
          <a:xfrm>
            <a:off x="4267200" y="671513"/>
            <a:ext cx="1371600" cy="533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algn="ctr" eaLnBrk="1" hangingPunct="1"/>
            <a:r>
              <a:rPr b="1" dirty="0">
                <a:solidFill>
                  <a:srgbClr val="000099"/>
                </a:solidFill>
                <a:latin typeface="Times New Roman" panose="02020603050405020304" pitchFamily="18" charset="0"/>
                <a:cs typeface="Times New Roman" panose="02020603050405020304" pitchFamily="18" charset="0"/>
              </a:rPr>
              <a:t>CƠ CẤU</a:t>
            </a:r>
            <a:endParaRPr b="1" dirty="0">
              <a:solidFill>
                <a:srgbClr val="000099"/>
              </a:solidFill>
              <a:latin typeface="Times New Roman" panose="02020603050405020304" pitchFamily="18" charset="0"/>
              <a:ea typeface="Times New Roman" panose="02020603050405020304" pitchFamily="18" charset="0"/>
            </a:endParaRPr>
          </a:p>
        </p:txBody>
      </p:sp>
      <p:sp>
        <p:nvSpPr>
          <p:cNvPr id="11" name="Rectangle 10"/>
          <p:cNvSpPr/>
          <p:nvPr/>
        </p:nvSpPr>
        <p:spPr>
          <a:xfrm>
            <a:off x="4267200" y="2209800"/>
            <a:ext cx="1447800" cy="533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b="1">
                <a:solidFill>
                  <a:srgbClr val="000099"/>
                </a:solidFill>
                <a:latin typeface="Times New Roman" panose="02020603050405020304" pitchFamily="18" charset="0"/>
                <a:cs typeface="Times New Roman" panose="02020603050405020304" pitchFamily="18" charset="0"/>
              </a:rPr>
              <a:t>VAI TRÒ</a:t>
            </a:r>
          </a:p>
        </p:txBody>
      </p:sp>
      <p:sp>
        <p:nvSpPr>
          <p:cNvPr id="15" name="Rectangle 14"/>
          <p:cNvSpPr/>
          <p:nvPr/>
        </p:nvSpPr>
        <p:spPr>
          <a:xfrm>
            <a:off x="4267200" y="3886200"/>
            <a:ext cx="1447800" cy="533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algn="ctr" eaLnBrk="1" hangingPunct="1"/>
            <a:r>
              <a:rPr b="1" dirty="0">
                <a:solidFill>
                  <a:srgbClr val="000099"/>
                </a:solidFill>
                <a:latin typeface="Times New Roman" panose="02020603050405020304" pitchFamily="18" charset="0"/>
                <a:cs typeface="Times New Roman" panose="02020603050405020304" pitchFamily="18" charset="0"/>
              </a:rPr>
              <a:t>ĐẶC ĐIỂM</a:t>
            </a:r>
            <a:endParaRPr b="1" dirty="0">
              <a:solidFill>
                <a:srgbClr val="000099"/>
              </a:solidFill>
              <a:latin typeface="Times New Roman" panose="02020603050405020304" pitchFamily="18" charset="0"/>
              <a:ea typeface="Times New Roman" panose="02020603050405020304" pitchFamily="18" charset="0"/>
            </a:endParaRPr>
          </a:p>
        </p:txBody>
      </p:sp>
      <p:sp>
        <p:nvSpPr>
          <p:cNvPr id="16" name="Rectangle 15"/>
          <p:cNvSpPr/>
          <p:nvPr/>
        </p:nvSpPr>
        <p:spPr>
          <a:xfrm>
            <a:off x="4267200" y="5715000"/>
            <a:ext cx="1447800" cy="533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algn="ctr" eaLnBrk="1" hangingPunct="1"/>
            <a:r>
              <a:rPr b="1" dirty="0">
                <a:solidFill>
                  <a:srgbClr val="000099"/>
                </a:solidFill>
                <a:latin typeface="Times New Roman" panose="02020603050405020304" pitchFamily="18" charset="0"/>
                <a:cs typeface="Times New Roman" panose="02020603050405020304" pitchFamily="18" charset="0"/>
              </a:rPr>
              <a:t>PHÂN BỐ</a:t>
            </a:r>
            <a:endParaRPr b="1" dirty="0">
              <a:solidFill>
                <a:srgbClr val="000099"/>
              </a:solidFill>
              <a:latin typeface="Times New Roman" panose="02020603050405020304" pitchFamily="18" charset="0"/>
              <a:ea typeface="Times New Roman" panose="02020603050405020304" pitchFamily="18" charset="0"/>
            </a:endParaRPr>
          </a:p>
        </p:txBody>
      </p:sp>
      <p:sp>
        <p:nvSpPr>
          <p:cNvPr id="21" name="Rectangle 20"/>
          <p:cNvSpPr/>
          <p:nvPr/>
        </p:nvSpPr>
        <p:spPr>
          <a:xfrm>
            <a:off x="6096000" y="419100"/>
            <a:ext cx="3733800" cy="990600"/>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285750" indent="-285750" eaLnBrk="1" hangingPunct="1">
              <a:buFontTx/>
              <a:buChar char="-"/>
            </a:pPr>
            <a:r>
              <a:rPr b="1" dirty="0">
                <a:solidFill>
                  <a:prstClr val="black"/>
                </a:solidFill>
                <a:latin typeface="Times New Roman" panose="02020603050405020304" pitchFamily="18" charset="0"/>
                <a:cs typeface="Times New Roman" panose="02020603050405020304" pitchFamily="18" charset="0"/>
              </a:rPr>
              <a:t>Dịch vụ tiêu dùng</a:t>
            </a:r>
          </a:p>
          <a:p>
            <a:pPr marL="285750" indent="-285750" eaLnBrk="1" hangingPunct="1">
              <a:buFontTx/>
              <a:buChar char="-"/>
            </a:pPr>
            <a:r>
              <a:rPr b="1" dirty="0">
                <a:solidFill>
                  <a:prstClr val="black"/>
                </a:solidFill>
                <a:latin typeface="Times New Roman" panose="02020603050405020304" pitchFamily="18" charset="0"/>
                <a:cs typeface="Times New Roman" panose="02020603050405020304" pitchFamily="18" charset="0"/>
              </a:rPr>
              <a:t>Dịch vụ sản xuất</a:t>
            </a:r>
          </a:p>
          <a:p>
            <a:pPr marL="285750" indent="-285750" eaLnBrk="1" hangingPunct="1">
              <a:buFontTx/>
              <a:buChar char="-"/>
            </a:pPr>
            <a:r>
              <a:rPr b="1" dirty="0">
                <a:solidFill>
                  <a:prstClr val="black"/>
                </a:solidFill>
                <a:latin typeface="Times New Roman" panose="02020603050405020304" pitchFamily="18" charset="0"/>
                <a:cs typeface="Times New Roman" panose="02020603050405020304" pitchFamily="18" charset="0"/>
              </a:rPr>
              <a:t>Dịch vụ công cộng</a:t>
            </a:r>
            <a:endParaRPr b="1" dirty="0">
              <a:solidFill>
                <a:prstClr val="black"/>
              </a:solidFill>
              <a:latin typeface="Times New Roman" panose="02020603050405020304" pitchFamily="18" charset="0"/>
              <a:ea typeface="Times New Roman" panose="02020603050405020304" pitchFamily="18" charset="0"/>
            </a:endParaRPr>
          </a:p>
        </p:txBody>
      </p:sp>
      <p:sp>
        <p:nvSpPr>
          <p:cNvPr id="22" name="Rectangle 21"/>
          <p:cNvSpPr/>
          <p:nvPr/>
        </p:nvSpPr>
        <p:spPr>
          <a:xfrm>
            <a:off x="6080125" y="1924050"/>
            <a:ext cx="3733800" cy="990600"/>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285750" indent="-285750" eaLnBrk="1" hangingPunct="1">
              <a:buFontTx/>
              <a:buChar char="-"/>
            </a:pPr>
            <a:r>
              <a:rPr b="1" dirty="0">
                <a:solidFill>
                  <a:prstClr val="black"/>
                </a:solidFill>
                <a:latin typeface="Times New Roman" panose="02020603050405020304" pitchFamily="18" charset="0"/>
                <a:cs typeface="Times New Roman" panose="02020603050405020304" pitchFamily="18" charset="0"/>
              </a:rPr>
              <a:t>Cung cấp nguyên liệu ... </a:t>
            </a:r>
          </a:p>
          <a:p>
            <a:pPr marL="285750" indent="-285750" eaLnBrk="1" hangingPunct="1">
              <a:buFontTx/>
              <a:buChar char="-"/>
            </a:pPr>
            <a:r>
              <a:rPr b="1" dirty="0">
                <a:solidFill>
                  <a:prstClr val="black"/>
                </a:solidFill>
                <a:latin typeface="Times New Roman" panose="02020603050405020304" pitchFamily="18" charset="0"/>
                <a:cs typeface="Times New Roman" panose="02020603050405020304" pitchFamily="18" charset="0"/>
              </a:rPr>
              <a:t>Tạo ra các mối liên hệ</a:t>
            </a:r>
            <a:r>
              <a:rPr b="1" dirty="0">
                <a:solidFill>
                  <a:prstClr val="black"/>
                </a:solidFill>
                <a:latin typeface="Times New Roman" panose="02020603050405020304" pitchFamily="18" charset="0"/>
                <a:ea typeface="Times New Roman" panose="02020603050405020304" pitchFamily="18" charset="0"/>
              </a:rPr>
              <a:t>…</a:t>
            </a:r>
            <a:r>
              <a:rPr b="1" dirty="0">
                <a:solidFill>
                  <a:prstClr val="black"/>
                </a:solidFill>
                <a:latin typeface="Times New Roman" panose="02020603050405020304" pitchFamily="18" charset="0"/>
                <a:cs typeface="Times New Roman" panose="02020603050405020304" pitchFamily="18" charset="0"/>
              </a:rPr>
              <a:t>.</a:t>
            </a:r>
          </a:p>
          <a:p>
            <a:pPr marL="285750" indent="-285750" eaLnBrk="1" hangingPunct="1">
              <a:buFontTx/>
              <a:buChar char="-"/>
            </a:pPr>
            <a:r>
              <a:rPr b="1" dirty="0">
                <a:solidFill>
                  <a:prstClr val="black"/>
                </a:solidFill>
                <a:latin typeface="Times New Roman" panose="02020603050405020304" pitchFamily="18" charset="0"/>
                <a:cs typeface="Times New Roman" panose="02020603050405020304" pitchFamily="18" charset="0"/>
              </a:rPr>
              <a:t>Tạo nhiều việc l</a:t>
            </a:r>
            <a:r>
              <a:rPr b="1" dirty="0">
                <a:solidFill>
                  <a:prstClr val="black"/>
                </a:solidFill>
                <a:latin typeface="Times New Roman" panose="02020603050405020304" pitchFamily="18" charset="0"/>
                <a:ea typeface="Times New Roman" panose="02020603050405020304" pitchFamily="18" charset="0"/>
              </a:rPr>
              <a:t>à</a:t>
            </a:r>
            <a:r>
              <a:rPr b="1" dirty="0">
                <a:solidFill>
                  <a:prstClr val="black"/>
                </a:solidFill>
                <a:latin typeface="Times New Roman" panose="02020603050405020304" pitchFamily="18" charset="0"/>
                <a:cs typeface="Times New Roman" panose="02020603050405020304" pitchFamily="18" charset="0"/>
              </a:rPr>
              <a:t>m ...</a:t>
            </a:r>
            <a:endParaRPr b="1" dirty="0">
              <a:solidFill>
                <a:prstClr val="black"/>
              </a:solidFill>
              <a:latin typeface="Times New Roman" panose="02020603050405020304" pitchFamily="18" charset="0"/>
              <a:ea typeface="Times New Roman" panose="02020603050405020304" pitchFamily="18" charset="0"/>
            </a:endParaRPr>
          </a:p>
        </p:txBody>
      </p:sp>
      <p:sp>
        <p:nvSpPr>
          <p:cNvPr id="23" name="Rectangle 22"/>
          <p:cNvSpPr/>
          <p:nvPr/>
        </p:nvSpPr>
        <p:spPr>
          <a:xfrm>
            <a:off x="6019800" y="3581400"/>
            <a:ext cx="3733800" cy="990600"/>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285750" indent="-285750" eaLnBrk="1" hangingPunct="1">
              <a:buFontTx/>
              <a:buChar char="-"/>
            </a:pPr>
            <a:r>
              <a:rPr b="1" dirty="0">
                <a:solidFill>
                  <a:prstClr val="black"/>
                </a:solidFill>
                <a:latin typeface="Times New Roman" panose="02020603050405020304" pitchFamily="18" charset="0"/>
                <a:cs typeface="Times New Roman" panose="02020603050405020304" pitchFamily="18" charset="0"/>
              </a:rPr>
              <a:t>Chiếm 25% lao động ... </a:t>
            </a:r>
          </a:p>
          <a:p>
            <a:pPr marL="285750" indent="-285750" eaLnBrk="1" hangingPunct="1"/>
            <a:r>
              <a:rPr b="1" dirty="0">
                <a:solidFill>
                  <a:prstClr val="black"/>
                </a:solidFill>
                <a:latin typeface="Times New Roman" panose="02020603050405020304" pitchFamily="18" charset="0"/>
                <a:cs typeface="Times New Roman" panose="02020603050405020304" pitchFamily="18" charset="0"/>
              </a:rPr>
              <a:t>- Khá phát triển</a:t>
            </a:r>
            <a:r>
              <a:rPr b="1" dirty="0">
                <a:solidFill>
                  <a:prstClr val="black"/>
                </a:solidFill>
                <a:latin typeface="Times New Roman" panose="02020603050405020304" pitchFamily="18" charset="0"/>
                <a:ea typeface="Times New Roman" panose="02020603050405020304" pitchFamily="18" charset="0"/>
              </a:rPr>
              <a:t>…</a:t>
            </a:r>
          </a:p>
        </p:txBody>
      </p:sp>
      <p:sp>
        <p:nvSpPr>
          <p:cNvPr id="24" name="Rectangle 23"/>
          <p:cNvSpPr/>
          <p:nvPr/>
        </p:nvSpPr>
        <p:spPr>
          <a:xfrm>
            <a:off x="6019800" y="5410200"/>
            <a:ext cx="3733800" cy="990600"/>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285750" indent="-285750" eaLnBrk="1" hangingPunct="1"/>
            <a:r>
              <a:rPr b="1" dirty="0">
                <a:solidFill>
                  <a:prstClr val="black"/>
                </a:solidFill>
                <a:latin typeface="Times New Roman" panose="02020603050405020304" pitchFamily="18" charset="0"/>
                <a:cs typeface="Times New Roman" panose="02020603050405020304" pitchFamily="18" charset="0"/>
              </a:rPr>
              <a:t>-  Phụ thuộc v</a:t>
            </a:r>
            <a:r>
              <a:rPr b="1" dirty="0">
                <a:solidFill>
                  <a:prstClr val="black"/>
                </a:solidFill>
                <a:latin typeface="Times New Roman" panose="02020603050405020304" pitchFamily="18" charset="0"/>
                <a:ea typeface="Times New Roman" panose="02020603050405020304" pitchFamily="18" charset="0"/>
              </a:rPr>
              <a:t>à</a:t>
            </a:r>
            <a:r>
              <a:rPr b="1" dirty="0">
                <a:solidFill>
                  <a:prstClr val="black"/>
                </a:solidFill>
                <a:latin typeface="Times New Roman" panose="02020603050405020304" pitchFamily="18" charset="0"/>
                <a:cs typeface="Times New Roman" panose="02020603050405020304" pitchFamily="18" charset="0"/>
              </a:rPr>
              <a:t>o</a:t>
            </a:r>
            <a:r>
              <a:rPr b="1" dirty="0">
                <a:solidFill>
                  <a:prstClr val="black"/>
                </a:solidFill>
                <a:latin typeface="Times New Roman" panose="02020603050405020304" pitchFamily="18" charset="0"/>
                <a:ea typeface="Times New Roman" panose="02020603050405020304" pitchFamily="18" charset="0"/>
              </a:rPr>
              <a:t>…</a:t>
            </a:r>
            <a:r>
              <a:rPr b="1" dirty="0">
                <a:solidFill>
                  <a:prstClr val="black"/>
                </a:solidFill>
                <a:latin typeface="Times New Roman" panose="02020603050405020304" pitchFamily="18" charset="0"/>
                <a:cs typeface="Times New Roman" panose="02020603050405020304" pitchFamily="18" charset="0"/>
              </a:rPr>
              <a:t>.</a:t>
            </a:r>
          </a:p>
          <a:p>
            <a:pPr marL="285750" indent="-285750" eaLnBrk="1" hangingPunct="1"/>
            <a:r>
              <a:rPr b="1" dirty="0">
                <a:solidFill>
                  <a:prstClr val="black"/>
                </a:solidFill>
                <a:latin typeface="Times New Roman" panose="02020603050405020304" pitchFamily="18" charset="0"/>
                <a:cs typeface="Times New Roman" panose="02020603050405020304" pitchFamily="18" charset="0"/>
              </a:rPr>
              <a:t>-  Không đều</a:t>
            </a:r>
          </a:p>
          <a:p>
            <a:pPr marL="285750" indent="-285750" eaLnBrk="1" hangingPunct="1"/>
            <a:r>
              <a:rPr b="1" dirty="0">
                <a:solidFill>
                  <a:prstClr val="black"/>
                </a:solidFill>
                <a:latin typeface="Times New Roman" panose="02020603050405020304" pitchFamily="18" charset="0"/>
                <a:cs typeface="Times New Roman" panose="02020603050405020304" pitchFamily="18" charset="0"/>
              </a:rPr>
              <a:t>- TP Hồ Chí Minh v</a:t>
            </a:r>
            <a:r>
              <a:rPr b="1" dirty="0">
                <a:solidFill>
                  <a:prstClr val="black"/>
                </a:solidFill>
                <a:latin typeface="Times New Roman" panose="02020603050405020304" pitchFamily="18" charset="0"/>
                <a:ea typeface="Times New Roman" panose="02020603050405020304" pitchFamily="18" charset="0"/>
              </a:rPr>
              <a:t>à</a:t>
            </a:r>
            <a:r>
              <a:rPr b="1" dirty="0">
                <a:solidFill>
                  <a:prstClr val="black"/>
                </a:solidFill>
                <a:latin typeface="Times New Roman" panose="02020603050405020304" pitchFamily="18" charset="0"/>
                <a:cs typeface="Times New Roman" panose="02020603050405020304" pitchFamily="18" charset="0"/>
              </a:rPr>
              <a:t> H</a:t>
            </a:r>
            <a:r>
              <a:rPr b="1" dirty="0">
                <a:solidFill>
                  <a:prstClr val="black"/>
                </a:solidFill>
                <a:latin typeface="Times New Roman" panose="02020603050405020304" pitchFamily="18" charset="0"/>
                <a:ea typeface="Times New Roman" panose="02020603050405020304" pitchFamily="18" charset="0"/>
              </a:rPr>
              <a:t>à</a:t>
            </a:r>
            <a:r>
              <a:rPr b="1" dirty="0">
                <a:solidFill>
                  <a:prstClr val="black"/>
                </a:solidFill>
                <a:latin typeface="Times New Roman" panose="02020603050405020304" pitchFamily="18" charset="0"/>
                <a:cs typeface="Times New Roman" panose="02020603050405020304" pitchFamily="18" charset="0"/>
              </a:rPr>
              <a:t> Nội</a:t>
            </a:r>
            <a:r>
              <a:rPr b="1" dirty="0">
                <a:solidFill>
                  <a:prstClr val="black"/>
                </a:solidFill>
                <a:latin typeface="Times New Roman" panose="02020603050405020304" pitchFamily="18" charset="0"/>
                <a:ea typeface="Times New Roman" panose="02020603050405020304" pitchFamily="18" charset="0"/>
              </a:rPr>
              <a:t>…</a:t>
            </a:r>
          </a:p>
        </p:txBody>
      </p:sp>
      <p:cxnSp>
        <p:nvCxnSpPr>
          <p:cNvPr id="28" name="Straight Arrow Connector 27"/>
          <p:cNvCxnSpPr>
            <a:stCxn id="10" idx="3"/>
            <a:endCxn id="21" idx="1"/>
          </p:cNvCxnSpPr>
          <p:nvPr/>
        </p:nvCxnSpPr>
        <p:spPr>
          <a:xfrm flipV="1">
            <a:off x="5638800" y="914401"/>
            <a:ext cx="457200" cy="23813"/>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2" name="Straight Arrow Connector 31"/>
          <p:cNvCxnSpPr>
            <a:stCxn id="11" idx="3"/>
          </p:cNvCxnSpPr>
          <p:nvPr/>
        </p:nvCxnSpPr>
        <p:spPr>
          <a:xfrm>
            <a:off x="5727700" y="2476500"/>
            <a:ext cx="304800"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4" name="Straight Arrow Connector 43"/>
          <p:cNvCxnSpPr>
            <a:stCxn id="15" idx="3"/>
          </p:cNvCxnSpPr>
          <p:nvPr/>
        </p:nvCxnSpPr>
        <p:spPr>
          <a:xfrm>
            <a:off x="5727700" y="4152900"/>
            <a:ext cx="304800"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6" name="Straight Arrow Connector 45"/>
          <p:cNvCxnSpPr>
            <a:stCxn id="16" idx="3"/>
          </p:cNvCxnSpPr>
          <p:nvPr/>
        </p:nvCxnSpPr>
        <p:spPr>
          <a:xfrm>
            <a:off x="5727700" y="5981700"/>
            <a:ext cx="304800"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5625" name="Line 25"/>
          <p:cNvSpPr>
            <a:spLocks noChangeShapeType="1"/>
          </p:cNvSpPr>
          <p:nvPr/>
        </p:nvSpPr>
        <p:spPr bwMode="auto">
          <a:xfrm>
            <a:off x="3581400" y="914400"/>
            <a:ext cx="0" cy="5029200"/>
          </a:xfrm>
          <a:prstGeom prst="line">
            <a:avLst/>
          </a:prstGeom>
          <a:noFill/>
          <a:ln w="9525">
            <a:solidFill>
              <a:schemeClr val="tx1"/>
            </a:solidFill>
            <a:round/>
          </a:ln>
          <a:effectLst>
            <a:prstShdw prst="shdw18" dist="17961" dir="13500000">
              <a:schemeClr val="tx1">
                <a:gamma/>
                <a:shade val="60000"/>
                <a:invGamma/>
              </a:schemeClr>
            </a:prstShdw>
          </a:effectLst>
        </p:spPr>
        <p:txBody>
          <a:bodyPr/>
          <a:lstStyle/>
          <a:p>
            <a:pPr fontAlgn="base">
              <a:spcBef>
                <a:spcPct val="0"/>
              </a:spcBef>
              <a:spcAft>
                <a:spcPct val="0"/>
              </a:spcAft>
              <a:defRPr/>
            </a:pPr>
            <a:endParaRPr lang="en-US">
              <a:solidFill>
                <a:prstClr val="black"/>
              </a:solidFill>
              <a:latin typeface="Arial" panose="020B0604020202020204" pitchFamily="34" charset="0"/>
            </a:endParaRPr>
          </a:p>
        </p:txBody>
      </p:sp>
      <p:sp>
        <p:nvSpPr>
          <p:cNvPr id="25626" name="Line 26"/>
          <p:cNvSpPr>
            <a:spLocks noChangeShapeType="1"/>
          </p:cNvSpPr>
          <p:nvPr/>
        </p:nvSpPr>
        <p:spPr bwMode="auto">
          <a:xfrm>
            <a:off x="3581400" y="4143375"/>
            <a:ext cx="685800" cy="0"/>
          </a:xfrm>
          <a:prstGeom prst="line">
            <a:avLst/>
          </a:prstGeom>
          <a:noFill/>
          <a:ln w="3175">
            <a:solidFill>
              <a:schemeClr val="tx1"/>
            </a:solidFill>
            <a:round/>
            <a:tailEnd type="triangle" w="med" len="med"/>
          </a:ln>
          <a:effectLst>
            <a:prstShdw prst="shdw18" dist="17961" dir="13500000">
              <a:schemeClr val="tx1">
                <a:gamma/>
                <a:shade val="60000"/>
                <a:invGamma/>
              </a:schemeClr>
            </a:prstShdw>
          </a:effectLst>
        </p:spPr>
        <p:txBody>
          <a:bodyPr/>
          <a:lstStyle/>
          <a:p>
            <a:pPr fontAlgn="base">
              <a:spcBef>
                <a:spcPct val="0"/>
              </a:spcBef>
              <a:spcAft>
                <a:spcPct val="0"/>
              </a:spcAft>
              <a:defRPr/>
            </a:pPr>
            <a:endParaRPr lang="en-US">
              <a:solidFill>
                <a:prstClr val="black"/>
              </a:solidFill>
              <a:latin typeface="Arial" panose="020B0604020202020204" pitchFamily="34" charset="0"/>
            </a:endParaRPr>
          </a:p>
        </p:txBody>
      </p:sp>
      <p:sp>
        <p:nvSpPr>
          <p:cNvPr id="25627" name="Line 27"/>
          <p:cNvSpPr>
            <a:spLocks noChangeShapeType="1"/>
          </p:cNvSpPr>
          <p:nvPr/>
        </p:nvSpPr>
        <p:spPr bwMode="auto">
          <a:xfrm>
            <a:off x="3581400" y="2466975"/>
            <a:ext cx="685800" cy="0"/>
          </a:xfrm>
          <a:prstGeom prst="line">
            <a:avLst/>
          </a:prstGeom>
          <a:noFill/>
          <a:ln w="3175">
            <a:solidFill>
              <a:schemeClr val="tx1"/>
            </a:solidFill>
            <a:round/>
            <a:tailEnd type="triangle" w="med" len="med"/>
          </a:ln>
          <a:effectLst>
            <a:prstShdw prst="shdw18" dist="17961" dir="13500000">
              <a:schemeClr val="tx1">
                <a:gamma/>
                <a:shade val="60000"/>
                <a:invGamma/>
              </a:schemeClr>
            </a:prstShdw>
          </a:effectLst>
        </p:spPr>
        <p:txBody>
          <a:bodyPr/>
          <a:lstStyle/>
          <a:p>
            <a:pPr fontAlgn="base">
              <a:spcBef>
                <a:spcPct val="0"/>
              </a:spcBef>
              <a:spcAft>
                <a:spcPct val="0"/>
              </a:spcAft>
              <a:defRPr/>
            </a:pPr>
            <a:endParaRPr lang="en-US">
              <a:solidFill>
                <a:prstClr val="black"/>
              </a:solidFill>
              <a:latin typeface="Arial" panose="020B0604020202020204" pitchFamily="34" charset="0"/>
            </a:endParaRPr>
          </a:p>
        </p:txBody>
      </p:sp>
      <p:sp>
        <p:nvSpPr>
          <p:cNvPr id="25628" name="Line 28"/>
          <p:cNvSpPr>
            <a:spLocks noChangeShapeType="1"/>
          </p:cNvSpPr>
          <p:nvPr/>
        </p:nvSpPr>
        <p:spPr bwMode="auto">
          <a:xfrm>
            <a:off x="3581400" y="914400"/>
            <a:ext cx="685800" cy="0"/>
          </a:xfrm>
          <a:prstGeom prst="line">
            <a:avLst/>
          </a:prstGeom>
          <a:noFill/>
          <a:ln w="3175">
            <a:solidFill>
              <a:schemeClr val="tx1"/>
            </a:solidFill>
            <a:round/>
            <a:tailEnd type="triangle" w="med" len="med"/>
          </a:ln>
          <a:effectLst>
            <a:prstShdw prst="shdw18" dist="17961" dir="13500000">
              <a:schemeClr val="tx1">
                <a:gamma/>
                <a:shade val="60000"/>
                <a:invGamma/>
              </a:schemeClr>
            </a:prstShdw>
          </a:effectLst>
        </p:spPr>
        <p:txBody>
          <a:bodyPr/>
          <a:lstStyle/>
          <a:p>
            <a:pPr fontAlgn="base">
              <a:spcBef>
                <a:spcPct val="0"/>
              </a:spcBef>
              <a:spcAft>
                <a:spcPct val="0"/>
              </a:spcAft>
              <a:defRPr/>
            </a:pPr>
            <a:endParaRPr lang="en-US">
              <a:solidFill>
                <a:prstClr val="black"/>
              </a:solidFill>
              <a:latin typeface="Arial" panose="020B0604020202020204" pitchFamily="34" charset="0"/>
            </a:endParaRPr>
          </a:p>
        </p:txBody>
      </p:sp>
      <p:sp>
        <p:nvSpPr>
          <p:cNvPr id="25629" name="Line 29"/>
          <p:cNvSpPr>
            <a:spLocks noChangeShapeType="1"/>
          </p:cNvSpPr>
          <p:nvPr/>
        </p:nvSpPr>
        <p:spPr bwMode="auto">
          <a:xfrm>
            <a:off x="3581400" y="5943600"/>
            <a:ext cx="685800" cy="0"/>
          </a:xfrm>
          <a:prstGeom prst="line">
            <a:avLst/>
          </a:prstGeom>
          <a:noFill/>
          <a:ln w="3175">
            <a:solidFill>
              <a:schemeClr val="tx1"/>
            </a:solidFill>
            <a:round/>
            <a:tailEnd type="triangle" w="med" len="med"/>
          </a:ln>
          <a:effectLst>
            <a:prstShdw prst="shdw18" dist="17961" dir="13500000">
              <a:schemeClr val="tx1">
                <a:gamma/>
                <a:shade val="60000"/>
                <a:invGamma/>
              </a:schemeClr>
            </a:prstShdw>
          </a:effectLst>
        </p:spPr>
        <p:txBody>
          <a:bodyPr/>
          <a:lstStyle/>
          <a:p>
            <a:pPr fontAlgn="base">
              <a:spcBef>
                <a:spcPct val="0"/>
              </a:spcBef>
              <a:spcAft>
                <a:spcPct val="0"/>
              </a:spcAft>
              <a:defRPr/>
            </a:pPr>
            <a:endParaRPr lang="en-US">
              <a:solidFill>
                <a:prstClr val="black"/>
              </a:solidFill>
              <a:latin typeface="Arial" panose="020B0604020202020204" pitchFamily="34" charset="0"/>
            </a:endParaRPr>
          </a:p>
        </p:txBody>
      </p:sp>
      <p:sp>
        <p:nvSpPr>
          <p:cNvPr id="25630" name="Line 30"/>
          <p:cNvSpPr>
            <a:spLocks noChangeShapeType="1"/>
          </p:cNvSpPr>
          <p:nvPr/>
        </p:nvSpPr>
        <p:spPr bwMode="auto">
          <a:xfrm>
            <a:off x="3048000" y="3352800"/>
            <a:ext cx="533400" cy="0"/>
          </a:xfrm>
          <a:prstGeom prst="line">
            <a:avLst/>
          </a:prstGeom>
          <a:noFill/>
          <a:ln w="3175">
            <a:solidFill>
              <a:schemeClr val="tx1"/>
            </a:solidFill>
            <a:round/>
            <a:tailEnd type="triangle" w="med" len="med"/>
          </a:ln>
          <a:effectLst>
            <a:prstShdw prst="shdw18" dist="17961" dir="13500000">
              <a:schemeClr val="tx1">
                <a:gamma/>
                <a:shade val="60000"/>
                <a:invGamma/>
              </a:schemeClr>
            </a:prstShdw>
          </a:effectLst>
        </p:spPr>
        <p:txBody>
          <a:bodyPr/>
          <a:lstStyle/>
          <a:p>
            <a:pPr fontAlgn="base">
              <a:spcBef>
                <a:spcPct val="0"/>
              </a:spcBef>
              <a:spcAft>
                <a:spcPct val="0"/>
              </a:spcAft>
              <a:defRPr/>
            </a:pPr>
            <a:endParaRPr lang="en-US">
              <a:solidFill>
                <a:prstClr val="black"/>
              </a:solidFill>
              <a:latin typeface="Arial" panose="020B0604020202020204" pitchFamily="34" charset="0"/>
            </a:endParaRPr>
          </a:p>
        </p:txBody>
      </p:sp>
      <p:sp>
        <p:nvSpPr>
          <p:cNvPr id="49173" name="Text Box 15"/>
          <p:cNvSpPr txBox="1"/>
          <p:nvPr/>
        </p:nvSpPr>
        <p:spPr>
          <a:xfrm>
            <a:off x="1676400" y="33339"/>
            <a:ext cx="2895600" cy="523875"/>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stStyle>
          <a:p>
            <a:pPr marL="0" indent="0" defTabSz="914400" eaLnBrk="1" hangingPunct="1">
              <a:spcBef>
                <a:spcPct val="50000"/>
              </a:spcBef>
              <a:buClrTx/>
              <a:buSzTx/>
              <a:buNone/>
            </a:pPr>
            <a:r>
              <a:rPr lang="nl-NL" altLang="vi-VN" sz="2800" b="1" u="sng" dirty="0">
                <a:solidFill>
                  <a:srgbClr val="000099"/>
                </a:solidFill>
                <a:latin typeface="Times New Roman" panose="02020603050405020304" pitchFamily="18" charset="0"/>
              </a:rPr>
              <a:t>NỘI DUNG BÀI</a:t>
            </a:r>
            <a:endParaRPr lang="en-US" altLang="vi-VN" sz="2800" b="1" u="sng" dirty="0">
              <a:solidFill>
                <a:srgbClr val="000099"/>
              </a:solidFill>
              <a:latin typeface="Times New Roman" panose="02020603050405020304"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448C59C-7DE9-4509-82CA-1EB8BC4C31DA}"/>
              </a:ext>
            </a:extLst>
          </p:cNvPr>
          <p:cNvSpPr/>
          <p:nvPr/>
        </p:nvSpPr>
        <p:spPr>
          <a:xfrm>
            <a:off x="881757" y="1113446"/>
            <a:ext cx="5642333" cy="5066002"/>
          </a:xfrm>
          <a:prstGeom prst="rect">
            <a:avLst/>
          </a:prstGeom>
          <a:ln>
            <a:solidFill>
              <a:schemeClr val="accent6">
                <a:lumMod val="50000"/>
              </a:schemeClr>
            </a:solidFill>
          </a:ln>
        </p:spPr>
        <p:txBody>
          <a:bodyPr wrap="square">
            <a:spAutoFit/>
          </a:bodyPr>
          <a:lstStyle/>
          <a:p>
            <a:pPr algn="just">
              <a:lnSpc>
                <a:spcPct val="120000"/>
              </a:lnSpc>
            </a:pPr>
            <a:r>
              <a:rPr lang="it-IT" sz="3200" dirty="0">
                <a:solidFill>
                  <a:srgbClr val="002060"/>
                </a:solidFill>
                <a:ea typeface="Times New Roman" panose="02020603050405020304" pitchFamily="18" charset="0"/>
                <a:cs typeface="Times New Roman" panose="02020603050405020304" pitchFamily="18" charset="0"/>
              </a:rPr>
              <a:t>- </a:t>
            </a:r>
            <a:r>
              <a:rPr lang="vi-VN" sz="3200" dirty="0">
                <a:solidFill>
                  <a:srgbClr val="002060"/>
                </a:solidFill>
              </a:rPr>
              <a:t>Viết </a:t>
            </a:r>
            <a:r>
              <a:rPr lang="vi-VN" sz="3200" dirty="0">
                <a:solidFill>
                  <a:srgbClr val="C00000"/>
                </a:solidFill>
              </a:rPr>
              <a:t>báo cáo </a:t>
            </a:r>
            <a:r>
              <a:rPr lang="vi-VN" sz="3200" dirty="0">
                <a:solidFill>
                  <a:srgbClr val="002060"/>
                </a:solidFill>
              </a:rPr>
              <a:t>ngắn gọn dự báo </a:t>
            </a:r>
            <a:r>
              <a:rPr lang="vi-VN" sz="3200" dirty="0">
                <a:solidFill>
                  <a:srgbClr val="C00000"/>
                </a:solidFill>
              </a:rPr>
              <a:t>xu hướng </a:t>
            </a:r>
            <a:r>
              <a:rPr lang="vi-VN" sz="3200" dirty="0">
                <a:solidFill>
                  <a:srgbClr val="002060"/>
                </a:solidFill>
              </a:rPr>
              <a:t>phát triển của dịch vụ của Việt Nam trong tương lai</a:t>
            </a:r>
            <a:endParaRPr lang="en-US" sz="3200" dirty="0">
              <a:solidFill>
                <a:srgbClr val="002060"/>
              </a:solidFill>
            </a:endParaRPr>
          </a:p>
          <a:p>
            <a:pPr>
              <a:spcBef>
                <a:spcPct val="50000"/>
              </a:spcBef>
              <a:buFontTx/>
              <a:buChar char="-"/>
            </a:pPr>
            <a:r>
              <a:rPr lang="en-US" sz="3200" dirty="0">
                <a:solidFill>
                  <a:srgbClr val="002060"/>
                </a:solidFill>
                <a:effectLst/>
                <a:ea typeface="Times New Roman" panose="02020603050405020304" pitchFamily="18" charset="0"/>
              </a:rPr>
              <a:t> </a:t>
            </a:r>
            <a:r>
              <a:rPr lang="en-US" altLang="en-US" sz="3200" dirty="0" err="1">
                <a:solidFill>
                  <a:srgbClr val="002060"/>
                </a:solidFill>
              </a:rPr>
              <a:t>Chuẩn</a:t>
            </a:r>
            <a:r>
              <a:rPr lang="en-US" altLang="en-US" sz="3200" dirty="0">
                <a:solidFill>
                  <a:srgbClr val="002060"/>
                </a:solidFill>
              </a:rPr>
              <a:t> </a:t>
            </a:r>
            <a:r>
              <a:rPr lang="en-US" altLang="en-US" sz="3200" dirty="0" err="1">
                <a:solidFill>
                  <a:srgbClr val="002060"/>
                </a:solidFill>
              </a:rPr>
              <a:t>bị</a:t>
            </a:r>
            <a:r>
              <a:rPr lang="en-US" altLang="en-US" sz="3200" dirty="0">
                <a:solidFill>
                  <a:srgbClr val="002060"/>
                </a:solidFill>
              </a:rPr>
              <a:t> </a:t>
            </a:r>
            <a:r>
              <a:rPr lang="en-US" altLang="en-US" sz="3200" dirty="0" err="1">
                <a:solidFill>
                  <a:srgbClr val="C00000"/>
                </a:solidFill>
              </a:rPr>
              <a:t>bài</a:t>
            </a:r>
            <a:r>
              <a:rPr lang="en-US" altLang="en-US" sz="3200" dirty="0">
                <a:solidFill>
                  <a:srgbClr val="C00000"/>
                </a:solidFill>
              </a:rPr>
              <a:t> 14 </a:t>
            </a:r>
            <a:r>
              <a:rPr lang="en-US" altLang="en-US" sz="3200" dirty="0">
                <a:solidFill>
                  <a:srgbClr val="002060"/>
                </a:solidFill>
              </a:rPr>
              <a:t>: </a:t>
            </a:r>
            <a:r>
              <a:rPr lang="en-US" altLang="en-US" sz="3200" dirty="0" err="1">
                <a:solidFill>
                  <a:srgbClr val="002060"/>
                </a:solidFill>
              </a:rPr>
              <a:t>Giao</a:t>
            </a:r>
            <a:r>
              <a:rPr lang="en-US" altLang="en-US" sz="3200" dirty="0">
                <a:solidFill>
                  <a:srgbClr val="002060"/>
                </a:solidFill>
              </a:rPr>
              <a:t> </a:t>
            </a:r>
            <a:r>
              <a:rPr lang="en-US" altLang="en-US" sz="3200" dirty="0" err="1">
                <a:solidFill>
                  <a:srgbClr val="002060"/>
                </a:solidFill>
              </a:rPr>
              <a:t>thông</a:t>
            </a:r>
            <a:r>
              <a:rPr lang="en-US" altLang="en-US" sz="3200" dirty="0">
                <a:solidFill>
                  <a:srgbClr val="002060"/>
                </a:solidFill>
              </a:rPr>
              <a:t> </a:t>
            </a:r>
            <a:r>
              <a:rPr lang="en-US" altLang="en-US" sz="3200" dirty="0" err="1">
                <a:solidFill>
                  <a:srgbClr val="002060"/>
                </a:solidFill>
              </a:rPr>
              <a:t>vận</a:t>
            </a:r>
            <a:r>
              <a:rPr lang="en-US" altLang="en-US" sz="3200" dirty="0">
                <a:solidFill>
                  <a:srgbClr val="002060"/>
                </a:solidFill>
              </a:rPr>
              <a:t> </a:t>
            </a:r>
            <a:r>
              <a:rPr lang="en-US" altLang="en-US" sz="3200" dirty="0" err="1">
                <a:solidFill>
                  <a:srgbClr val="002060"/>
                </a:solidFill>
              </a:rPr>
              <a:t>tải</a:t>
            </a:r>
            <a:r>
              <a:rPr lang="en-US" altLang="en-US" sz="3200" dirty="0">
                <a:solidFill>
                  <a:srgbClr val="002060"/>
                </a:solidFill>
              </a:rPr>
              <a:t> </a:t>
            </a:r>
            <a:r>
              <a:rPr lang="en-US" altLang="en-US" sz="3200" dirty="0" err="1">
                <a:solidFill>
                  <a:srgbClr val="002060"/>
                </a:solidFill>
              </a:rPr>
              <a:t>và</a:t>
            </a:r>
            <a:r>
              <a:rPr lang="en-US" altLang="en-US" sz="3200" dirty="0">
                <a:solidFill>
                  <a:srgbClr val="002060"/>
                </a:solidFill>
              </a:rPr>
              <a:t> </a:t>
            </a:r>
            <a:r>
              <a:rPr lang="en-US" altLang="en-US" sz="3200" dirty="0" err="1">
                <a:solidFill>
                  <a:srgbClr val="002060"/>
                </a:solidFill>
              </a:rPr>
              <a:t>bưu</a:t>
            </a:r>
            <a:r>
              <a:rPr lang="en-US" altLang="en-US" sz="3200" dirty="0">
                <a:solidFill>
                  <a:srgbClr val="002060"/>
                </a:solidFill>
              </a:rPr>
              <a:t> </a:t>
            </a:r>
            <a:r>
              <a:rPr lang="en-US" altLang="en-US" sz="3200" dirty="0" err="1">
                <a:solidFill>
                  <a:srgbClr val="002060"/>
                </a:solidFill>
              </a:rPr>
              <a:t>chính</a:t>
            </a:r>
            <a:r>
              <a:rPr lang="en-US" altLang="en-US" sz="3200" dirty="0">
                <a:solidFill>
                  <a:srgbClr val="002060"/>
                </a:solidFill>
              </a:rPr>
              <a:t> </a:t>
            </a:r>
            <a:r>
              <a:rPr lang="en-US" altLang="en-US" sz="3200" dirty="0" err="1">
                <a:solidFill>
                  <a:srgbClr val="002060"/>
                </a:solidFill>
              </a:rPr>
              <a:t>viễn</a:t>
            </a:r>
            <a:r>
              <a:rPr lang="en-US" altLang="en-US" sz="3200" dirty="0">
                <a:solidFill>
                  <a:srgbClr val="002060"/>
                </a:solidFill>
              </a:rPr>
              <a:t> </a:t>
            </a:r>
            <a:r>
              <a:rPr lang="en-US" altLang="en-US" sz="3200" dirty="0" err="1">
                <a:solidFill>
                  <a:srgbClr val="002060"/>
                </a:solidFill>
              </a:rPr>
              <a:t>thông</a:t>
            </a:r>
            <a:endParaRPr lang="en-US" altLang="en-US" sz="3200" dirty="0">
              <a:solidFill>
                <a:srgbClr val="002060"/>
              </a:solidFill>
            </a:endParaRPr>
          </a:p>
          <a:p>
            <a:pPr>
              <a:spcBef>
                <a:spcPct val="50000"/>
              </a:spcBef>
            </a:pPr>
            <a:r>
              <a:rPr lang="en-US" altLang="en-US" sz="3200" dirty="0">
                <a:solidFill>
                  <a:srgbClr val="002060"/>
                </a:solidFill>
              </a:rPr>
              <a:t>   + </a:t>
            </a:r>
            <a:r>
              <a:rPr lang="en-US" altLang="en-US" sz="3200" dirty="0" err="1">
                <a:solidFill>
                  <a:srgbClr val="002060"/>
                </a:solidFill>
              </a:rPr>
              <a:t>Đọc</a:t>
            </a:r>
            <a:r>
              <a:rPr lang="en-US" altLang="en-US" sz="3200" dirty="0">
                <a:solidFill>
                  <a:srgbClr val="002060"/>
                </a:solidFill>
              </a:rPr>
              <a:t> </a:t>
            </a:r>
            <a:r>
              <a:rPr lang="en-US" altLang="en-US" sz="3200" dirty="0" err="1">
                <a:solidFill>
                  <a:srgbClr val="002060"/>
                </a:solidFill>
              </a:rPr>
              <a:t>bài</a:t>
            </a:r>
            <a:r>
              <a:rPr lang="en-US" altLang="en-US" sz="3200" dirty="0">
                <a:solidFill>
                  <a:srgbClr val="002060"/>
                </a:solidFill>
              </a:rPr>
              <a:t> </a:t>
            </a:r>
            <a:r>
              <a:rPr lang="en-US" altLang="en-US" sz="3200" dirty="0" err="1">
                <a:solidFill>
                  <a:srgbClr val="002060"/>
                </a:solidFill>
              </a:rPr>
              <a:t>và</a:t>
            </a:r>
            <a:r>
              <a:rPr lang="en-US" altLang="en-US" sz="3200" dirty="0">
                <a:solidFill>
                  <a:srgbClr val="002060"/>
                </a:solidFill>
              </a:rPr>
              <a:t> </a:t>
            </a:r>
            <a:r>
              <a:rPr lang="en-US" altLang="en-US" sz="3200" dirty="0" err="1">
                <a:solidFill>
                  <a:srgbClr val="002060"/>
                </a:solidFill>
              </a:rPr>
              <a:t>trả</a:t>
            </a:r>
            <a:r>
              <a:rPr lang="en-US" altLang="en-US" sz="3200" dirty="0">
                <a:solidFill>
                  <a:srgbClr val="002060"/>
                </a:solidFill>
              </a:rPr>
              <a:t> </a:t>
            </a:r>
            <a:r>
              <a:rPr lang="en-US" altLang="en-US" sz="3200" dirty="0" err="1">
                <a:solidFill>
                  <a:srgbClr val="002060"/>
                </a:solidFill>
              </a:rPr>
              <a:t>lời</a:t>
            </a:r>
            <a:r>
              <a:rPr lang="en-US" altLang="en-US" sz="3200" dirty="0">
                <a:solidFill>
                  <a:srgbClr val="002060"/>
                </a:solidFill>
              </a:rPr>
              <a:t> </a:t>
            </a:r>
            <a:r>
              <a:rPr lang="en-US" altLang="en-US" sz="3200" dirty="0" err="1">
                <a:solidFill>
                  <a:srgbClr val="002060"/>
                </a:solidFill>
              </a:rPr>
              <a:t>các</a:t>
            </a:r>
            <a:r>
              <a:rPr lang="en-US" altLang="en-US" sz="3200" dirty="0">
                <a:solidFill>
                  <a:srgbClr val="002060"/>
                </a:solidFill>
              </a:rPr>
              <a:t> </a:t>
            </a:r>
            <a:r>
              <a:rPr lang="en-US" altLang="en-US" sz="3200" dirty="0" err="1">
                <a:solidFill>
                  <a:srgbClr val="002060"/>
                </a:solidFill>
              </a:rPr>
              <a:t>câu</a:t>
            </a:r>
            <a:r>
              <a:rPr lang="en-US" altLang="en-US" sz="3200" dirty="0">
                <a:solidFill>
                  <a:srgbClr val="002060"/>
                </a:solidFill>
              </a:rPr>
              <a:t> </a:t>
            </a:r>
            <a:r>
              <a:rPr lang="en-US" altLang="en-US" sz="3200" dirty="0" err="1">
                <a:solidFill>
                  <a:srgbClr val="002060"/>
                </a:solidFill>
              </a:rPr>
              <a:t>hỏi</a:t>
            </a:r>
            <a:r>
              <a:rPr lang="en-US" altLang="en-US" sz="3200" dirty="0">
                <a:solidFill>
                  <a:srgbClr val="002060"/>
                </a:solidFill>
              </a:rPr>
              <a:t> </a:t>
            </a:r>
            <a:r>
              <a:rPr lang="en-US" altLang="en-US" sz="3200" dirty="0" err="1">
                <a:solidFill>
                  <a:srgbClr val="002060"/>
                </a:solidFill>
              </a:rPr>
              <a:t>trong</a:t>
            </a:r>
            <a:r>
              <a:rPr lang="en-US" altLang="en-US" sz="3200" dirty="0">
                <a:solidFill>
                  <a:srgbClr val="002060"/>
                </a:solidFill>
              </a:rPr>
              <a:t> </a:t>
            </a:r>
            <a:r>
              <a:rPr lang="en-US" altLang="en-US" sz="3200" dirty="0" err="1">
                <a:solidFill>
                  <a:srgbClr val="002060"/>
                </a:solidFill>
              </a:rPr>
              <a:t>từng</a:t>
            </a:r>
            <a:r>
              <a:rPr lang="en-US" altLang="en-US" sz="3200" dirty="0">
                <a:solidFill>
                  <a:srgbClr val="002060"/>
                </a:solidFill>
              </a:rPr>
              <a:t> </a:t>
            </a:r>
            <a:r>
              <a:rPr lang="en-US" altLang="en-US" sz="3200" dirty="0" err="1">
                <a:solidFill>
                  <a:srgbClr val="002060"/>
                </a:solidFill>
              </a:rPr>
              <a:t>mục</a:t>
            </a:r>
            <a:r>
              <a:rPr lang="en-US" altLang="en-US" sz="3200" dirty="0">
                <a:solidFill>
                  <a:srgbClr val="002060"/>
                </a:solidFill>
              </a:rPr>
              <a:t> .</a:t>
            </a:r>
          </a:p>
          <a:p>
            <a:pPr>
              <a:spcBef>
                <a:spcPct val="50000"/>
              </a:spcBef>
            </a:pPr>
            <a:r>
              <a:rPr lang="en-US" altLang="en-US" sz="3200" dirty="0">
                <a:solidFill>
                  <a:srgbClr val="002060"/>
                </a:solidFill>
              </a:rPr>
              <a:t>   + Quan </a:t>
            </a:r>
            <a:r>
              <a:rPr lang="en-US" altLang="en-US" sz="3200" dirty="0" err="1">
                <a:solidFill>
                  <a:srgbClr val="002060"/>
                </a:solidFill>
              </a:rPr>
              <a:t>sát</a:t>
            </a:r>
            <a:r>
              <a:rPr lang="en-US" altLang="en-US" sz="3200" dirty="0">
                <a:solidFill>
                  <a:srgbClr val="002060"/>
                </a:solidFill>
              </a:rPr>
              <a:t>  </a:t>
            </a:r>
            <a:r>
              <a:rPr lang="en-US" altLang="en-US" sz="3200" dirty="0" err="1">
                <a:solidFill>
                  <a:srgbClr val="002060"/>
                </a:solidFill>
              </a:rPr>
              <a:t>khai</a:t>
            </a:r>
            <a:r>
              <a:rPr lang="en-US" altLang="en-US" sz="3200" dirty="0">
                <a:solidFill>
                  <a:srgbClr val="002060"/>
                </a:solidFill>
              </a:rPr>
              <a:t> </a:t>
            </a:r>
            <a:r>
              <a:rPr lang="en-US" altLang="en-US" sz="3200" dirty="0" err="1">
                <a:solidFill>
                  <a:srgbClr val="002060"/>
                </a:solidFill>
              </a:rPr>
              <a:t>thác</a:t>
            </a:r>
            <a:r>
              <a:rPr lang="en-US" altLang="en-US" sz="3200" dirty="0">
                <a:solidFill>
                  <a:srgbClr val="002060"/>
                </a:solidFill>
              </a:rPr>
              <a:t> </a:t>
            </a:r>
            <a:r>
              <a:rPr lang="en-US" altLang="en-US" sz="3200" dirty="0" err="1">
                <a:solidFill>
                  <a:srgbClr val="002060"/>
                </a:solidFill>
              </a:rPr>
              <a:t>hình</a:t>
            </a:r>
            <a:r>
              <a:rPr lang="en-US" altLang="en-US" sz="3200" dirty="0">
                <a:solidFill>
                  <a:srgbClr val="002060"/>
                </a:solidFill>
              </a:rPr>
              <a:t> 14.1 </a:t>
            </a:r>
          </a:p>
        </p:txBody>
      </p:sp>
      <p:grpSp>
        <p:nvGrpSpPr>
          <p:cNvPr id="4" name="Group 3">
            <a:extLst>
              <a:ext uri="{FF2B5EF4-FFF2-40B4-BE49-F238E27FC236}">
                <a16:creationId xmlns:a16="http://schemas.microsoft.com/office/drawing/2014/main" id="{3B368E4B-4698-43EA-BADA-0682B35EBBED}"/>
              </a:ext>
            </a:extLst>
          </p:cNvPr>
          <p:cNvGrpSpPr/>
          <p:nvPr/>
        </p:nvGrpSpPr>
        <p:grpSpPr>
          <a:xfrm>
            <a:off x="2936544" y="98508"/>
            <a:ext cx="6318912" cy="716771"/>
            <a:chOff x="1399309" y="32676"/>
            <a:chExt cx="9393381" cy="716771"/>
          </a:xfrm>
        </p:grpSpPr>
        <p:sp>
          <p:nvSpPr>
            <p:cNvPr id="5" name="Rectangle: Rounded Corners 4">
              <a:extLst>
                <a:ext uri="{FF2B5EF4-FFF2-40B4-BE49-F238E27FC236}">
                  <a16:creationId xmlns:a16="http://schemas.microsoft.com/office/drawing/2014/main" id="{1443F357-778F-46CE-9097-C9AD975C7B9C}"/>
                </a:ext>
              </a:extLst>
            </p:cNvPr>
            <p:cNvSpPr/>
            <p:nvPr/>
          </p:nvSpPr>
          <p:spPr>
            <a:xfrm>
              <a:off x="1399309" y="41561"/>
              <a:ext cx="9393381" cy="707886"/>
            </a:xfrm>
            <a:prstGeom prst="roundRect">
              <a:avLst>
                <a:gd name="adj" fmla="val 50000"/>
              </a:avLst>
            </a:prstGeom>
            <a:solidFill>
              <a:srgbClr val="8D4D0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9Slide07 IcielBaliho Script"/>
                <a:ea typeface="+mn-ea"/>
                <a:cs typeface="+mn-cs"/>
              </a:endParaRPr>
            </a:p>
          </p:txBody>
        </p:sp>
        <p:sp>
          <p:nvSpPr>
            <p:cNvPr id="6" name="TextBox 5">
              <a:extLst>
                <a:ext uri="{FF2B5EF4-FFF2-40B4-BE49-F238E27FC236}">
                  <a16:creationId xmlns:a16="http://schemas.microsoft.com/office/drawing/2014/main" id="{F8DD86D3-DEE0-40D5-A0BE-4F6A1DA9B773}"/>
                </a:ext>
              </a:extLst>
            </p:cNvPr>
            <p:cNvSpPr txBox="1"/>
            <p:nvPr/>
          </p:nvSpPr>
          <p:spPr>
            <a:xfrm>
              <a:off x="2198746" y="32676"/>
              <a:ext cx="7844474"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NHIỆM VỤ CHO EM</a:t>
              </a:r>
            </a:p>
          </p:txBody>
        </p:sp>
      </p:grpSp>
      <p:pic>
        <p:nvPicPr>
          <p:cNvPr id="6146" name="Picture 2" descr="Ngành giao thông vận tải (Transportation sector) là gì? Đặc điểm">
            <a:extLst>
              <a:ext uri="{FF2B5EF4-FFF2-40B4-BE49-F238E27FC236}">
                <a16:creationId xmlns:a16="http://schemas.microsoft.com/office/drawing/2014/main" id="{6DB98EC3-D704-4EE7-89DF-037BF82BBA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8137" y="1080055"/>
            <a:ext cx="4414638" cy="2618853"/>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ĐIỂM CHUẨN HỌC VIỆN CÔNG NGHỆ BƯU CHÍNH VIỄN THÔNG (PHÍA NAM) NĂM 2017">
            <a:extLst>
              <a:ext uri="{FF2B5EF4-FFF2-40B4-BE49-F238E27FC236}">
                <a16:creationId xmlns:a16="http://schemas.microsoft.com/office/drawing/2014/main" id="{C00BE268-A71F-4EF5-AA2A-B1AB1A85F0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8137" y="3785607"/>
            <a:ext cx="4414638" cy="2754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3463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Office Theme">
  <a:themeElements>
    <a:clrScheme name="Custom 39">
      <a:dk1>
        <a:srgbClr val="00206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4">
      <a:majorFont>
        <a:latin typeface="#9Slide03 Roboto Condensed"/>
        <a:ea typeface=""/>
        <a:cs typeface=""/>
      </a:majorFont>
      <a:minorFont>
        <a:latin typeface="#9Slide07 IcielBaliho Scrip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4">
      <a:majorFont>
        <a:latin typeface="#9Slide03 Roboto Condensed"/>
        <a:ea typeface=""/>
        <a:cs typeface=""/>
      </a:majorFont>
      <a:minorFont>
        <a:latin typeface="#9Slide07 IcielBaliho Scrip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2928</TotalTime>
  <Words>1505</Words>
  <Application>Microsoft Office PowerPoint</Application>
  <PresentationFormat>Widescreen</PresentationFormat>
  <Paragraphs>126</Paragraphs>
  <Slides>32</Slides>
  <Notes>8</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32</vt:i4>
      </vt:variant>
    </vt:vector>
  </HeadingPairs>
  <TitlesOfParts>
    <vt:vector size="46" baseType="lpstr">
      <vt:lpstr>微软雅黑</vt:lpstr>
      <vt:lpstr>#9Slide03 Roboto Condensed</vt:lpstr>
      <vt:lpstr>#9Slide07 IcielBaliho Script</vt:lpstr>
      <vt:lpstr>Arial</vt:lpstr>
      <vt:lpstr>Calibri</vt:lpstr>
      <vt:lpstr>Calibri Light</vt:lpstr>
      <vt:lpstr>Times New Roman</vt:lpstr>
      <vt:lpstr>VNI-Times</vt:lpstr>
      <vt:lpstr>Wingdings 3</vt:lpstr>
      <vt:lpstr>Office Theme</vt:lpstr>
      <vt:lpstr>1_Office Theme</vt:lpstr>
      <vt:lpstr>2_Office Theme</vt:lpstr>
      <vt:lpstr>3_Office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Nguyen Thi Phuong</dc:creator>
  <cp:keywords>Không sao chép</cp:keywords>
  <cp:lastModifiedBy>DELL 7370</cp:lastModifiedBy>
  <cp:revision>114</cp:revision>
  <dcterms:created xsi:type="dcterms:W3CDTF">2020-07-25T07:56:42Z</dcterms:created>
  <dcterms:modified xsi:type="dcterms:W3CDTF">2022-10-24T08:34:25Z</dcterms:modified>
</cp:coreProperties>
</file>