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8" r:id="rId3"/>
  </p:sldMasterIdLst>
  <p:notesMasterIdLst>
    <p:notesMasterId r:id="rId21"/>
  </p:notesMasterIdLst>
  <p:sldIdLst>
    <p:sldId id="327" r:id="rId4"/>
    <p:sldId id="407" r:id="rId5"/>
    <p:sldId id="427" r:id="rId6"/>
    <p:sldId id="457" r:id="rId7"/>
    <p:sldId id="458" r:id="rId8"/>
    <p:sldId id="459" r:id="rId9"/>
    <p:sldId id="440" r:id="rId10"/>
    <p:sldId id="446" r:id="rId11"/>
    <p:sldId id="445" r:id="rId12"/>
    <p:sldId id="441" r:id="rId13"/>
    <p:sldId id="454" r:id="rId14"/>
    <p:sldId id="455" r:id="rId15"/>
    <p:sldId id="456" r:id="rId16"/>
    <p:sldId id="450" r:id="rId17"/>
    <p:sldId id="452" r:id="rId18"/>
    <p:sldId id="453" r:id="rId19"/>
    <p:sldId id="340" r:id="rId20"/>
  </p:sldIdLst>
  <p:sldSz cx="16276638" cy="9144000"/>
  <p:notesSz cx="6858000" cy="9144000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FF0066"/>
    <a:srgbClr val="FF7C80"/>
    <a:srgbClr val="FF6600"/>
    <a:srgbClr val="6600CC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4660"/>
  </p:normalViewPr>
  <p:slideViewPr>
    <p:cSldViewPr>
      <p:cViewPr varScale="1">
        <p:scale>
          <a:sx n="53" d="100"/>
          <a:sy n="53" d="100"/>
        </p:scale>
        <p:origin x="618" y="66"/>
      </p:cViewPr>
      <p:guideLst>
        <p:guide orient="horz" pos="2880"/>
        <p:guide pos="512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B5B8007-F28A-4C3E-A48D-DDE012D8153F}" type="slidenum">
              <a:rPr lang="en-US" altLang="en-US" sz="1200">
                <a:cs typeface="Arial" charset="0"/>
              </a:rPr>
              <a:pPr algn="r" eaLnBrk="1" hangingPunct="1"/>
              <a:t>17</a:t>
            </a:fld>
            <a:endParaRPr lang="en-US" altLang="en-US" sz="1200">
              <a:cs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85800"/>
            <a:ext cx="610235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alt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9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382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411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691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567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975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270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83421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3838" y="364070"/>
            <a:ext cx="5354902" cy="1549401"/>
          </a:xfrm>
          <a:prstGeom prst="rect">
            <a:avLst/>
          </a:prstGeom>
        </p:spPr>
        <p:txBody>
          <a:bodyPr anchor="b"/>
          <a:lstStyle>
            <a:lvl1pPr algn="l">
              <a:defRPr sz="355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63714" y="364067"/>
            <a:ext cx="9099093" cy="7804151"/>
          </a:xfrm>
          <a:prstGeom prst="rect">
            <a:avLst/>
          </a:prstGeom>
        </p:spPr>
        <p:txBody>
          <a:bodyPr/>
          <a:lstStyle>
            <a:lvl1pPr>
              <a:defRPr sz="5687"/>
            </a:lvl1pPr>
            <a:lvl2pPr>
              <a:defRPr sz="4976"/>
            </a:lvl2pPr>
            <a:lvl3pPr>
              <a:defRPr sz="4265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3838" y="1913471"/>
            <a:ext cx="5354902" cy="625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88"/>
            </a:lvl1pPr>
            <a:lvl2pPr marL="812516" indent="0">
              <a:buNone/>
              <a:defRPr sz="2132"/>
            </a:lvl2pPr>
            <a:lvl3pPr marL="1625031" indent="0">
              <a:buNone/>
              <a:defRPr sz="1777"/>
            </a:lvl3pPr>
            <a:lvl4pPr marL="2437547" indent="0">
              <a:buNone/>
              <a:defRPr sz="1600"/>
            </a:lvl4pPr>
            <a:lvl5pPr marL="3250063" indent="0">
              <a:buNone/>
              <a:defRPr sz="1600"/>
            </a:lvl5pPr>
            <a:lvl6pPr marL="4062577" indent="0">
              <a:buNone/>
              <a:defRPr sz="1600"/>
            </a:lvl6pPr>
            <a:lvl7pPr marL="4875093" indent="0">
              <a:buNone/>
              <a:defRPr sz="1600"/>
            </a:lvl7pPr>
            <a:lvl8pPr marL="5687608" indent="0">
              <a:buNone/>
              <a:defRPr sz="1600"/>
            </a:lvl8pPr>
            <a:lvl9pPr marL="6500124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74140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3838" y="364070"/>
            <a:ext cx="5354902" cy="1549401"/>
          </a:xfrm>
          <a:prstGeom prst="rect">
            <a:avLst/>
          </a:prstGeom>
        </p:spPr>
        <p:txBody>
          <a:bodyPr anchor="b"/>
          <a:lstStyle>
            <a:lvl1pPr algn="l">
              <a:defRPr sz="355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63714" y="364067"/>
            <a:ext cx="9099093" cy="7804151"/>
          </a:xfrm>
          <a:prstGeom prst="rect">
            <a:avLst/>
          </a:prstGeom>
        </p:spPr>
        <p:txBody>
          <a:bodyPr/>
          <a:lstStyle>
            <a:lvl1pPr>
              <a:defRPr sz="5687"/>
            </a:lvl1pPr>
            <a:lvl2pPr>
              <a:defRPr sz="4976"/>
            </a:lvl2pPr>
            <a:lvl3pPr>
              <a:defRPr sz="4265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3838" y="1913471"/>
            <a:ext cx="5354902" cy="625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88"/>
            </a:lvl1pPr>
            <a:lvl2pPr marL="812516" indent="0">
              <a:buNone/>
              <a:defRPr sz="2132"/>
            </a:lvl2pPr>
            <a:lvl3pPr marL="1625031" indent="0">
              <a:buNone/>
              <a:defRPr sz="1777"/>
            </a:lvl3pPr>
            <a:lvl4pPr marL="2437547" indent="0">
              <a:buNone/>
              <a:defRPr sz="1600"/>
            </a:lvl4pPr>
            <a:lvl5pPr marL="3250063" indent="0">
              <a:buNone/>
              <a:defRPr sz="1600"/>
            </a:lvl5pPr>
            <a:lvl6pPr marL="4062577" indent="0">
              <a:buNone/>
              <a:defRPr sz="1600"/>
            </a:lvl6pPr>
            <a:lvl7pPr marL="4875093" indent="0">
              <a:buNone/>
              <a:defRPr sz="1600"/>
            </a:lvl7pPr>
            <a:lvl8pPr marL="5687608" indent="0">
              <a:buNone/>
              <a:defRPr sz="1600"/>
            </a:lvl8pPr>
            <a:lvl9pPr marL="6500124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346806" y="8933525"/>
            <a:ext cx="3204419" cy="146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25031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7" kern="0" dirty="0">
                <a:solidFill>
                  <a:prstClr val="black"/>
                </a:solidFill>
                <a:latin typeface="微软雅黑"/>
                <a:hlinkClick r:id="rId2"/>
              </a:rPr>
              <a:t>PPT</a:t>
            </a:r>
            <a:r>
              <a:rPr lang="zh-CN" altLang="en-US" sz="177" kern="0" dirty="0">
                <a:solidFill>
                  <a:prstClr val="black"/>
                </a:solidFill>
                <a:latin typeface="微软雅黑"/>
                <a:hlinkClick r:id="rId2"/>
              </a:rPr>
              <a:t>模板</a:t>
            </a:r>
            <a:r>
              <a:rPr lang="zh-CN" altLang="en-US" sz="177" kern="0" dirty="0">
                <a:solidFill>
                  <a:prstClr val="black"/>
                </a:solidFill>
                <a:latin typeface="微软雅黑"/>
              </a:rPr>
              <a:t> </a:t>
            </a:r>
            <a:r>
              <a:rPr lang="en-US" altLang="zh-CN" sz="177" kern="0" dirty="0">
                <a:solidFill>
                  <a:prstClr val="black"/>
                </a:solidFill>
                <a:latin typeface="微软雅黑"/>
              </a:rPr>
              <a:t>http://www.1ppt.com/moban/</a:t>
            </a:r>
            <a:r>
              <a:rPr lang="zh-CN" altLang="en-US" sz="177" kern="0" dirty="0">
                <a:solidFill>
                  <a:prstClr val="black"/>
                </a:solidFill>
                <a:latin typeface="微软雅黑"/>
              </a:rPr>
              <a:t> </a:t>
            </a:r>
            <a:endParaRPr lang="en-US" altLang="zh-CN" sz="177" kern="0" dirty="0">
              <a:solidFill>
                <a:prstClr val="black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57148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90334" y="6400800"/>
            <a:ext cx="9765983" cy="755651"/>
          </a:xfrm>
          <a:prstGeom prst="rect">
            <a:avLst/>
          </a:prstGeom>
        </p:spPr>
        <p:txBody>
          <a:bodyPr anchor="b"/>
          <a:lstStyle>
            <a:lvl1pPr algn="l">
              <a:defRPr sz="355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190334" y="817036"/>
            <a:ext cx="9765983" cy="548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7"/>
            </a:lvl1pPr>
            <a:lvl2pPr marL="812516" indent="0">
              <a:buNone/>
              <a:defRPr sz="4976"/>
            </a:lvl2pPr>
            <a:lvl3pPr marL="1625031" indent="0">
              <a:buNone/>
              <a:defRPr sz="4265"/>
            </a:lvl3pPr>
            <a:lvl4pPr marL="2437547" indent="0">
              <a:buNone/>
              <a:defRPr sz="3555"/>
            </a:lvl4pPr>
            <a:lvl5pPr marL="3250063" indent="0">
              <a:buNone/>
              <a:defRPr sz="3555"/>
            </a:lvl5pPr>
            <a:lvl6pPr marL="4062577" indent="0">
              <a:buNone/>
              <a:defRPr sz="3555"/>
            </a:lvl6pPr>
            <a:lvl7pPr marL="4875093" indent="0">
              <a:buNone/>
              <a:defRPr sz="3555"/>
            </a:lvl7pPr>
            <a:lvl8pPr marL="5687608" indent="0">
              <a:buNone/>
              <a:defRPr sz="3555"/>
            </a:lvl8pPr>
            <a:lvl9pPr marL="6500124" indent="0">
              <a:buNone/>
              <a:defRPr sz="355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90334" y="7156451"/>
            <a:ext cx="9765983" cy="1073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88"/>
            </a:lvl1pPr>
            <a:lvl2pPr marL="812516" indent="0">
              <a:buNone/>
              <a:defRPr sz="2132"/>
            </a:lvl2pPr>
            <a:lvl3pPr marL="1625031" indent="0">
              <a:buNone/>
              <a:defRPr sz="1777"/>
            </a:lvl3pPr>
            <a:lvl4pPr marL="2437547" indent="0">
              <a:buNone/>
              <a:defRPr sz="1600"/>
            </a:lvl4pPr>
            <a:lvl5pPr marL="3250063" indent="0">
              <a:buNone/>
              <a:defRPr sz="1600"/>
            </a:lvl5pPr>
            <a:lvl6pPr marL="4062577" indent="0">
              <a:buNone/>
              <a:defRPr sz="1600"/>
            </a:lvl6pPr>
            <a:lvl7pPr marL="4875093" indent="0">
              <a:buNone/>
              <a:defRPr sz="1600"/>
            </a:lvl7pPr>
            <a:lvl8pPr marL="5687608" indent="0">
              <a:buNone/>
              <a:defRPr sz="1600"/>
            </a:lvl8pPr>
            <a:lvl9pPr marL="6500124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24627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3832" y="366187"/>
            <a:ext cx="14648974" cy="1524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11398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70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9019" y="488098"/>
            <a:ext cx="14038600" cy="1766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59819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972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9470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6255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10679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086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064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845328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3838" y="364070"/>
            <a:ext cx="5354902" cy="1549401"/>
          </a:xfrm>
          <a:prstGeom prst="rect">
            <a:avLst/>
          </a:prstGeom>
        </p:spPr>
        <p:txBody>
          <a:bodyPr anchor="b"/>
          <a:lstStyle>
            <a:lvl1pPr algn="l">
              <a:defRPr sz="355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63714" y="364067"/>
            <a:ext cx="9099093" cy="7804151"/>
          </a:xfrm>
          <a:prstGeom prst="rect">
            <a:avLst/>
          </a:prstGeom>
        </p:spPr>
        <p:txBody>
          <a:bodyPr/>
          <a:lstStyle>
            <a:lvl1pPr>
              <a:defRPr sz="5687"/>
            </a:lvl1pPr>
            <a:lvl2pPr>
              <a:defRPr sz="4976"/>
            </a:lvl2pPr>
            <a:lvl3pPr>
              <a:defRPr sz="4265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3838" y="1913471"/>
            <a:ext cx="5354902" cy="625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88"/>
            </a:lvl1pPr>
            <a:lvl2pPr marL="812516" indent="0">
              <a:buNone/>
              <a:defRPr sz="2132"/>
            </a:lvl2pPr>
            <a:lvl3pPr marL="1625031" indent="0">
              <a:buNone/>
              <a:defRPr sz="1777"/>
            </a:lvl3pPr>
            <a:lvl4pPr marL="2437547" indent="0">
              <a:buNone/>
              <a:defRPr sz="1600"/>
            </a:lvl4pPr>
            <a:lvl5pPr marL="3250063" indent="0">
              <a:buNone/>
              <a:defRPr sz="1600"/>
            </a:lvl5pPr>
            <a:lvl6pPr marL="4062577" indent="0">
              <a:buNone/>
              <a:defRPr sz="1600"/>
            </a:lvl6pPr>
            <a:lvl7pPr marL="4875093" indent="0">
              <a:buNone/>
              <a:defRPr sz="1600"/>
            </a:lvl7pPr>
            <a:lvl8pPr marL="5687608" indent="0">
              <a:buNone/>
              <a:defRPr sz="1600"/>
            </a:lvl8pPr>
            <a:lvl9pPr marL="6500124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257035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3838" y="364070"/>
            <a:ext cx="5354902" cy="1549401"/>
          </a:xfrm>
          <a:prstGeom prst="rect">
            <a:avLst/>
          </a:prstGeom>
        </p:spPr>
        <p:txBody>
          <a:bodyPr anchor="b"/>
          <a:lstStyle>
            <a:lvl1pPr algn="l">
              <a:defRPr sz="355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63714" y="364067"/>
            <a:ext cx="9099093" cy="7804151"/>
          </a:xfrm>
          <a:prstGeom prst="rect">
            <a:avLst/>
          </a:prstGeom>
        </p:spPr>
        <p:txBody>
          <a:bodyPr/>
          <a:lstStyle>
            <a:lvl1pPr>
              <a:defRPr sz="5687"/>
            </a:lvl1pPr>
            <a:lvl2pPr>
              <a:defRPr sz="4976"/>
            </a:lvl2pPr>
            <a:lvl3pPr>
              <a:defRPr sz="4265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3838" y="1913471"/>
            <a:ext cx="5354902" cy="625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88"/>
            </a:lvl1pPr>
            <a:lvl2pPr marL="812516" indent="0">
              <a:buNone/>
              <a:defRPr sz="2132"/>
            </a:lvl2pPr>
            <a:lvl3pPr marL="1625031" indent="0">
              <a:buNone/>
              <a:defRPr sz="1777"/>
            </a:lvl3pPr>
            <a:lvl4pPr marL="2437547" indent="0">
              <a:buNone/>
              <a:defRPr sz="1600"/>
            </a:lvl4pPr>
            <a:lvl5pPr marL="3250063" indent="0">
              <a:buNone/>
              <a:defRPr sz="1600"/>
            </a:lvl5pPr>
            <a:lvl6pPr marL="4062577" indent="0">
              <a:buNone/>
              <a:defRPr sz="1600"/>
            </a:lvl6pPr>
            <a:lvl7pPr marL="4875093" indent="0">
              <a:buNone/>
              <a:defRPr sz="1600"/>
            </a:lvl7pPr>
            <a:lvl8pPr marL="5687608" indent="0">
              <a:buNone/>
              <a:defRPr sz="1600"/>
            </a:lvl8pPr>
            <a:lvl9pPr marL="6500124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346806" y="8933525"/>
            <a:ext cx="3204419" cy="146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25031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7" kern="0" dirty="0">
                <a:solidFill>
                  <a:prstClr val="black"/>
                </a:solidFill>
                <a:latin typeface="微软雅黑"/>
                <a:hlinkClick r:id="rId2"/>
              </a:rPr>
              <a:t>PPT</a:t>
            </a:r>
            <a:r>
              <a:rPr lang="zh-CN" altLang="en-US" sz="177" kern="0" dirty="0">
                <a:solidFill>
                  <a:prstClr val="black"/>
                </a:solidFill>
                <a:latin typeface="微软雅黑"/>
                <a:hlinkClick r:id="rId2"/>
              </a:rPr>
              <a:t>模板</a:t>
            </a:r>
            <a:r>
              <a:rPr lang="zh-CN" altLang="en-US" sz="177" kern="0" dirty="0">
                <a:solidFill>
                  <a:prstClr val="black"/>
                </a:solidFill>
                <a:latin typeface="微软雅黑"/>
              </a:rPr>
              <a:t> </a:t>
            </a:r>
            <a:r>
              <a:rPr lang="en-US" altLang="zh-CN" sz="177" kern="0" dirty="0">
                <a:solidFill>
                  <a:prstClr val="black"/>
                </a:solidFill>
                <a:latin typeface="微软雅黑"/>
              </a:rPr>
              <a:t>http://www.1ppt.com/moban/</a:t>
            </a:r>
            <a:r>
              <a:rPr lang="zh-CN" altLang="en-US" sz="177" kern="0" dirty="0">
                <a:solidFill>
                  <a:prstClr val="black"/>
                </a:solidFill>
                <a:latin typeface="微软雅黑"/>
              </a:rPr>
              <a:t> </a:t>
            </a:r>
            <a:endParaRPr lang="en-US" altLang="zh-CN" sz="177" kern="0" dirty="0">
              <a:solidFill>
                <a:prstClr val="black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52956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90334" y="6400800"/>
            <a:ext cx="9765983" cy="755651"/>
          </a:xfrm>
          <a:prstGeom prst="rect">
            <a:avLst/>
          </a:prstGeom>
        </p:spPr>
        <p:txBody>
          <a:bodyPr anchor="b"/>
          <a:lstStyle>
            <a:lvl1pPr algn="l">
              <a:defRPr sz="355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190334" y="817036"/>
            <a:ext cx="9765983" cy="548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7"/>
            </a:lvl1pPr>
            <a:lvl2pPr marL="812516" indent="0">
              <a:buNone/>
              <a:defRPr sz="4976"/>
            </a:lvl2pPr>
            <a:lvl3pPr marL="1625031" indent="0">
              <a:buNone/>
              <a:defRPr sz="4265"/>
            </a:lvl3pPr>
            <a:lvl4pPr marL="2437547" indent="0">
              <a:buNone/>
              <a:defRPr sz="3555"/>
            </a:lvl4pPr>
            <a:lvl5pPr marL="3250063" indent="0">
              <a:buNone/>
              <a:defRPr sz="3555"/>
            </a:lvl5pPr>
            <a:lvl6pPr marL="4062577" indent="0">
              <a:buNone/>
              <a:defRPr sz="3555"/>
            </a:lvl6pPr>
            <a:lvl7pPr marL="4875093" indent="0">
              <a:buNone/>
              <a:defRPr sz="3555"/>
            </a:lvl7pPr>
            <a:lvl8pPr marL="5687608" indent="0">
              <a:buNone/>
              <a:defRPr sz="3555"/>
            </a:lvl8pPr>
            <a:lvl9pPr marL="6500124" indent="0">
              <a:buNone/>
              <a:defRPr sz="355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90334" y="7156451"/>
            <a:ext cx="9765983" cy="1073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88"/>
            </a:lvl1pPr>
            <a:lvl2pPr marL="812516" indent="0">
              <a:buNone/>
              <a:defRPr sz="2132"/>
            </a:lvl2pPr>
            <a:lvl3pPr marL="1625031" indent="0">
              <a:buNone/>
              <a:defRPr sz="1777"/>
            </a:lvl3pPr>
            <a:lvl4pPr marL="2437547" indent="0">
              <a:buNone/>
              <a:defRPr sz="1600"/>
            </a:lvl4pPr>
            <a:lvl5pPr marL="3250063" indent="0">
              <a:buNone/>
              <a:defRPr sz="1600"/>
            </a:lvl5pPr>
            <a:lvl6pPr marL="4062577" indent="0">
              <a:buNone/>
              <a:defRPr sz="1600"/>
            </a:lvl6pPr>
            <a:lvl7pPr marL="4875093" indent="0">
              <a:buNone/>
              <a:defRPr sz="1600"/>
            </a:lvl7pPr>
            <a:lvl8pPr marL="5687608" indent="0">
              <a:buNone/>
              <a:defRPr sz="1600"/>
            </a:lvl8pPr>
            <a:lvl9pPr marL="6500124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020098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3832" y="366187"/>
            <a:ext cx="14648974" cy="1524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13832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2023/11/14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561185" y="8475137"/>
            <a:ext cx="5154269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64924" y="8475137"/>
            <a:ext cx="3797882" cy="486833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srgbClr val="000000"/>
                </a:solidFill>
                <a:latin typeface="微软雅黑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528722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971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9019" y="488098"/>
            <a:ext cx="14038600" cy="1766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4807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6276638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1625031" rtl="0" eaLnBrk="1" latinLnBrk="0" hangingPunct="1">
        <a:spcBef>
          <a:spcPct val="0"/>
        </a:spcBef>
        <a:buNone/>
        <a:defRPr sz="78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9386" indent="-609386" algn="l" defTabSz="1625031" rtl="0" eaLnBrk="1" latinLnBrk="0" hangingPunct="1">
        <a:spcBef>
          <a:spcPct val="20000"/>
        </a:spcBef>
        <a:buFont typeface="Arial" pitchFamily="34" charset="0"/>
        <a:buChar char="•"/>
        <a:defRPr sz="5687" kern="1200">
          <a:solidFill>
            <a:schemeClr val="tx1"/>
          </a:solidFill>
          <a:latin typeface="+mn-lt"/>
          <a:ea typeface="+mn-ea"/>
          <a:cs typeface="+mn-cs"/>
        </a:defRPr>
      </a:lvl1pPr>
      <a:lvl2pPr marL="1320338" indent="-507822" algn="l" defTabSz="1625031" rtl="0" eaLnBrk="1" latinLnBrk="0" hangingPunct="1">
        <a:spcBef>
          <a:spcPct val="20000"/>
        </a:spcBef>
        <a:buFont typeface="Arial" pitchFamily="34" charset="0"/>
        <a:buChar char="–"/>
        <a:defRPr sz="4976" kern="1200">
          <a:solidFill>
            <a:schemeClr val="tx1"/>
          </a:solidFill>
          <a:latin typeface="+mn-lt"/>
          <a:ea typeface="+mn-ea"/>
          <a:cs typeface="+mn-cs"/>
        </a:defRPr>
      </a:lvl2pPr>
      <a:lvl3pPr marL="2031289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3pPr>
      <a:lvl4pPr marL="2843805" indent="-406258" algn="l" defTabSz="1625031" rtl="0" eaLnBrk="1" latinLnBrk="0" hangingPunct="1">
        <a:spcBef>
          <a:spcPct val="20000"/>
        </a:spcBef>
        <a:buFont typeface="Arial" pitchFamily="34" charset="0"/>
        <a:buChar char="–"/>
        <a:defRPr sz="3555" kern="1200">
          <a:solidFill>
            <a:schemeClr val="tx1"/>
          </a:solidFill>
          <a:latin typeface="+mn-lt"/>
          <a:ea typeface="+mn-ea"/>
          <a:cs typeface="+mn-cs"/>
        </a:defRPr>
      </a:lvl4pPr>
      <a:lvl5pPr marL="3656319" indent="-406258" algn="l" defTabSz="1625031" rtl="0" eaLnBrk="1" latinLnBrk="0" hangingPunct="1">
        <a:spcBef>
          <a:spcPct val="20000"/>
        </a:spcBef>
        <a:buFont typeface="Arial" pitchFamily="34" charset="0"/>
        <a:buChar char="»"/>
        <a:defRPr sz="3555" kern="1200">
          <a:solidFill>
            <a:schemeClr val="tx1"/>
          </a:solidFill>
          <a:latin typeface="+mn-lt"/>
          <a:ea typeface="+mn-ea"/>
          <a:cs typeface="+mn-cs"/>
        </a:defRPr>
      </a:lvl5pPr>
      <a:lvl6pPr marL="4468835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6pPr>
      <a:lvl7pPr marL="5281351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7pPr>
      <a:lvl8pPr marL="6093866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8pPr>
      <a:lvl9pPr marL="6906382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812516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2pPr>
      <a:lvl3pPr marL="1625031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437547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4pPr>
      <a:lvl5pPr marL="3250063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5pPr>
      <a:lvl6pPr marL="4062577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4875093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5687608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500124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6276638" cy="9143999"/>
          </a:xfrm>
          <a:prstGeom prst="rect">
            <a:avLst/>
          </a:prstGeom>
        </p:spPr>
      </p:pic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xmlns="" id="{92D02643-C061-424C-9763-5AF0B985813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7853" y="613664"/>
            <a:ext cx="2136928" cy="213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defTabSz="1625031" rtl="0" eaLnBrk="1" latinLnBrk="0" hangingPunct="1">
        <a:spcBef>
          <a:spcPct val="0"/>
        </a:spcBef>
        <a:buNone/>
        <a:defRPr sz="78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9386" indent="-609386" algn="l" defTabSz="1625031" rtl="0" eaLnBrk="1" latinLnBrk="0" hangingPunct="1">
        <a:spcBef>
          <a:spcPct val="20000"/>
        </a:spcBef>
        <a:buFont typeface="Arial" pitchFamily="34" charset="0"/>
        <a:buChar char="•"/>
        <a:defRPr sz="5687" kern="1200">
          <a:solidFill>
            <a:schemeClr val="tx1"/>
          </a:solidFill>
          <a:latin typeface="+mn-lt"/>
          <a:ea typeface="+mn-ea"/>
          <a:cs typeface="+mn-cs"/>
        </a:defRPr>
      </a:lvl1pPr>
      <a:lvl2pPr marL="1320338" indent="-507822" algn="l" defTabSz="1625031" rtl="0" eaLnBrk="1" latinLnBrk="0" hangingPunct="1">
        <a:spcBef>
          <a:spcPct val="20000"/>
        </a:spcBef>
        <a:buFont typeface="Arial" pitchFamily="34" charset="0"/>
        <a:buChar char="–"/>
        <a:defRPr sz="4976" kern="1200">
          <a:solidFill>
            <a:schemeClr val="tx1"/>
          </a:solidFill>
          <a:latin typeface="+mn-lt"/>
          <a:ea typeface="+mn-ea"/>
          <a:cs typeface="+mn-cs"/>
        </a:defRPr>
      </a:lvl2pPr>
      <a:lvl3pPr marL="2031289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3pPr>
      <a:lvl4pPr marL="2843805" indent="-406258" algn="l" defTabSz="1625031" rtl="0" eaLnBrk="1" latinLnBrk="0" hangingPunct="1">
        <a:spcBef>
          <a:spcPct val="20000"/>
        </a:spcBef>
        <a:buFont typeface="Arial" pitchFamily="34" charset="0"/>
        <a:buChar char="–"/>
        <a:defRPr sz="3555" kern="1200">
          <a:solidFill>
            <a:schemeClr val="tx1"/>
          </a:solidFill>
          <a:latin typeface="+mn-lt"/>
          <a:ea typeface="+mn-ea"/>
          <a:cs typeface="+mn-cs"/>
        </a:defRPr>
      </a:lvl4pPr>
      <a:lvl5pPr marL="3656319" indent="-406258" algn="l" defTabSz="1625031" rtl="0" eaLnBrk="1" latinLnBrk="0" hangingPunct="1">
        <a:spcBef>
          <a:spcPct val="20000"/>
        </a:spcBef>
        <a:buFont typeface="Arial" pitchFamily="34" charset="0"/>
        <a:buChar char="»"/>
        <a:defRPr sz="3555" kern="1200">
          <a:solidFill>
            <a:schemeClr val="tx1"/>
          </a:solidFill>
          <a:latin typeface="+mn-lt"/>
          <a:ea typeface="+mn-ea"/>
          <a:cs typeface="+mn-cs"/>
        </a:defRPr>
      </a:lvl5pPr>
      <a:lvl6pPr marL="4468835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6pPr>
      <a:lvl7pPr marL="5281351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7pPr>
      <a:lvl8pPr marL="6093866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8pPr>
      <a:lvl9pPr marL="6906382" indent="-406258" algn="l" defTabSz="1625031" rtl="0" eaLnBrk="1" latinLnBrk="0" hangingPunct="1">
        <a:spcBef>
          <a:spcPct val="20000"/>
        </a:spcBef>
        <a:buFont typeface="Arial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812516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2pPr>
      <a:lvl3pPr marL="1625031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437547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4pPr>
      <a:lvl5pPr marL="3250063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5pPr>
      <a:lvl6pPr marL="4062577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4875093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5687608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500124" algn="l" defTabSz="1625031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</a:t>
            </a:r>
            <a:r>
              <a:rPr lang="en-US" altLang="en-US" sz="3500" b="1" dirty="0" smtClean="0">
                <a:solidFill>
                  <a:srgbClr val="FF0066"/>
                </a:solidFill>
                <a:latin typeface="Times New Roman" pitchFamily="18" charset="0"/>
              </a:rPr>
              <a:t>ĐỊNH HÒA</a:t>
            </a:r>
            <a:endParaRPr lang="en-US" altLang="en-US" sz="35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pic>
        <p:nvPicPr>
          <p:cNvPr id="205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7" y="5443538"/>
            <a:ext cx="2034580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7" name="Text Box 14"/>
          <p:cNvSpPr txBox="1">
            <a:spLocks noChangeArrowheads="1"/>
          </p:cNvSpPr>
          <p:nvPr/>
        </p:nvSpPr>
        <p:spPr bwMode="auto">
          <a:xfrm>
            <a:off x="3197197" y="4049713"/>
            <a:ext cx="10928600" cy="1607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</a:t>
            </a:r>
            <a:endParaRPr lang="vi-VN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vi-VN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19: KHI CẢ NHÀ BÉ TÍ (T3)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Text Box 17"/>
          <p:cNvSpPr txBox="1">
            <a:spLocks noChangeArrowheads="1"/>
          </p:cNvSpPr>
          <p:nvPr/>
        </p:nvSpPr>
        <p:spPr bwMode="auto">
          <a:xfrm>
            <a:off x="2480250" y="20574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</a:t>
            </a:r>
            <a:r>
              <a:rPr lang="en-US" sz="60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</a:t>
            </a: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DỰ GIỜ THĂM LỚP</a:t>
            </a:r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2557757" y="7200900"/>
            <a:ext cx="597456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 i="1" dirty="0" err="1">
                <a:solidFill>
                  <a:srgbClr val="FF0066"/>
                </a:solidFill>
                <a:latin typeface="Times New Roman" pitchFamily="18" charset="0"/>
              </a:rPr>
              <a:t>Giáo</a:t>
            </a:r>
            <a:r>
              <a:rPr lang="en-US" altLang="en-US" sz="2400" b="1" i="1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2400" b="1" i="1" dirty="0" err="1">
                <a:solidFill>
                  <a:srgbClr val="FF0066"/>
                </a:solidFill>
                <a:latin typeface="Times New Roman" pitchFamily="18" charset="0"/>
              </a:rPr>
              <a:t>viên</a:t>
            </a:r>
            <a:r>
              <a:rPr lang="en-US" altLang="en-US" sz="2400" b="1" i="1" dirty="0" smtClean="0">
                <a:solidFill>
                  <a:srgbClr val="FF0066"/>
                </a:solidFill>
                <a:latin typeface="Times New Roman" pitchFamily="18" charset="0"/>
              </a:rPr>
              <a:t>: </a:t>
            </a:r>
            <a:r>
              <a:rPr lang="en-US" altLang="en-US" sz="2400" b="1" i="1" dirty="0" err="1" smtClean="0">
                <a:solidFill>
                  <a:srgbClr val="FF0066"/>
                </a:solidFill>
                <a:latin typeface="Times New Roman" pitchFamily="18" charset="0"/>
              </a:rPr>
              <a:t>Nguyễn</a:t>
            </a:r>
            <a:r>
              <a:rPr lang="en-US" altLang="en-US" sz="2400" b="1" i="1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2400" b="1" i="1" dirty="0" err="1" smtClean="0">
                <a:solidFill>
                  <a:srgbClr val="FF0066"/>
                </a:solidFill>
                <a:latin typeface="Times New Roman" pitchFamily="18" charset="0"/>
              </a:rPr>
              <a:t>Thanh</a:t>
            </a:r>
            <a:r>
              <a:rPr lang="en-US" altLang="en-US" sz="2400" b="1" i="1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2400" b="1" i="1" dirty="0" err="1" smtClean="0">
                <a:solidFill>
                  <a:srgbClr val="FF0066"/>
                </a:solidFill>
                <a:latin typeface="Times New Roman" pitchFamily="18" charset="0"/>
              </a:rPr>
              <a:t>Liêm</a:t>
            </a:r>
            <a:endParaRPr lang="en-US" altLang="en-US" sz="2400" b="1" i="1" dirty="0">
              <a:solidFill>
                <a:srgbClr val="FF0066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2400" b="1" i="1" dirty="0" err="1">
                <a:solidFill>
                  <a:srgbClr val="FF0066"/>
                </a:solidFill>
                <a:latin typeface="Times New Roman" pitchFamily="18" charset="0"/>
              </a:rPr>
              <a:t>Lớp</a:t>
            </a:r>
            <a:r>
              <a:rPr lang="en-US" altLang="en-US" sz="2400" b="1" i="1" dirty="0">
                <a:solidFill>
                  <a:srgbClr val="FF0066"/>
                </a:solidFill>
                <a:latin typeface="Times New Roman" pitchFamily="18" charset="0"/>
              </a:rPr>
              <a:t>:  </a:t>
            </a:r>
            <a:r>
              <a:rPr lang="en-US" altLang="en-US" sz="2400" b="1" i="1" dirty="0" smtClean="0">
                <a:solidFill>
                  <a:srgbClr val="FF0066"/>
                </a:solidFill>
                <a:latin typeface="Times New Roman" pitchFamily="18" charset="0"/>
              </a:rPr>
              <a:t>3/2</a:t>
            </a:r>
            <a:endParaRPr lang="en-US" altLang="en-US" sz="2400" b="1" i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pic>
        <p:nvPicPr>
          <p:cNvPr id="2055" name="Picture 22" descr="bd2131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079" y="622998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112658" y="331495"/>
            <a:ext cx="2081213" cy="266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122398" y="413107"/>
            <a:ext cx="2089150" cy="249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7" descr="BƯỚM 58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1410">
            <a:off x="13131113" y="984250"/>
            <a:ext cx="1474263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8" descr="animal-14[1]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549684" y="5964239"/>
            <a:ext cx="1416132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POINSET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8632" y="5111880"/>
            <a:ext cx="4334745" cy="309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/>
      <p:bldP spid="205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617134" y="149573"/>
            <a:ext cx="6739858" cy="1117345"/>
            <a:chOff x="4539228" y="210532"/>
            <a:chExt cx="6626135" cy="1117345"/>
          </a:xfrm>
        </p:grpSpPr>
        <p:grpSp>
          <p:nvGrpSpPr>
            <p:cNvPr id="20" name="Group 19"/>
            <p:cNvGrpSpPr/>
            <p:nvPr/>
          </p:nvGrpSpPr>
          <p:grpSpPr>
            <a:xfrm>
              <a:off x="4539228" y="210532"/>
              <a:ext cx="6626135" cy="1117345"/>
              <a:chOff x="4539228" y="210532"/>
              <a:chExt cx="6626135" cy="1117345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4539228" y="210532"/>
                <a:ext cx="66261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11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2023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651116" y="743102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  <a:endParaRPr lang="en-US" sz="32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1" name="Straight Connector 20"/>
            <p:cNvCxnSpPr/>
            <p:nvPr/>
          </p:nvCxnSpPr>
          <p:spPr>
            <a:xfrm>
              <a:off x="6826235" y="1288554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624999" y="5754087"/>
            <a:ext cx="33057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Điền ch hay tr</a:t>
            </a:r>
          </a:p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….ăng sáng</a:t>
            </a:r>
            <a:endParaRPr lang="en-US" sz="4000" b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95"/>
          <p:cNvSpPr>
            <a:spLocks noChangeArrowheads="1"/>
          </p:cNvSpPr>
          <p:nvPr/>
        </p:nvSpPr>
        <p:spPr bwMode="auto">
          <a:xfrm>
            <a:off x="4395909" y="1524000"/>
            <a:ext cx="69202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3600" b="1" smtClean="0">
                <a:solidFill>
                  <a:srgbClr val="FF33CC"/>
                </a:solidFill>
                <a:latin typeface="VNI-Avo" pitchFamily="2" charset="0"/>
                <a:cs typeface="Times New Roman" pitchFamily="18" charset="0"/>
              </a:rPr>
              <a:t>TROØ CHÔI: SAÉC MAØU EM YEÂU</a:t>
            </a:r>
            <a:endParaRPr lang="en-GB" sz="3600" b="1">
              <a:solidFill>
                <a:srgbClr val="FF33CC"/>
              </a:solidFill>
              <a:latin typeface="VNI-Avo" pitchFamily="2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5805" y="6324600"/>
            <a:ext cx="583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endParaRPr lang="en-US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33781" y="5749725"/>
            <a:ext cx="2935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Điền ? hay ~</a:t>
            </a:r>
          </a:p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chưa đồ</a:t>
            </a:r>
            <a:endParaRPr lang="en-US" sz="4000" b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5519" y="6085005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endParaRPr lang="en-US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74113" y="5754087"/>
            <a:ext cx="28216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Điền l hay n</a:t>
            </a:r>
          </a:p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…ước </a:t>
            </a:r>
            <a:r>
              <a:rPr lang="en-US" sz="400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endParaRPr lang="en-US" sz="4000" b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18384" y="6365724"/>
            <a:ext cx="2037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         n</a:t>
            </a:r>
            <a:endParaRPr lang="en-US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4713" y="3128562"/>
            <a:ext cx="28793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Điền s hay x</a:t>
            </a:r>
          </a:p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….ay mê</a:t>
            </a:r>
            <a:endParaRPr lang="en-US" sz="4000" b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23877" y="3753189"/>
            <a:ext cx="3850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US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23519" y="3124200"/>
            <a:ext cx="2935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Điền</a:t>
            </a: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? hay ~</a:t>
            </a:r>
          </a:p>
          <a:p>
            <a:pPr algn="ctr"/>
            <a:r>
              <a:rPr lang="en-US" sz="4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ngồi</a:t>
            </a:r>
            <a:endParaRPr lang="en-US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62693" y="3459480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endParaRPr lang="en-US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74113" y="3128562"/>
            <a:ext cx="29065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Điền c hay k</a:t>
            </a:r>
          </a:p>
          <a:p>
            <a:r>
              <a:rPr lang="en-US" sz="4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chơi ….ờ</a:t>
            </a:r>
            <a:endParaRPr lang="en-US" sz="4000" b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92827" y="3733800"/>
            <a:ext cx="412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57145" y="2937846"/>
            <a:ext cx="3276797" cy="1985883"/>
          </a:xfrm>
          <a:prstGeom prst="round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3998382" y="2937847"/>
            <a:ext cx="3278962" cy="1985883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7355750" y="2937848"/>
            <a:ext cx="3124200" cy="1985883"/>
          </a:xfrm>
          <a:prstGeom prst="round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540215" y="5548196"/>
            <a:ext cx="3293727" cy="1985883"/>
          </a:xfrm>
          <a:prstGeom prst="round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7374113" y="5527567"/>
            <a:ext cx="3182037" cy="198588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3926750" y="5557917"/>
            <a:ext cx="3332231" cy="198588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/>
      <p:bldP spid="34" grpId="0"/>
      <p:bldP spid="36" grpId="0"/>
      <p:bldP spid="38" grpId="0"/>
      <p:bldP spid="69" grpId="0" animBg="1"/>
      <p:bldP spid="64" grpId="0" animBg="1"/>
      <p:bldP spid="67" grpId="0" animBg="1"/>
      <p:bldP spid="65" grpId="0" animBg="1"/>
      <p:bldP spid="66" grpId="0" animBg="1"/>
      <p:bldP spid="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8919" y="2849863"/>
            <a:ext cx="55842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bố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thích lái ô tô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say mê sửa đồ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hay xem bóng đá?</a:t>
            </a:r>
          </a:p>
          <a:p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mẹ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mãi ngồi cắm hoa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Thích ra chợ gần nhà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Tối khuya ôm cuốn sách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23863" y="2849863"/>
            <a:ext cx="54318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con còn bé tí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đọc sách, chơi cờ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dọn dẹp, chữa đồ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 ngày con đùa nghịch</a:t>
            </a:r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vi-VN" sz="32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Huỳnh Mai Liên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099947" y="30480"/>
            <a:ext cx="6739858" cy="1292620"/>
            <a:chOff x="4946472" y="298466"/>
            <a:chExt cx="6626137" cy="1292620"/>
          </a:xfrm>
        </p:grpSpPr>
        <p:grpSp>
          <p:nvGrpSpPr>
            <p:cNvPr id="26" name="Group 25"/>
            <p:cNvGrpSpPr/>
            <p:nvPr/>
          </p:nvGrpSpPr>
          <p:grpSpPr>
            <a:xfrm>
              <a:off x="4946472" y="298466"/>
              <a:ext cx="6626137" cy="1292620"/>
              <a:chOff x="4946472" y="298466"/>
              <a:chExt cx="6626137" cy="1292620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4946472" y="298466"/>
                <a:ext cx="662613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11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2023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537770" y="944755"/>
                <a:ext cx="54435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VIỆT(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Nghe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Viết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)</a:t>
                </a:r>
                <a:endParaRPr lang="en-US" sz="36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7" name="Straight Connector 26"/>
            <p:cNvCxnSpPr/>
            <p:nvPr/>
          </p:nvCxnSpPr>
          <p:spPr>
            <a:xfrm>
              <a:off x="5940380" y="1516139"/>
              <a:ext cx="1948843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45576" y="1566083"/>
            <a:ext cx="7848600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KHI </a:t>
            </a:r>
            <a:r>
              <a:rPr lang="vi-V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CẢ NHÀ BÉ </a:t>
            </a: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TÍ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3491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8919" y="2849863"/>
            <a:ext cx="55842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bố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thích lái ô tô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say mê sửa đồ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hay xem bóng đá?</a:t>
            </a:r>
          </a:p>
          <a:p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mẹ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mãi ngồi cắm hoa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Thích ra chợ gần nhà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Tối khuya ôm cuốn sách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23863" y="2849863"/>
            <a:ext cx="54318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con còn bé tí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đọc sách, chơi cờ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dọn dẹp, chữa đồ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 ngày con đùa nghịch</a:t>
            </a:r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vi-VN" sz="32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Huỳnh Mai Liên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099947" y="30480"/>
            <a:ext cx="6739858" cy="1292620"/>
            <a:chOff x="4946472" y="298466"/>
            <a:chExt cx="6626137" cy="1292620"/>
          </a:xfrm>
        </p:grpSpPr>
        <p:grpSp>
          <p:nvGrpSpPr>
            <p:cNvPr id="26" name="Group 25"/>
            <p:cNvGrpSpPr/>
            <p:nvPr/>
          </p:nvGrpSpPr>
          <p:grpSpPr>
            <a:xfrm>
              <a:off x="4946472" y="298466"/>
              <a:ext cx="6626137" cy="1292620"/>
              <a:chOff x="4946472" y="298466"/>
              <a:chExt cx="6626137" cy="1292620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4946472" y="298466"/>
                <a:ext cx="662613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11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2023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537770" y="944755"/>
                <a:ext cx="54435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VIỆT(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Nghe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Viết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)</a:t>
                </a:r>
                <a:endParaRPr lang="en-US" sz="36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7" name="Straight Connector 26"/>
            <p:cNvCxnSpPr/>
            <p:nvPr/>
          </p:nvCxnSpPr>
          <p:spPr>
            <a:xfrm>
              <a:off x="5940380" y="1516139"/>
              <a:ext cx="1948843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45576" y="1566083"/>
            <a:ext cx="7848600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KHI </a:t>
            </a:r>
            <a:r>
              <a:rPr lang="vi-V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CẢ NHÀ BÉ </a:t>
            </a: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TÍ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19119" y="7010400"/>
            <a:ext cx="818788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54075" algn="just">
              <a:lnSpc>
                <a:spcPct val="12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nhỏ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đã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hỏi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về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những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ai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  <a:endParaRPr lang="vi-V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8681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8919" y="2849863"/>
            <a:ext cx="55842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bố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thích lái ô tô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say mê sửa đồ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hay xem bóng đá?</a:t>
            </a:r>
          </a:p>
          <a:p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mẹ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mãi ngồi cắm hoa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Thích ra chợ gần nhà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Tối khuya ôm cuốn sách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23863" y="2849863"/>
            <a:ext cx="54318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con còn bé tí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đọc sách, chơi cờ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dọn dẹp, chữa đồ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 ngày con đùa nghịch</a:t>
            </a:r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vi-VN" sz="32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Huỳnh Mai Liên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099947" y="30480"/>
            <a:ext cx="6739858" cy="1292620"/>
            <a:chOff x="4946472" y="298466"/>
            <a:chExt cx="6626137" cy="1292620"/>
          </a:xfrm>
        </p:grpSpPr>
        <p:grpSp>
          <p:nvGrpSpPr>
            <p:cNvPr id="26" name="Group 25"/>
            <p:cNvGrpSpPr/>
            <p:nvPr/>
          </p:nvGrpSpPr>
          <p:grpSpPr>
            <a:xfrm>
              <a:off x="4946472" y="298466"/>
              <a:ext cx="6626137" cy="1292620"/>
              <a:chOff x="4946472" y="298466"/>
              <a:chExt cx="6626137" cy="1292620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4946472" y="298466"/>
                <a:ext cx="662613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11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2023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537770" y="944755"/>
                <a:ext cx="54435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VIỆT(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Nghe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Viết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)</a:t>
                </a:r>
                <a:endParaRPr lang="en-US" sz="36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7" name="Straight Connector 26"/>
            <p:cNvCxnSpPr/>
            <p:nvPr/>
          </p:nvCxnSpPr>
          <p:spPr>
            <a:xfrm>
              <a:off x="5940380" y="1516139"/>
              <a:ext cx="1948843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45576" y="1566083"/>
            <a:ext cx="7848600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KHI </a:t>
            </a:r>
            <a:r>
              <a:rPr lang="vi-V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CẢ NHÀ BÉ </a:t>
            </a: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TÍ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64675" y="6420071"/>
            <a:ext cx="88460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Bạn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nhỏ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thắc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mắc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điều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gì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eriod"/>
              <a:tabLst>
                <a:tab pos="270510" algn="l"/>
              </a:tabLst>
            </a:pP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Bạn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ấy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thế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nào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khi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còn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bé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eriod"/>
              <a:tabLst>
                <a:tab pos="270510" algn="l"/>
              </a:tabLst>
            </a:pP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Mọi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người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như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thế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nào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khi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còn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bé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eriod"/>
              <a:tabLst>
                <a:tab pos="270510" algn="l"/>
              </a:tabLst>
            </a:pP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Mọi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người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khi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còn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bé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giống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bạn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ấy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không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  <a:endParaRPr lang="en-US" sz="3200" b="1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4143856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8919" y="2849863"/>
            <a:ext cx="55842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bố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thích lái ô tô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say mê sửa đồ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hay xem bóng đá?</a:t>
            </a:r>
          </a:p>
          <a:p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mẹ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4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ngồi cắm hoa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Thích ra chợ gần nhà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Tối khuya ôm cuốn sách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23863" y="2849863"/>
            <a:ext cx="54318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con còn bé tí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đọc sách, chơi cờ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dọn dẹp, chữa đồ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 ngày con đùa nghịch</a:t>
            </a:r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vi-VN" sz="32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Huỳnh Mai Liên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099947" y="30480"/>
            <a:ext cx="6739858" cy="1292620"/>
            <a:chOff x="4946472" y="298466"/>
            <a:chExt cx="6626137" cy="1292620"/>
          </a:xfrm>
        </p:grpSpPr>
        <p:grpSp>
          <p:nvGrpSpPr>
            <p:cNvPr id="26" name="Group 25"/>
            <p:cNvGrpSpPr/>
            <p:nvPr/>
          </p:nvGrpSpPr>
          <p:grpSpPr>
            <a:xfrm>
              <a:off x="4946472" y="298466"/>
              <a:ext cx="6626137" cy="1292620"/>
              <a:chOff x="4946472" y="298466"/>
              <a:chExt cx="6626137" cy="1292620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4946472" y="298466"/>
                <a:ext cx="662613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11 </a:t>
                </a:r>
                <a:r>
                  <a:rPr lang="en-US" sz="3600" dirty="0" err="1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2023</a:t>
                </a:r>
                <a:endParaRPr lang="en-US" sz="3600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537770" y="944755"/>
                <a:ext cx="54435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VIỆT(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Nghe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en-US" sz="3600" b="1" dirty="0" err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Viết</a:t>
                </a:r>
                <a:r>
                  <a:rPr lang="en-US" sz="36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)</a:t>
                </a:r>
                <a:endParaRPr lang="en-US" sz="36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7" name="Straight Connector 26"/>
            <p:cNvCxnSpPr/>
            <p:nvPr/>
          </p:nvCxnSpPr>
          <p:spPr>
            <a:xfrm>
              <a:off x="5940380" y="1516139"/>
              <a:ext cx="1948843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45576" y="1566083"/>
            <a:ext cx="7848600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KHI </a:t>
            </a:r>
            <a:r>
              <a:rPr lang="vi-V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CẢ NHÀ BÉ </a:t>
            </a:r>
            <a:r>
              <a:rPr lang="vi-V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TÍ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2119" y="6400800"/>
            <a:ext cx="686512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có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khổ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62119" y="6477000"/>
            <a:ext cx="686512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khổ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có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62119" y="6477000"/>
            <a:ext cx="686512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có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62119" y="6477000"/>
            <a:ext cx="686512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581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99319" y="1981200"/>
            <a:ext cx="4191000" cy="677108"/>
            <a:chOff x="965823" y="1888664"/>
            <a:chExt cx="3733800" cy="677108"/>
          </a:xfrm>
        </p:grpSpPr>
        <p:sp>
          <p:nvSpPr>
            <p:cNvPr id="20" name="Rectangle 19"/>
            <p:cNvSpPr/>
            <p:nvPr/>
          </p:nvSpPr>
          <p:spPr>
            <a:xfrm>
              <a:off x="965823" y="1888664"/>
              <a:ext cx="373380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Luyện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viết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đúng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673234" y="2519755"/>
              <a:ext cx="26068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608748" y="111473"/>
            <a:ext cx="10017422" cy="2152173"/>
            <a:chOff x="3666038" y="111473"/>
            <a:chExt cx="8491636" cy="2152173"/>
          </a:xfrm>
        </p:grpSpPr>
        <p:grpSp>
          <p:nvGrpSpPr>
            <p:cNvPr id="27" name="Group 26"/>
            <p:cNvGrpSpPr/>
            <p:nvPr/>
          </p:nvGrpSpPr>
          <p:grpSpPr>
            <a:xfrm>
              <a:off x="3666038" y="111473"/>
              <a:ext cx="8491636" cy="1420818"/>
              <a:chOff x="3604181" y="210532"/>
              <a:chExt cx="8348356" cy="1420818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3604181" y="210532"/>
                <a:ext cx="8348356" cy="1420818"/>
                <a:chOff x="3604181" y="210532"/>
                <a:chExt cx="8348356" cy="1420818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3604181" y="210532"/>
                  <a:ext cx="8348356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54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ba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14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11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54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5076222" y="985019"/>
                  <a:ext cx="536770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TIẾNG VIỆT(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ghe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-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iết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)</a:t>
                  </a:r>
                  <a:endPara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0" name="Straight Connector 29"/>
              <p:cNvCxnSpPr/>
              <p:nvPr/>
            </p:nvCxnSpPr>
            <p:spPr>
              <a:xfrm>
                <a:off x="5826879" y="1546859"/>
                <a:ext cx="1948843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3968957" y="1564557"/>
              <a:ext cx="7848600" cy="699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1800"/>
                </a:spcBef>
                <a:defRPr/>
              </a:pPr>
              <a:r>
                <a:rPr lang="vi-V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vi-V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KHI CẢ NHÀ BÉ TÍ 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38180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630169D9-3C27-4961-92CA-0AAABB9D3E9F}"/>
              </a:ext>
            </a:extLst>
          </p:cNvPr>
          <p:cNvGrpSpPr/>
          <p:nvPr/>
        </p:nvGrpSpPr>
        <p:grpSpPr>
          <a:xfrm>
            <a:off x="169089" y="1504019"/>
            <a:ext cx="15938463" cy="7494909"/>
            <a:chOff x="0" y="-127203"/>
            <a:chExt cx="8968152" cy="421718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0E0AF1F5-94FA-4294-8203-0532FED332B0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xmlns="" id="{F6F5B6DF-163B-448F-B804-6CA8B959403F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19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xmlns="" id="{46244FA3-6BC0-450D-A122-7C2D5F0103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xmlns="" id="{909F12B8-3244-4AAF-9FF3-94D9718B5B6B}"/>
                    </a:ext>
                  </a:extLst>
                </p:cNvPr>
                <p:cNvSpPr/>
                <p:nvPr/>
              </p:nvSpPr>
              <p:spPr>
                <a:xfrm>
                  <a:off x="6754455" y="3350838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625031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3199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12CB1BBE-B7EA-412D-8AC5-6A907E2F11F6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625031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3199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445B3BE8-7090-4F9E-8437-D02E7134FDDE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625031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3199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15" name="图片 11">
              <a:extLst>
                <a:ext uri="{FF2B5EF4-FFF2-40B4-BE49-F238E27FC236}">
                  <a16:creationId xmlns:a16="http://schemas.microsoft.com/office/drawing/2014/main" xmlns="" id="{6A62770A-A789-406B-B99E-D7137B381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984976" y="359678"/>
            <a:ext cx="8306688" cy="1044487"/>
            <a:chOff x="1775939" y="288470"/>
            <a:chExt cx="6231939" cy="783607"/>
          </a:xfrm>
        </p:grpSpPr>
        <p:sp>
          <p:nvSpPr>
            <p:cNvPr id="9" name="îṥḷíďê">
              <a:extLst>
                <a:ext uri="{FF2B5EF4-FFF2-40B4-BE49-F238E27FC236}">
                  <a16:creationId xmlns:a16="http://schemas.microsoft.com/office/drawing/2014/main" xmlns="" id="{0FC02470-C26C-4027-8E2A-220B2FAEF488}"/>
                </a:ext>
              </a:extLst>
            </p:cNvPr>
            <p:cNvSpPr/>
            <p:nvPr/>
          </p:nvSpPr>
          <p:spPr bwMode="auto">
            <a:xfrm>
              <a:off x="1775939" y="343910"/>
              <a:ext cx="6231939" cy="7281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121883" tIns="60941" rIns="121883" bIns="6094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625031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sz="1867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3" name="Google Shape;5317;p41"/>
            <p:cNvSpPr txBox="1">
              <a:spLocks/>
            </p:cNvSpPr>
            <p:nvPr/>
          </p:nvSpPr>
          <p:spPr>
            <a:xfrm>
              <a:off x="1867464" y="288470"/>
              <a:ext cx="6051341" cy="783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63" tIns="121863" rIns="121863" bIns="12186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1218774" eaLnBrk="1" fontAlgn="auto" hangingPunct="1">
                <a:buClr>
                  <a:prstClr val="black"/>
                </a:buClr>
              </a:pPr>
              <a:r>
                <a:rPr lang="en-US" sz="5332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Lưu</a:t>
              </a:r>
              <a:r>
                <a:rPr lang="en-US" sz="5332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ý </a:t>
              </a:r>
              <a:r>
                <a:rPr lang="en-US" sz="5332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về</a:t>
              </a:r>
              <a:r>
                <a:rPr lang="en-US" sz="5332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32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tư</a:t>
              </a:r>
              <a:r>
                <a:rPr lang="en-US" sz="5332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32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thế</a:t>
              </a:r>
              <a:r>
                <a:rPr lang="en-US" sz="5332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32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ngồi</a:t>
              </a:r>
              <a:r>
                <a:rPr lang="en-US" sz="5332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32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viết</a:t>
              </a:r>
              <a:endParaRPr lang="en-US" sz="5332" dirty="0">
                <a:solidFill>
                  <a:srgbClr val="EA461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图片 27">
            <a:extLst>
              <a:ext uri="{FF2B5EF4-FFF2-40B4-BE49-F238E27FC236}">
                <a16:creationId xmlns:a16="http://schemas.microsoft.com/office/drawing/2014/main" xmlns="" id="{1348DD63-2DA1-4C5C-8F51-4E55938A2E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4"/>
          <a:stretch/>
        </p:blipFill>
        <p:spPr>
          <a:xfrm rot="16200000" flipH="1" flipV="1">
            <a:off x="835338" y="-549302"/>
            <a:ext cx="1071940" cy="2173372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2064229" y="3067641"/>
            <a:ext cx="12409545" cy="4911791"/>
            <a:chOff x="1335115" y="2009400"/>
            <a:chExt cx="9310032" cy="3684980"/>
          </a:xfrm>
        </p:grpSpPr>
        <p:sp>
          <p:nvSpPr>
            <p:cNvPr id="29" name="TextBox 28"/>
            <p:cNvSpPr txBox="1"/>
            <p:nvPr/>
          </p:nvSpPr>
          <p:spPr>
            <a:xfrm>
              <a:off x="1356338" y="2009400"/>
              <a:ext cx="4682597" cy="1166211"/>
            </a:xfrm>
            <a:prstGeom prst="roundRect">
              <a:avLst/>
            </a:prstGeom>
            <a:solidFill>
              <a:srgbClr val="76D9CA">
                <a:lumMod val="20000"/>
                <a:lumOff val="80000"/>
              </a:srgbClr>
            </a:solidFill>
          </p:spPr>
          <p:txBody>
            <a:bodyPr wrap="square" rtlCol="0">
              <a:spAutoFit/>
            </a:bodyPr>
            <a:lstStyle/>
            <a:p>
              <a:pPr defTabSz="121877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1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tay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cầm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viết</a:t>
              </a:r>
              <a:endParaRPr lang="en-US" sz="4265" kern="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  <a:p>
              <a:pPr defTabSz="121877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1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tay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giữ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trang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vở</a:t>
              </a:r>
              <a:endParaRPr lang="en-US" sz="4265" kern="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35115" y="3263381"/>
              <a:ext cx="4703820" cy="1166211"/>
            </a:xfrm>
            <a:prstGeom prst="roundRect">
              <a:avLst/>
            </a:prstGeom>
            <a:solidFill>
              <a:srgbClr val="FC8E60">
                <a:lumMod val="20000"/>
                <a:lumOff val="80000"/>
              </a:srgbClr>
            </a:solidFill>
          </p:spPr>
          <p:txBody>
            <a:bodyPr wrap="square" rtlCol="0">
              <a:spAutoFit/>
            </a:bodyPr>
            <a:lstStyle/>
            <a:p>
              <a:pPr defTabSz="121877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vi-VN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Thẳng lưng</a:t>
              </a:r>
            </a:p>
            <a:p>
              <a:pPr defTabSz="121877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vi-VN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Chân đặt đúng vị trí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1335115" y="4517363"/>
              <a:ext cx="4703820" cy="1177017"/>
            </a:xfrm>
            <a:prstGeom prst="roundRect">
              <a:avLst/>
            </a:prstGeom>
            <a:solidFill>
              <a:srgbClr val="FFCF06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21874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Khoảng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cách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từ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mắt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đến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4265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vở</a:t>
              </a:r>
              <a:r>
                <a:rPr lang="en-US" sz="4265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25 – 30cm</a:t>
              </a:r>
            </a:p>
          </p:txBody>
        </p:sp>
        <p:pic>
          <p:nvPicPr>
            <p:cNvPr id="32" name="Picture 2" descr="https://khotunhua.com/upload/tiny/day-tre-ngoi-dung-tu-the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178" y="2262489"/>
              <a:ext cx="3623969" cy="343189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6442736" y="3585705"/>
              <a:ext cx="972000" cy="50038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 defTabSz="121877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Giữ</a:t>
              </a:r>
              <a:r>
                <a:rPr lang="en-US" sz="1867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bằng</a:t>
              </a:r>
              <a:r>
                <a:rPr lang="en-US" sz="1867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tay</a:t>
              </a:r>
              <a:r>
                <a:rPr lang="en-US" sz="1867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trái</a:t>
              </a:r>
              <a:endParaRPr lang="en-US" sz="1333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691514" y="3128316"/>
              <a:ext cx="972000" cy="50038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defTabSz="121877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Viết</a:t>
              </a:r>
              <a:r>
                <a:rPr lang="en-US" sz="1867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bằng</a:t>
              </a:r>
              <a:r>
                <a:rPr lang="en-US" sz="1867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tay</a:t>
              </a:r>
              <a:r>
                <a:rPr lang="en-US" sz="1867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867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phải</a:t>
              </a:r>
              <a:endParaRPr lang="en-US" sz="1333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926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560708" y="1968223"/>
            <a:ext cx="7086600" cy="677109"/>
            <a:chOff x="1396403" y="1776032"/>
            <a:chExt cx="6313517" cy="677109"/>
          </a:xfrm>
        </p:grpSpPr>
        <p:sp>
          <p:nvSpPr>
            <p:cNvPr id="24" name="Rectangle 23"/>
            <p:cNvSpPr/>
            <p:nvPr/>
          </p:nvSpPr>
          <p:spPr>
            <a:xfrm>
              <a:off x="1396403" y="1776032"/>
              <a:ext cx="63135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Soát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lỗi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1673234" y="2453140"/>
              <a:ext cx="1940191" cy="1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608748" y="111473"/>
            <a:ext cx="10017422" cy="2152173"/>
            <a:chOff x="3666038" y="111473"/>
            <a:chExt cx="8491636" cy="2152173"/>
          </a:xfrm>
        </p:grpSpPr>
        <p:grpSp>
          <p:nvGrpSpPr>
            <p:cNvPr id="27" name="Group 26"/>
            <p:cNvGrpSpPr/>
            <p:nvPr/>
          </p:nvGrpSpPr>
          <p:grpSpPr>
            <a:xfrm>
              <a:off x="3666038" y="111473"/>
              <a:ext cx="8491636" cy="1420818"/>
              <a:chOff x="3604181" y="210532"/>
              <a:chExt cx="8348356" cy="1420818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3604181" y="210532"/>
                <a:ext cx="8348356" cy="1420818"/>
                <a:chOff x="3604181" y="210532"/>
                <a:chExt cx="8348356" cy="1420818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3604181" y="210532"/>
                  <a:ext cx="8348356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54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ba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14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11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54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5076222" y="985019"/>
                  <a:ext cx="536770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TIẾNG VIỆT(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ghe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-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iết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)</a:t>
                  </a:r>
                  <a:endPara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0" name="Straight Connector 29"/>
              <p:cNvCxnSpPr/>
              <p:nvPr/>
            </p:nvCxnSpPr>
            <p:spPr>
              <a:xfrm>
                <a:off x="5826879" y="1546859"/>
                <a:ext cx="1948843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3968957" y="1564557"/>
              <a:ext cx="7848600" cy="699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1800"/>
                </a:spcBef>
                <a:defRPr/>
              </a:pPr>
              <a:r>
                <a:rPr lang="vi-V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vi-V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KHI CẢ NHÀ BÉ TÍ 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554035" y="2849863"/>
            <a:ext cx="55842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bố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thích lái ô tô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say mê sửa đồ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hay xem bóng đá?</a:t>
            </a:r>
          </a:p>
          <a:p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mẹ còn bé tí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 mãi ngồi cắm hoa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Thích ra chợ gần nhà</a:t>
            </a:r>
          </a:p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Tối khuya ôm cuốn sách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07235" y="2849863"/>
            <a:ext cx="54318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 con còn bé tí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đọc sách, chơi cờ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Chẳng dọn dẹp, chữa đồ</a:t>
            </a:r>
          </a:p>
          <a:p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 ngày con đùa nghịch</a:t>
            </a:r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vi-VN" sz="32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vi-VN" sz="3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Huỳnh Mai Liên</a:t>
            </a:r>
          </a:p>
        </p:txBody>
      </p:sp>
    </p:spTree>
    <p:extLst>
      <p:ext uri="{BB962C8B-B14F-4D97-AF65-F5344CB8AC3E}">
        <p14:creationId xmlns:p14="http://schemas.microsoft.com/office/powerpoint/2010/main" val="230686654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08919" y="1981200"/>
            <a:ext cx="4191000" cy="677108"/>
            <a:chOff x="1508919" y="1888664"/>
            <a:chExt cx="3733800" cy="677108"/>
          </a:xfrm>
        </p:grpSpPr>
        <p:sp>
          <p:nvSpPr>
            <p:cNvPr id="20" name="Rectangle 19"/>
            <p:cNvSpPr/>
            <p:nvPr/>
          </p:nvSpPr>
          <p:spPr>
            <a:xfrm>
              <a:off x="1508919" y="1888664"/>
              <a:ext cx="373380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Luyện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tập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673234" y="2519755"/>
              <a:ext cx="236247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3608748" y="111473"/>
            <a:ext cx="10017422" cy="2152173"/>
            <a:chOff x="3666038" y="111473"/>
            <a:chExt cx="8491636" cy="2152173"/>
          </a:xfrm>
        </p:grpSpPr>
        <p:grpSp>
          <p:nvGrpSpPr>
            <p:cNvPr id="19" name="Group 18"/>
            <p:cNvGrpSpPr/>
            <p:nvPr/>
          </p:nvGrpSpPr>
          <p:grpSpPr>
            <a:xfrm>
              <a:off x="3666038" y="111473"/>
              <a:ext cx="8491636" cy="1420818"/>
              <a:chOff x="3604181" y="210532"/>
              <a:chExt cx="8348356" cy="1420818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604181" y="210532"/>
                <a:ext cx="8348356" cy="1420818"/>
                <a:chOff x="3604181" y="210532"/>
                <a:chExt cx="8348356" cy="1420818"/>
              </a:xfrm>
            </p:grpSpPr>
            <p:sp>
              <p:nvSpPr>
                <p:cNvPr id="37" name="TextBox 36"/>
                <p:cNvSpPr txBox="1"/>
                <p:nvPr/>
              </p:nvSpPr>
              <p:spPr>
                <a:xfrm>
                  <a:off x="3604181" y="210532"/>
                  <a:ext cx="8348356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54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ba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14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11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54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5076222" y="985019"/>
                  <a:ext cx="536770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TIẾNG VIỆT(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ghe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-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iết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)</a:t>
                  </a:r>
                  <a:endPara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6" name="Straight Connector 35"/>
              <p:cNvCxnSpPr/>
              <p:nvPr/>
            </p:nvCxnSpPr>
            <p:spPr>
              <a:xfrm>
                <a:off x="5826879" y="1546859"/>
                <a:ext cx="1948843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Text Box 14"/>
            <p:cNvSpPr txBox="1">
              <a:spLocks noChangeArrowheads="1"/>
            </p:cNvSpPr>
            <p:nvPr/>
          </p:nvSpPr>
          <p:spPr bwMode="auto">
            <a:xfrm>
              <a:off x="3968957" y="1564557"/>
              <a:ext cx="7848600" cy="699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1800"/>
                </a:spcBef>
                <a:defRPr/>
              </a:pPr>
              <a:r>
                <a:rPr lang="vi-V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vi-V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KHI CẢ NHÀ BÉ TÍ 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54370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7661" y="2800105"/>
            <a:ext cx="137736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Bài </a:t>
            </a: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Làm bài tập 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508919" y="1981200"/>
            <a:ext cx="4191000" cy="677108"/>
            <a:chOff x="1508919" y="1888664"/>
            <a:chExt cx="3733800" cy="677108"/>
          </a:xfrm>
        </p:grpSpPr>
        <p:sp>
          <p:nvSpPr>
            <p:cNvPr id="20" name="Rectangle 19"/>
            <p:cNvSpPr/>
            <p:nvPr/>
          </p:nvSpPr>
          <p:spPr>
            <a:xfrm>
              <a:off x="1508919" y="1888664"/>
              <a:ext cx="373380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Luyện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tập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673234" y="2519755"/>
              <a:ext cx="236247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1592249" y="3581400"/>
            <a:ext cx="136326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Chọn </a:t>
            </a:r>
            <a:r>
              <a:rPr lang="vi-VN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từ ngữ thích hợp trong ngoặc đơn thay cho ô 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vuông.</a:t>
            </a:r>
          </a:p>
          <a:p>
            <a:pPr marL="571500" indent="-571500">
              <a:buFontTx/>
              <a:buChar char="-"/>
            </a:pP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Trong vườn, cây lựu (liu/ lựu) sai trĩu (trĩu / trữu) quả.</a:t>
            </a:r>
          </a:p>
          <a:p>
            <a:pPr marL="571500" indent="-571500">
              <a:buFontTx/>
              <a:buChar char="-"/>
            </a:pP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Mẹ </a:t>
            </a:r>
            <a:r>
              <a:rPr lang="en-US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ịu 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 địu/ đựu) bé lên nương.</a:t>
            </a:r>
          </a:p>
          <a:p>
            <a:pPr marL="571500" indent="-571500">
              <a:buFontTx/>
              <a:buChar char="-"/>
            </a:pP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Đàn chim sà xuống cây bằng lăng, hót líu lo (líu lo/ lứu lo)</a:t>
            </a:r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582555" y="5402234"/>
            <a:ext cx="1172501" cy="7337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52319" y="4184040"/>
            <a:ext cx="811142" cy="7337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509919" y="4184157"/>
            <a:ext cx="811142" cy="7337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59977" y="4800600"/>
            <a:ext cx="811142" cy="7337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FF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608748" y="111473"/>
            <a:ext cx="10017422" cy="2152173"/>
            <a:chOff x="3666038" y="111473"/>
            <a:chExt cx="8491636" cy="2152173"/>
          </a:xfrm>
        </p:grpSpPr>
        <p:grpSp>
          <p:nvGrpSpPr>
            <p:cNvPr id="19" name="Group 18"/>
            <p:cNvGrpSpPr/>
            <p:nvPr/>
          </p:nvGrpSpPr>
          <p:grpSpPr>
            <a:xfrm>
              <a:off x="3666038" y="111473"/>
              <a:ext cx="8491636" cy="1420818"/>
              <a:chOff x="3604181" y="210532"/>
              <a:chExt cx="8348356" cy="1420818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604181" y="210532"/>
                <a:ext cx="8348356" cy="1420818"/>
                <a:chOff x="3604181" y="210532"/>
                <a:chExt cx="8348356" cy="1420818"/>
              </a:xfrm>
            </p:grpSpPr>
            <p:sp>
              <p:nvSpPr>
                <p:cNvPr id="37" name="TextBox 36"/>
                <p:cNvSpPr txBox="1"/>
                <p:nvPr/>
              </p:nvSpPr>
              <p:spPr>
                <a:xfrm>
                  <a:off x="3604181" y="210532"/>
                  <a:ext cx="8348356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54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ba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14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11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54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5076222" y="985019"/>
                  <a:ext cx="536770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TIẾNG VIỆT(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ghe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-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iết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)</a:t>
                  </a:r>
                  <a:endPara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6" name="Straight Connector 35"/>
              <p:cNvCxnSpPr/>
              <p:nvPr/>
            </p:nvCxnSpPr>
            <p:spPr>
              <a:xfrm>
                <a:off x="5826879" y="1546859"/>
                <a:ext cx="1948843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Text Box 14"/>
            <p:cNvSpPr txBox="1">
              <a:spLocks noChangeArrowheads="1"/>
            </p:cNvSpPr>
            <p:nvPr/>
          </p:nvSpPr>
          <p:spPr bwMode="auto">
            <a:xfrm>
              <a:off x="3968957" y="1564557"/>
              <a:ext cx="7848600" cy="699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1800"/>
                </a:spcBef>
                <a:defRPr/>
              </a:pPr>
              <a:r>
                <a:rPr lang="vi-V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vi-V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KHI CẢ NHÀ BÉ TÍ 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3608748" y="4184040"/>
            <a:ext cx="1085417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78641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919" y="2057400"/>
            <a:ext cx="100584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4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719" y="1219200"/>
            <a:ext cx="10744200" cy="5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08919" y="1981200"/>
            <a:ext cx="4191000" cy="677108"/>
            <a:chOff x="1508919" y="1888664"/>
            <a:chExt cx="3733800" cy="677108"/>
          </a:xfrm>
        </p:grpSpPr>
        <p:sp>
          <p:nvSpPr>
            <p:cNvPr id="20" name="Rectangle 19"/>
            <p:cNvSpPr/>
            <p:nvPr/>
          </p:nvSpPr>
          <p:spPr>
            <a:xfrm>
              <a:off x="1508919" y="1888664"/>
              <a:ext cx="373380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4. Luyện tập.</a:t>
              </a:r>
              <a:endParaRPr lang="en-US" sz="38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673234" y="2519755"/>
              <a:ext cx="236247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1592249" y="3581400"/>
            <a:ext cx="13632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Mẹ địu</a:t>
            </a: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bé lên nương.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608748" y="111473"/>
            <a:ext cx="10017422" cy="2152173"/>
            <a:chOff x="3666038" y="111473"/>
            <a:chExt cx="8491636" cy="2152173"/>
          </a:xfrm>
        </p:grpSpPr>
        <p:grpSp>
          <p:nvGrpSpPr>
            <p:cNvPr id="19" name="Group 18"/>
            <p:cNvGrpSpPr/>
            <p:nvPr/>
          </p:nvGrpSpPr>
          <p:grpSpPr>
            <a:xfrm>
              <a:off x="3666038" y="111473"/>
              <a:ext cx="8491636" cy="1420818"/>
              <a:chOff x="3604181" y="210532"/>
              <a:chExt cx="8348356" cy="1420818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604181" y="210532"/>
                <a:ext cx="8348356" cy="1420818"/>
                <a:chOff x="3604181" y="210532"/>
                <a:chExt cx="8348356" cy="1420818"/>
              </a:xfrm>
            </p:grpSpPr>
            <p:sp>
              <p:nvSpPr>
                <p:cNvPr id="37" name="TextBox 36"/>
                <p:cNvSpPr txBox="1"/>
                <p:nvPr/>
              </p:nvSpPr>
              <p:spPr>
                <a:xfrm>
                  <a:off x="3604181" y="210532"/>
                  <a:ext cx="8348356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54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ba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14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11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54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5076222" y="985019"/>
                  <a:ext cx="536770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TIẾNG VIỆT(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ghe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-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iết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)</a:t>
                  </a:r>
                  <a:endPara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6" name="Straight Connector 35"/>
              <p:cNvCxnSpPr/>
              <p:nvPr/>
            </p:nvCxnSpPr>
            <p:spPr>
              <a:xfrm>
                <a:off x="5826879" y="1546859"/>
                <a:ext cx="1948843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Text Box 14"/>
            <p:cNvSpPr txBox="1">
              <a:spLocks noChangeArrowheads="1"/>
            </p:cNvSpPr>
            <p:nvPr/>
          </p:nvSpPr>
          <p:spPr bwMode="auto">
            <a:xfrm>
              <a:off x="3968957" y="1564557"/>
              <a:ext cx="7848600" cy="699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1800"/>
                </a:spcBef>
                <a:defRPr/>
              </a:pPr>
              <a:r>
                <a:rPr lang="vi-V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vi-V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KHI CẢ NHÀ BÉ TÍ 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3337719" y="3536276"/>
            <a:ext cx="988722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127919" y="2828390"/>
            <a:ext cx="1432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Bài </a:t>
            </a: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Viết vào vở 1 – 2 câu đã hoàn thành ở bài tập </a:t>
            </a: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vi-VN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0412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35E9F81-8714-4380-80EB-8CE1E1BA6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32" y="3760894"/>
            <a:ext cx="15088319" cy="23486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85719" y="1676400"/>
            <a:ext cx="2830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9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608748" y="111473"/>
            <a:ext cx="10017422" cy="2152173"/>
            <a:chOff x="3666038" y="111473"/>
            <a:chExt cx="8491636" cy="2152173"/>
          </a:xfrm>
        </p:grpSpPr>
        <p:grpSp>
          <p:nvGrpSpPr>
            <p:cNvPr id="27" name="Group 26"/>
            <p:cNvGrpSpPr/>
            <p:nvPr/>
          </p:nvGrpSpPr>
          <p:grpSpPr>
            <a:xfrm>
              <a:off x="3666038" y="111473"/>
              <a:ext cx="8491636" cy="1420818"/>
              <a:chOff x="3604181" y="210532"/>
              <a:chExt cx="8348356" cy="1420818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3604181" y="210532"/>
                <a:ext cx="8348356" cy="1420818"/>
                <a:chOff x="3604181" y="210532"/>
                <a:chExt cx="8348356" cy="1420818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3604181" y="210532"/>
                  <a:ext cx="8348356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54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ba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14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11 </a:t>
                  </a:r>
                  <a:r>
                    <a:rPr lang="en-US" sz="54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54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54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5076222" y="985019"/>
                  <a:ext cx="536770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TIẾNG VIỆT(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ghe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- </a:t>
                  </a:r>
                  <a:r>
                    <a:rPr lang="en-US" sz="3600" b="1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  <a:r>
                    <a:rPr lang="en-US" sz="3600" b="1" dirty="0" err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iết</a:t>
                  </a:r>
                  <a:r>
                    <a:rPr lang="en-US" sz="36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)</a:t>
                  </a:r>
                  <a:endPara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0" name="Straight Connector 29"/>
              <p:cNvCxnSpPr/>
              <p:nvPr/>
            </p:nvCxnSpPr>
            <p:spPr>
              <a:xfrm>
                <a:off x="5826879" y="1546859"/>
                <a:ext cx="1948843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3968957" y="1564557"/>
              <a:ext cx="7848600" cy="699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1800"/>
                </a:spcBef>
                <a:defRPr/>
              </a:pPr>
              <a:r>
                <a:rPr lang="vi-V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vi-VN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KHI CẢ NHÀ BÉ TÍ 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5" name="iŝ1iḍe">
            <a:extLst>
              <a:ext uri="{FF2B5EF4-FFF2-40B4-BE49-F238E27FC236}">
                <a16:creationId xmlns:a16="http://schemas.microsoft.com/office/drawing/2014/main" xmlns="" id="{3A3F8FD7-742B-4003-8799-D47998585EE3}"/>
              </a:ext>
            </a:extLst>
          </p:cNvPr>
          <p:cNvSpPr/>
          <p:nvPr/>
        </p:nvSpPr>
        <p:spPr bwMode="auto">
          <a:xfrm>
            <a:off x="3413919" y="3276600"/>
            <a:ext cx="7302652" cy="2987017"/>
          </a:xfrm>
          <a:custGeom>
            <a:avLst/>
            <a:gdLst>
              <a:gd name="T0" fmla="*/ 1413 w 1454"/>
              <a:gd name="T1" fmla="*/ 410 h 1042"/>
              <a:gd name="T2" fmla="*/ 1224 w 1454"/>
              <a:gd name="T3" fmla="*/ 327 h 1042"/>
              <a:gd name="T4" fmla="*/ 1197 w 1454"/>
              <a:gd name="T5" fmla="*/ 328 h 1042"/>
              <a:gd name="T6" fmla="*/ 1119 w 1454"/>
              <a:gd name="T7" fmla="*/ 150 h 1042"/>
              <a:gd name="T8" fmla="*/ 984 w 1454"/>
              <a:gd name="T9" fmla="*/ 101 h 1042"/>
              <a:gd name="T10" fmla="*/ 875 w 1454"/>
              <a:gd name="T11" fmla="*/ 122 h 1042"/>
              <a:gd name="T12" fmla="*/ 641 w 1454"/>
              <a:gd name="T13" fmla="*/ 0 h 1042"/>
              <a:gd name="T14" fmla="*/ 627 w 1454"/>
              <a:gd name="T15" fmla="*/ 0 h 1042"/>
              <a:gd name="T16" fmla="*/ 386 w 1454"/>
              <a:gd name="T17" fmla="*/ 202 h 1042"/>
              <a:gd name="T18" fmla="*/ 343 w 1454"/>
              <a:gd name="T19" fmla="*/ 198 h 1042"/>
              <a:gd name="T20" fmla="*/ 205 w 1454"/>
              <a:gd name="T21" fmla="*/ 300 h 1042"/>
              <a:gd name="T22" fmla="*/ 188 w 1454"/>
              <a:gd name="T23" fmla="*/ 299 h 1042"/>
              <a:gd name="T24" fmla="*/ 42 w 1454"/>
              <a:gd name="T25" fmla="*/ 393 h 1042"/>
              <a:gd name="T26" fmla="*/ 37 w 1454"/>
              <a:gd name="T27" fmla="*/ 610 h 1042"/>
              <a:gd name="T28" fmla="*/ 240 w 1454"/>
              <a:gd name="T29" fmla="*/ 721 h 1042"/>
              <a:gd name="T30" fmla="*/ 317 w 1454"/>
              <a:gd name="T31" fmla="*/ 712 h 1042"/>
              <a:gd name="T32" fmla="*/ 453 w 1454"/>
              <a:gd name="T33" fmla="*/ 841 h 1042"/>
              <a:gd name="T34" fmla="*/ 489 w 1454"/>
              <a:gd name="T35" fmla="*/ 844 h 1042"/>
              <a:gd name="T36" fmla="*/ 644 w 1454"/>
              <a:gd name="T37" fmla="*/ 770 h 1042"/>
              <a:gd name="T38" fmla="*/ 791 w 1454"/>
              <a:gd name="T39" fmla="*/ 873 h 1042"/>
              <a:gd name="T40" fmla="*/ 673 w 1454"/>
              <a:gd name="T41" fmla="*/ 1042 h 1042"/>
              <a:gd name="T42" fmla="*/ 1099 w 1454"/>
              <a:gd name="T43" fmla="*/ 761 h 1042"/>
              <a:gd name="T44" fmla="*/ 1102 w 1454"/>
              <a:gd name="T45" fmla="*/ 757 h 1042"/>
              <a:gd name="T46" fmla="*/ 1162 w 1454"/>
              <a:gd name="T47" fmla="*/ 766 h 1042"/>
              <a:gd name="T48" fmla="*/ 1285 w 1454"/>
              <a:gd name="T49" fmla="*/ 700 h 1042"/>
              <a:gd name="T50" fmla="*/ 1420 w 1454"/>
              <a:gd name="T51" fmla="*/ 601 h 1042"/>
              <a:gd name="T52" fmla="*/ 1413 w 1454"/>
              <a:gd name="T53" fmla="*/ 410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54" h="1042">
                <a:moveTo>
                  <a:pt x="1413" y="410"/>
                </a:moveTo>
                <a:cubicBezTo>
                  <a:pt x="1359" y="338"/>
                  <a:pt x="1272" y="327"/>
                  <a:pt x="1224" y="327"/>
                </a:cubicBezTo>
                <a:cubicBezTo>
                  <a:pt x="1214" y="327"/>
                  <a:pt x="1204" y="328"/>
                  <a:pt x="1197" y="328"/>
                </a:cubicBezTo>
                <a:cubicBezTo>
                  <a:pt x="1201" y="297"/>
                  <a:pt x="1200" y="224"/>
                  <a:pt x="1119" y="150"/>
                </a:cubicBezTo>
                <a:cubicBezTo>
                  <a:pt x="1082" y="117"/>
                  <a:pt x="1037" y="101"/>
                  <a:pt x="984" y="101"/>
                </a:cubicBezTo>
                <a:cubicBezTo>
                  <a:pt x="935" y="101"/>
                  <a:pt x="893" y="115"/>
                  <a:pt x="875" y="122"/>
                </a:cubicBezTo>
                <a:cubicBezTo>
                  <a:pt x="859" y="91"/>
                  <a:pt x="799" y="0"/>
                  <a:pt x="641" y="0"/>
                </a:cubicBezTo>
                <a:cubicBezTo>
                  <a:pt x="637" y="0"/>
                  <a:pt x="632" y="0"/>
                  <a:pt x="627" y="0"/>
                </a:cubicBezTo>
                <a:cubicBezTo>
                  <a:pt x="437" y="6"/>
                  <a:pt x="395" y="158"/>
                  <a:pt x="386" y="202"/>
                </a:cubicBezTo>
                <a:cubicBezTo>
                  <a:pt x="371" y="199"/>
                  <a:pt x="357" y="198"/>
                  <a:pt x="343" y="198"/>
                </a:cubicBezTo>
                <a:cubicBezTo>
                  <a:pt x="246" y="198"/>
                  <a:pt x="214" y="273"/>
                  <a:pt x="205" y="300"/>
                </a:cubicBezTo>
                <a:cubicBezTo>
                  <a:pt x="200" y="300"/>
                  <a:pt x="194" y="299"/>
                  <a:pt x="188" y="299"/>
                </a:cubicBezTo>
                <a:cubicBezTo>
                  <a:pt x="132" y="299"/>
                  <a:pt x="76" y="335"/>
                  <a:pt x="42" y="393"/>
                </a:cubicBezTo>
                <a:cubicBezTo>
                  <a:pt x="2" y="461"/>
                  <a:pt x="0" y="542"/>
                  <a:pt x="37" y="610"/>
                </a:cubicBezTo>
                <a:cubicBezTo>
                  <a:pt x="88" y="702"/>
                  <a:pt x="175" y="721"/>
                  <a:pt x="240" y="721"/>
                </a:cubicBezTo>
                <a:cubicBezTo>
                  <a:pt x="274" y="721"/>
                  <a:pt x="302" y="716"/>
                  <a:pt x="317" y="712"/>
                </a:cubicBezTo>
                <a:cubicBezTo>
                  <a:pt x="322" y="744"/>
                  <a:pt x="347" y="823"/>
                  <a:pt x="453" y="841"/>
                </a:cubicBezTo>
                <a:cubicBezTo>
                  <a:pt x="465" y="843"/>
                  <a:pt x="477" y="844"/>
                  <a:pt x="489" y="844"/>
                </a:cubicBezTo>
                <a:cubicBezTo>
                  <a:pt x="568" y="844"/>
                  <a:pt x="621" y="797"/>
                  <a:pt x="644" y="770"/>
                </a:cubicBezTo>
                <a:cubicBezTo>
                  <a:pt x="655" y="799"/>
                  <a:pt x="689" y="847"/>
                  <a:pt x="791" y="873"/>
                </a:cubicBezTo>
                <a:cubicBezTo>
                  <a:pt x="778" y="928"/>
                  <a:pt x="746" y="1003"/>
                  <a:pt x="673" y="1042"/>
                </a:cubicBezTo>
                <a:cubicBezTo>
                  <a:pt x="673" y="1042"/>
                  <a:pt x="966" y="1042"/>
                  <a:pt x="1099" y="761"/>
                </a:cubicBezTo>
                <a:cubicBezTo>
                  <a:pt x="1100" y="760"/>
                  <a:pt x="1101" y="758"/>
                  <a:pt x="1102" y="757"/>
                </a:cubicBezTo>
                <a:cubicBezTo>
                  <a:pt x="1123" y="763"/>
                  <a:pt x="1143" y="766"/>
                  <a:pt x="1162" y="766"/>
                </a:cubicBezTo>
                <a:cubicBezTo>
                  <a:pt x="1238" y="766"/>
                  <a:pt x="1274" y="717"/>
                  <a:pt x="1285" y="700"/>
                </a:cubicBezTo>
                <a:cubicBezTo>
                  <a:pt x="1339" y="699"/>
                  <a:pt x="1390" y="661"/>
                  <a:pt x="1420" y="601"/>
                </a:cubicBezTo>
                <a:cubicBezTo>
                  <a:pt x="1454" y="534"/>
                  <a:pt x="1451" y="461"/>
                  <a:pt x="1413" y="410"/>
                </a:cubicBezTo>
              </a:path>
            </a:pathLst>
          </a:custGeom>
          <a:noFill/>
          <a:ln w="38100" cap="rnd" cmpd="thickThin">
            <a:solidFill>
              <a:srgbClr val="7A4E48"/>
            </a:solidFill>
            <a:prstDash val="sysDash"/>
            <a:round/>
            <a:headEnd/>
            <a:tailEnd/>
          </a:ln>
        </p:spPr>
        <p:txBody>
          <a:bodyPr rot="0" spcFirstLastPara="0" vertOverflow="overflow" horzOverflow="overflow" vert="horz" wrap="square" lIns="121883" tIns="60941" rIns="121883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877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399" dirty="0">
              <a:solidFill>
                <a:srgbClr val="000000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313262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h dep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209917" y="3657600"/>
            <a:ext cx="15617822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1047787239,C:\Users\Tailieu\Documents\Bai giang duong truong son_pptx\Media.ppcx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D5901"/>
      </a:accent1>
      <a:accent2>
        <a:srgbClr val="F78104"/>
      </a:accent2>
      <a:accent3>
        <a:srgbClr val="FAAB36"/>
      </a:accent3>
      <a:accent4>
        <a:srgbClr val="249EA0"/>
      </a:accent4>
      <a:accent5>
        <a:srgbClr val="008083"/>
      </a:accent5>
      <a:accent6>
        <a:srgbClr val="005F60"/>
      </a:accent6>
      <a:hlink>
        <a:srgbClr val="393939"/>
      </a:hlink>
      <a:folHlink>
        <a:srgbClr val="BFBFBF"/>
      </a:folHlink>
    </a:clrScheme>
    <a:fontScheme name="xt5mjugk">
      <a:majorFont>
        <a:latin typeface="微软雅黑"/>
        <a:ea typeface="方正卡通简体"/>
        <a:cs typeface=""/>
      </a:majorFont>
      <a:minorFont>
        <a:latin typeface="微软雅黑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D5901"/>
      </a:accent1>
      <a:accent2>
        <a:srgbClr val="F78104"/>
      </a:accent2>
      <a:accent3>
        <a:srgbClr val="FAAB36"/>
      </a:accent3>
      <a:accent4>
        <a:srgbClr val="249EA0"/>
      </a:accent4>
      <a:accent5>
        <a:srgbClr val="008083"/>
      </a:accent5>
      <a:accent6>
        <a:srgbClr val="005F60"/>
      </a:accent6>
      <a:hlink>
        <a:srgbClr val="393939"/>
      </a:hlink>
      <a:folHlink>
        <a:srgbClr val="BFBFBF"/>
      </a:folHlink>
    </a:clrScheme>
    <a:fontScheme name="xt5mjugk">
      <a:majorFont>
        <a:latin typeface="微软雅黑"/>
        <a:ea typeface="方正卡通简体"/>
        <a:cs typeface=""/>
      </a:majorFont>
      <a:minorFont>
        <a:latin typeface="微软雅黑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9897</TotalTime>
  <Words>893</Words>
  <Application>Microsoft Office PowerPoint</Application>
  <PresentationFormat>Custom</PresentationFormat>
  <Paragraphs>166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微软雅黑</vt:lpstr>
      <vt:lpstr>Arial</vt:lpstr>
      <vt:lpstr>Calibri</vt:lpstr>
      <vt:lpstr>Cambria</vt:lpstr>
      <vt:lpstr>Gloria Hallelujah</vt:lpstr>
      <vt:lpstr>Times New Roman</vt:lpstr>
      <vt:lpstr>VNI-Avo</vt:lpstr>
      <vt:lpstr>方正卡通简体</vt:lpstr>
      <vt:lpstr>Default Design</vt:lpstr>
      <vt:lpstr>第一PPT，www.1ppt.com</vt:lpstr>
      <vt:lpstr>2_第一PPT，www.1ppt.com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Administrator</cp:lastModifiedBy>
  <cp:revision>1120</cp:revision>
  <dcterms:created xsi:type="dcterms:W3CDTF">2008-09-09T22:52:10Z</dcterms:created>
  <dcterms:modified xsi:type="dcterms:W3CDTF">2023-11-14T09:16:45Z</dcterms:modified>
</cp:coreProperties>
</file>