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tmp" ContentType="image/png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520" r:id="rId3"/>
    <p:sldId id="257" r:id="rId4"/>
    <p:sldId id="524" r:id="rId5"/>
    <p:sldId id="525" r:id="rId6"/>
    <p:sldId id="258" r:id="rId7"/>
    <p:sldId id="516" r:id="rId8"/>
    <p:sldId id="259" r:id="rId9"/>
    <p:sldId id="526" r:id="rId10"/>
    <p:sldId id="518" r:id="rId11"/>
    <p:sldId id="527" r:id="rId12"/>
    <p:sldId id="261" r:id="rId13"/>
    <p:sldId id="528" r:id="rId14"/>
    <p:sldId id="529" r:id="rId15"/>
    <p:sldId id="530" r:id="rId16"/>
    <p:sldId id="531" r:id="rId17"/>
    <p:sldId id="519" r:id="rId18"/>
    <p:sldId id="266" r:id="rId19"/>
    <p:sldId id="521" r:id="rId20"/>
    <p:sldId id="522" r:id="rId21"/>
    <p:sldId id="523" r:id="rId22"/>
  </p:sldIdLst>
  <p:sldSz cx="16276638" cy="9144000"/>
  <p:notesSz cx="6858000" cy="9144000"/>
  <p:defaultTextStyle>
    <a:defPPr>
      <a:defRPr lang="en-US"/>
    </a:defPPr>
    <a:lvl1pPr marL="0" algn="l" defTabSz="1452524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26262" algn="l" defTabSz="1452524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52524" algn="l" defTabSz="1452524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178787" algn="l" defTabSz="1452524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05049" algn="l" defTabSz="1452524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31311" algn="l" defTabSz="1452524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357573" algn="l" defTabSz="1452524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083835" algn="l" defTabSz="1452524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810098" algn="l" defTabSz="1452524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507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D535"/>
    <a:srgbClr val="DFAE31"/>
    <a:srgbClr val="FF3399"/>
    <a:srgbClr val="FEF4EC"/>
    <a:srgbClr val="F6882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9" d="100"/>
          <a:sy n="59" d="100"/>
        </p:scale>
        <p:origin x="835" y="34"/>
      </p:cViewPr>
      <p:guideLst>
        <p:guide orient="horz" pos="2880"/>
        <p:guide pos="5079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079AE0-E343-4431-9E77-3AB2AF9D83DA}" type="datetimeFigureOut">
              <a:rPr lang="en-US" smtClean="0"/>
              <a:t>11/12/2023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77825" y="685800"/>
            <a:ext cx="61023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D46B89-F200-43AA-B36B-6A2EF4B500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41543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452524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726262" algn="l" defTabSz="1452524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1452524" algn="l" defTabSz="1452524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2178787" algn="l" defTabSz="1452524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2905049" algn="l" defTabSz="1452524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3631311" algn="l" defTabSz="1452524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4357573" algn="l" defTabSz="1452524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5083835" algn="l" defTabSz="1452524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5810098" algn="l" defTabSz="1452524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20748" y="2840568"/>
            <a:ext cx="13835142" cy="196003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41496" y="5181600"/>
            <a:ext cx="11393647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7262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4525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1787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9050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6313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3575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0838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8100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B3276-3901-471F-8285-C92A8E75787C}" type="datetimeFigureOut">
              <a:rPr lang="en-US" smtClean="0"/>
              <a:t>11/12/2023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6E0E0-0191-4DF9-B347-48BEABCB12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07765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B3276-3901-471F-8285-C92A8E75787C}" type="datetimeFigureOut">
              <a:rPr lang="en-US" smtClean="0"/>
              <a:t>11/12/2023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6E0E0-0191-4DF9-B347-48BEABCB12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2744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5742" y="5875867"/>
            <a:ext cx="13835142" cy="1816100"/>
          </a:xfrm>
        </p:spPr>
        <p:txBody>
          <a:bodyPr anchor="t"/>
          <a:lstStyle>
            <a:lvl1pPr algn="l">
              <a:defRPr sz="64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85742" y="3875618"/>
            <a:ext cx="13835142" cy="2000249"/>
          </a:xfrm>
        </p:spPr>
        <p:txBody>
          <a:bodyPr anchor="b"/>
          <a:lstStyle>
            <a:lvl1pPr marL="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1pPr>
            <a:lvl2pPr marL="726262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2pPr>
            <a:lvl3pPr marL="1452524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3pPr>
            <a:lvl4pPr marL="2178787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4pPr>
            <a:lvl5pPr marL="2905049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5pPr>
            <a:lvl6pPr marL="3631311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6pPr>
            <a:lvl7pPr marL="4357573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7pPr>
            <a:lvl8pPr marL="5083835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8pPr>
            <a:lvl9pPr marL="5810098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B3276-3901-471F-8285-C92A8E75787C}" type="datetimeFigureOut">
              <a:rPr lang="en-US" smtClean="0"/>
              <a:t>11/12/2023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6E0E0-0191-4DF9-B347-48BEABCB12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15324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9640" y="2844800"/>
            <a:ext cx="12899800" cy="8045451"/>
          </a:xfrm>
        </p:spPr>
        <p:txBody>
          <a:bodyPr/>
          <a:lstStyle>
            <a:lvl1pPr>
              <a:defRPr sz="4400"/>
            </a:lvl1pPr>
            <a:lvl2pPr>
              <a:defRPr sz="38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620717" y="2844800"/>
            <a:ext cx="12902627" cy="8045451"/>
          </a:xfrm>
        </p:spPr>
        <p:txBody>
          <a:bodyPr/>
          <a:lstStyle>
            <a:lvl1pPr>
              <a:defRPr sz="4400"/>
            </a:lvl1pPr>
            <a:lvl2pPr>
              <a:defRPr sz="38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B3276-3901-471F-8285-C92A8E75787C}" type="datetimeFigureOut">
              <a:rPr lang="en-US" smtClean="0"/>
              <a:t>11/12/2023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6E0E0-0191-4DF9-B347-48BEABCB12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65892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3832" y="366184"/>
            <a:ext cx="14648974" cy="1524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3832" y="2046817"/>
            <a:ext cx="7191675" cy="853016"/>
          </a:xfrm>
        </p:spPr>
        <p:txBody>
          <a:bodyPr anchor="b"/>
          <a:lstStyle>
            <a:lvl1pPr marL="0" indent="0">
              <a:buNone/>
              <a:defRPr sz="3800" b="1"/>
            </a:lvl1pPr>
            <a:lvl2pPr marL="726262" indent="0">
              <a:buNone/>
              <a:defRPr sz="3200" b="1"/>
            </a:lvl2pPr>
            <a:lvl3pPr marL="1452524" indent="0">
              <a:buNone/>
              <a:defRPr sz="2900" b="1"/>
            </a:lvl3pPr>
            <a:lvl4pPr marL="2178787" indent="0">
              <a:buNone/>
              <a:defRPr sz="2500" b="1"/>
            </a:lvl4pPr>
            <a:lvl5pPr marL="2905049" indent="0">
              <a:buNone/>
              <a:defRPr sz="2500" b="1"/>
            </a:lvl5pPr>
            <a:lvl6pPr marL="3631311" indent="0">
              <a:buNone/>
              <a:defRPr sz="2500" b="1"/>
            </a:lvl6pPr>
            <a:lvl7pPr marL="4357573" indent="0">
              <a:buNone/>
              <a:defRPr sz="2500" b="1"/>
            </a:lvl7pPr>
            <a:lvl8pPr marL="5083835" indent="0">
              <a:buNone/>
              <a:defRPr sz="2500" b="1"/>
            </a:lvl8pPr>
            <a:lvl9pPr marL="5810098" indent="0">
              <a:buNone/>
              <a:defRPr sz="25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3832" y="2899833"/>
            <a:ext cx="7191675" cy="5268384"/>
          </a:xfrm>
        </p:spPr>
        <p:txBody>
          <a:bodyPr/>
          <a:lstStyle>
            <a:lvl1pPr>
              <a:defRPr sz="3800"/>
            </a:lvl1pPr>
            <a:lvl2pPr>
              <a:defRPr sz="3200"/>
            </a:lvl2pPr>
            <a:lvl3pPr>
              <a:defRPr sz="29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268307" y="2046817"/>
            <a:ext cx="7194500" cy="853016"/>
          </a:xfrm>
        </p:spPr>
        <p:txBody>
          <a:bodyPr anchor="b"/>
          <a:lstStyle>
            <a:lvl1pPr marL="0" indent="0">
              <a:buNone/>
              <a:defRPr sz="3800" b="1"/>
            </a:lvl1pPr>
            <a:lvl2pPr marL="726262" indent="0">
              <a:buNone/>
              <a:defRPr sz="3200" b="1"/>
            </a:lvl2pPr>
            <a:lvl3pPr marL="1452524" indent="0">
              <a:buNone/>
              <a:defRPr sz="2900" b="1"/>
            </a:lvl3pPr>
            <a:lvl4pPr marL="2178787" indent="0">
              <a:buNone/>
              <a:defRPr sz="2500" b="1"/>
            </a:lvl4pPr>
            <a:lvl5pPr marL="2905049" indent="0">
              <a:buNone/>
              <a:defRPr sz="2500" b="1"/>
            </a:lvl5pPr>
            <a:lvl6pPr marL="3631311" indent="0">
              <a:buNone/>
              <a:defRPr sz="2500" b="1"/>
            </a:lvl6pPr>
            <a:lvl7pPr marL="4357573" indent="0">
              <a:buNone/>
              <a:defRPr sz="2500" b="1"/>
            </a:lvl7pPr>
            <a:lvl8pPr marL="5083835" indent="0">
              <a:buNone/>
              <a:defRPr sz="2500" b="1"/>
            </a:lvl8pPr>
            <a:lvl9pPr marL="5810098" indent="0">
              <a:buNone/>
              <a:defRPr sz="25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8268307" y="2899833"/>
            <a:ext cx="7194500" cy="5268384"/>
          </a:xfrm>
        </p:spPr>
        <p:txBody>
          <a:bodyPr/>
          <a:lstStyle>
            <a:lvl1pPr>
              <a:defRPr sz="3800"/>
            </a:lvl1pPr>
            <a:lvl2pPr>
              <a:defRPr sz="3200"/>
            </a:lvl2pPr>
            <a:lvl3pPr>
              <a:defRPr sz="29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B3276-3901-471F-8285-C92A8E75787C}" type="datetimeFigureOut">
              <a:rPr lang="en-US" smtClean="0"/>
              <a:t>11/12/2023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6E0E0-0191-4DF9-B347-48BEABCB12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64485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B3276-3901-471F-8285-C92A8E75787C}" type="datetimeFigureOut">
              <a:rPr lang="en-US" smtClean="0"/>
              <a:t>11/12/2023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6E0E0-0191-4DF9-B347-48BEABCB12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90075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B3276-3901-471F-8285-C92A8E75787C}" type="datetimeFigureOut">
              <a:rPr lang="en-US" smtClean="0"/>
              <a:t>11/12/2023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6E0E0-0191-4DF9-B347-48BEABCB12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40738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3833" y="364067"/>
            <a:ext cx="5354902" cy="1549400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63713" y="364067"/>
            <a:ext cx="9099093" cy="7804151"/>
          </a:xfrm>
        </p:spPr>
        <p:txBody>
          <a:bodyPr/>
          <a:lstStyle>
            <a:lvl1pPr>
              <a:defRPr sz="5100"/>
            </a:lvl1pPr>
            <a:lvl2pPr>
              <a:defRPr sz="4400"/>
            </a:lvl2pPr>
            <a:lvl3pPr>
              <a:defRPr sz="38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3833" y="1913467"/>
            <a:ext cx="5354902" cy="6254751"/>
          </a:xfrm>
        </p:spPr>
        <p:txBody>
          <a:bodyPr/>
          <a:lstStyle>
            <a:lvl1pPr marL="0" indent="0">
              <a:buNone/>
              <a:defRPr sz="2200"/>
            </a:lvl1pPr>
            <a:lvl2pPr marL="726262" indent="0">
              <a:buNone/>
              <a:defRPr sz="1900"/>
            </a:lvl2pPr>
            <a:lvl3pPr marL="1452524" indent="0">
              <a:buNone/>
              <a:defRPr sz="1600"/>
            </a:lvl3pPr>
            <a:lvl4pPr marL="2178787" indent="0">
              <a:buNone/>
              <a:defRPr sz="1400"/>
            </a:lvl4pPr>
            <a:lvl5pPr marL="2905049" indent="0">
              <a:buNone/>
              <a:defRPr sz="1400"/>
            </a:lvl5pPr>
            <a:lvl6pPr marL="3631311" indent="0">
              <a:buNone/>
              <a:defRPr sz="1400"/>
            </a:lvl6pPr>
            <a:lvl7pPr marL="4357573" indent="0">
              <a:buNone/>
              <a:defRPr sz="1400"/>
            </a:lvl7pPr>
            <a:lvl8pPr marL="5083835" indent="0">
              <a:buNone/>
              <a:defRPr sz="1400"/>
            </a:lvl8pPr>
            <a:lvl9pPr marL="5810098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B3276-3901-471F-8285-C92A8E75787C}" type="datetimeFigureOut">
              <a:rPr lang="en-US" smtClean="0"/>
              <a:t>11/12/2023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6E0E0-0191-4DF9-B347-48BEABCB12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49790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90335" y="6400800"/>
            <a:ext cx="9765983" cy="755651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190335" y="817033"/>
            <a:ext cx="9765983" cy="5486400"/>
          </a:xfrm>
        </p:spPr>
        <p:txBody>
          <a:bodyPr/>
          <a:lstStyle>
            <a:lvl1pPr marL="0" indent="0">
              <a:buNone/>
              <a:defRPr sz="5100"/>
            </a:lvl1pPr>
            <a:lvl2pPr marL="726262" indent="0">
              <a:buNone/>
              <a:defRPr sz="4400"/>
            </a:lvl2pPr>
            <a:lvl3pPr marL="1452524" indent="0">
              <a:buNone/>
              <a:defRPr sz="3800"/>
            </a:lvl3pPr>
            <a:lvl4pPr marL="2178787" indent="0">
              <a:buNone/>
              <a:defRPr sz="3200"/>
            </a:lvl4pPr>
            <a:lvl5pPr marL="2905049" indent="0">
              <a:buNone/>
              <a:defRPr sz="3200"/>
            </a:lvl5pPr>
            <a:lvl6pPr marL="3631311" indent="0">
              <a:buNone/>
              <a:defRPr sz="3200"/>
            </a:lvl6pPr>
            <a:lvl7pPr marL="4357573" indent="0">
              <a:buNone/>
              <a:defRPr sz="3200"/>
            </a:lvl7pPr>
            <a:lvl8pPr marL="5083835" indent="0">
              <a:buNone/>
              <a:defRPr sz="3200"/>
            </a:lvl8pPr>
            <a:lvl9pPr marL="5810098" indent="0">
              <a:buNone/>
              <a:defRPr sz="32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190335" y="7156451"/>
            <a:ext cx="9765983" cy="1073149"/>
          </a:xfrm>
        </p:spPr>
        <p:txBody>
          <a:bodyPr/>
          <a:lstStyle>
            <a:lvl1pPr marL="0" indent="0">
              <a:buNone/>
              <a:defRPr sz="2200"/>
            </a:lvl1pPr>
            <a:lvl2pPr marL="726262" indent="0">
              <a:buNone/>
              <a:defRPr sz="1900"/>
            </a:lvl2pPr>
            <a:lvl3pPr marL="1452524" indent="0">
              <a:buNone/>
              <a:defRPr sz="1600"/>
            </a:lvl3pPr>
            <a:lvl4pPr marL="2178787" indent="0">
              <a:buNone/>
              <a:defRPr sz="1400"/>
            </a:lvl4pPr>
            <a:lvl5pPr marL="2905049" indent="0">
              <a:buNone/>
              <a:defRPr sz="1400"/>
            </a:lvl5pPr>
            <a:lvl6pPr marL="3631311" indent="0">
              <a:buNone/>
              <a:defRPr sz="1400"/>
            </a:lvl6pPr>
            <a:lvl7pPr marL="4357573" indent="0">
              <a:buNone/>
              <a:defRPr sz="1400"/>
            </a:lvl7pPr>
            <a:lvl8pPr marL="5083835" indent="0">
              <a:buNone/>
              <a:defRPr sz="1400"/>
            </a:lvl8pPr>
            <a:lvl9pPr marL="5810098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B3276-3901-471F-8285-C92A8E75787C}" type="datetimeFigureOut">
              <a:rPr lang="en-US" smtClean="0"/>
              <a:t>11/12/2023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6E0E0-0191-4DF9-B347-48BEABCB12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9809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B3276-3901-471F-8285-C92A8E75787C}" type="datetimeFigureOut">
              <a:rPr lang="en-US" smtClean="0"/>
              <a:t>11/12/2023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6E0E0-0191-4DF9-B347-48BEABCB12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63701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07037" y="488951"/>
            <a:ext cx="6516307" cy="104013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9640" y="488951"/>
            <a:ext cx="19286120" cy="104013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B3276-3901-471F-8285-C92A8E75787C}" type="datetimeFigureOut">
              <a:rPr lang="en-US" smtClean="0"/>
              <a:t>11/12/2023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6E0E0-0191-4DF9-B347-48BEABCB12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08464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3832" y="366184"/>
            <a:ext cx="14648974" cy="1524000"/>
          </a:xfrm>
          <a:prstGeom prst="rect">
            <a:avLst/>
          </a:prstGeom>
        </p:spPr>
        <p:txBody>
          <a:bodyPr vert="horz" lIns="145252" tIns="72626" rIns="145252" bIns="72626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3832" y="2133601"/>
            <a:ext cx="14648974" cy="6034617"/>
          </a:xfrm>
          <a:prstGeom prst="rect">
            <a:avLst/>
          </a:prstGeom>
        </p:spPr>
        <p:txBody>
          <a:bodyPr vert="horz" lIns="145252" tIns="72626" rIns="145252" bIns="72626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13832" y="8475134"/>
            <a:ext cx="3797882" cy="486833"/>
          </a:xfrm>
          <a:prstGeom prst="rect">
            <a:avLst/>
          </a:prstGeom>
        </p:spPr>
        <p:txBody>
          <a:bodyPr vert="horz" lIns="145252" tIns="72626" rIns="145252" bIns="72626" rtlCol="0" anchor="ctr"/>
          <a:lstStyle>
            <a:lvl1pPr algn="l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4B3276-3901-471F-8285-C92A8E75787C}" type="datetimeFigureOut">
              <a:rPr lang="en-US" smtClean="0"/>
              <a:t>11/12/2023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61185" y="8475134"/>
            <a:ext cx="5154269" cy="486833"/>
          </a:xfrm>
          <a:prstGeom prst="rect">
            <a:avLst/>
          </a:prstGeom>
        </p:spPr>
        <p:txBody>
          <a:bodyPr vert="horz" lIns="145252" tIns="72626" rIns="145252" bIns="72626" rtlCol="0" anchor="ctr"/>
          <a:lstStyle>
            <a:lvl1pPr algn="ct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664924" y="8475134"/>
            <a:ext cx="3797882" cy="486833"/>
          </a:xfrm>
          <a:prstGeom prst="rect">
            <a:avLst/>
          </a:prstGeom>
        </p:spPr>
        <p:txBody>
          <a:bodyPr vert="horz" lIns="145252" tIns="72626" rIns="145252" bIns="72626" rtlCol="0" anchor="ctr"/>
          <a:lstStyle>
            <a:lvl1pPr algn="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56E0E0-0191-4DF9-B347-48BEABCB12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57901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452524" rtl="0" eaLnBrk="1" latinLnBrk="0" hangingPunct="1">
        <a:spcBef>
          <a:spcPct val="0"/>
        </a:spcBef>
        <a:buNone/>
        <a:defRPr sz="7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44697" indent="-544697" algn="l" defTabSz="1452524" rtl="0" eaLnBrk="1" latinLnBrk="0" hangingPunct="1">
        <a:spcBef>
          <a:spcPct val="20000"/>
        </a:spcBef>
        <a:buFont typeface="Arial" pitchFamily="34" charset="0"/>
        <a:buChar char="•"/>
        <a:defRPr sz="5100" kern="1200">
          <a:solidFill>
            <a:schemeClr val="tx1"/>
          </a:solidFill>
          <a:latin typeface="+mn-lt"/>
          <a:ea typeface="+mn-ea"/>
          <a:cs typeface="+mn-cs"/>
        </a:defRPr>
      </a:lvl1pPr>
      <a:lvl2pPr marL="1180176" indent="-453914" algn="l" defTabSz="1452524" rtl="0" eaLnBrk="1" latinLnBrk="0" hangingPunct="1">
        <a:spcBef>
          <a:spcPct val="20000"/>
        </a:spcBef>
        <a:buFont typeface="Arial" pitchFamily="34" charset="0"/>
        <a:buChar char="–"/>
        <a:defRPr sz="4400" kern="1200">
          <a:solidFill>
            <a:schemeClr val="tx1"/>
          </a:solidFill>
          <a:latin typeface="+mn-lt"/>
          <a:ea typeface="+mn-ea"/>
          <a:cs typeface="+mn-cs"/>
        </a:defRPr>
      </a:lvl2pPr>
      <a:lvl3pPr marL="1815656" indent="-363131" algn="l" defTabSz="1452524" rtl="0" eaLnBrk="1" latinLnBrk="0" hangingPunct="1">
        <a:spcBef>
          <a:spcPct val="20000"/>
        </a:spcBef>
        <a:buFont typeface="Arial" pitchFamily="34" charset="0"/>
        <a:buChar char="•"/>
        <a:defRPr sz="3800" kern="1200">
          <a:solidFill>
            <a:schemeClr val="tx1"/>
          </a:solidFill>
          <a:latin typeface="+mn-lt"/>
          <a:ea typeface="+mn-ea"/>
          <a:cs typeface="+mn-cs"/>
        </a:defRPr>
      </a:lvl3pPr>
      <a:lvl4pPr marL="2541918" indent="-363131" algn="l" defTabSz="1452524" rtl="0" eaLnBrk="1" latinLnBrk="0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268180" indent="-363131" algn="l" defTabSz="1452524" rtl="0" eaLnBrk="1" latinLnBrk="0" hangingPunct="1">
        <a:spcBef>
          <a:spcPct val="20000"/>
        </a:spcBef>
        <a:buFont typeface="Arial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3994442" indent="-363131" algn="l" defTabSz="1452524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20704" indent="-363131" algn="l" defTabSz="1452524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446967" indent="-363131" algn="l" defTabSz="1452524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173229" indent="-363131" algn="l" defTabSz="1452524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52524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26262" algn="l" defTabSz="1452524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52524" algn="l" defTabSz="1452524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178787" algn="l" defTabSz="1452524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05049" algn="l" defTabSz="1452524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31311" algn="l" defTabSz="1452524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357573" algn="l" defTabSz="1452524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083835" algn="l" defTabSz="1452524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810098" algn="l" defTabSz="1452524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7" Type="http://schemas.openxmlformats.org/officeDocument/2006/relationships/image" Target="../media/image7.wmf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gif"/><Relationship Id="rId5" Type="http://schemas.openxmlformats.org/officeDocument/2006/relationships/image" Target="../media/image5.gif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bai%20tap/bai%20tap%203.ppt" TargetMode="External"/><Relationship Id="rId13" Type="http://schemas.openxmlformats.org/officeDocument/2006/relationships/slide" Target="slide21.xml"/><Relationship Id="rId3" Type="http://schemas.microsoft.com/office/2007/relationships/hdphoto" Target="../media/hdphoto2.wdp"/><Relationship Id="rId7" Type="http://schemas.openxmlformats.org/officeDocument/2006/relationships/hyperlink" Target="bai%20tap/bai%20tap%202.ppt" TargetMode="External"/><Relationship Id="rId12" Type="http://schemas.openxmlformats.org/officeDocument/2006/relationships/slide" Target="slide20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jpeg"/><Relationship Id="rId11" Type="http://schemas.openxmlformats.org/officeDocument/2006/relationships/slide" Target="slide19.xml"/><Relationship Id="rId5" Type="http://schemas.openxmlformats.org/officeDocument/2006/relationships/hyperlink" Target="bai%20tap/bai%20tap%201.ppt" TargetMode="External"/><Relationship Id="rId10" Type="http://schemas.openxmlformats.org/officeDocument/2006/relationships/slide" Target="slide18.xml"/><Relationship Id="rId4" Type="http://schemas.openxmlformats.org/officeDocument/2006/relationships/image" Target="../media/image10.jpg"/><Relationship Id="rId9" Type="http://schemas.openxmlformats.org/officeDocument/2006/relationships/hyperlink" Target="bai%20tap/bai%20tap%204.ppt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tmp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tmp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tmp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tm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6.png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tm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21.png"/><Relationship Id="rId5" Type="http://schemas.openxmlformats.org/officeDocument/2006/relationships/image" Target="../media/image20.tmp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tmp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21.png"/><Relationship Id="rId4" Type="http://schemas.openxmlformats.org/officeDocument/2006/relationships/slide" Target="slide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21.png"/><Relationship Id="rId4" Type="http://schemas.openxmlformats.org/officeDocument/2006/relationships/slide" Target="slide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21.png"/><Relationship Id="rId4" Type="http://schemas.openxmlformats.org/officeDocument/2006/relationships/slide" Target="slide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21.png"/><Relationship Id="rId4" Type="http://schemas.openxmlformats.org/officeDocument/2006/relationships/slide" Target="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5" descr="POINSET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5719" y="6544828"/>
            <a:ext cx="2921000" cy="2561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3197197" y="723901"/>
            <a:ext cx="10037260" cy="684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43689" tIns="71844" rIns="143689" bIns="71844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3500" b="1" dirty="0">
                <a:solidFill>
                  <a:srgbClr val="FF0066"/>
                </a:solidFill>
                <a:latin typeface="Times New Roman" pitchFamily="18" charset="0"/>
              </a:rPr>
              <a:t>TRƯỜNG TIỂU HỌC ĐỊNH HÒA</a:t>
            </a:r>
          </a:p>
        </p:txBody>
      </p:sp>
      <p:sp>
        <p:nvSpPr>
          <p:cNvPr id="10" name="Text Box 14"/>
          <p:cNvSpPr txBox="1">
            <a:spLocks noChangeArrowheads="1"/>
          </p:cNvSpPr>
          <p:nvPr/>
        </p:nvSpPr>
        <p:spPr bwMode="auto">
          <a:xfrm>
            <a:off x="975519" y="4495800"/>
            <a:ext cx="14020799" cy="26534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43689" tIns="71844" rIns="143689" bIns="7184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ts val="1800"/>
              </a:spcBef>
              <a:defRPr/>
            </a:pPr>
            <a:r>
              <a:rPr lang="en-US" sz="40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Môn</a:t>
            </a:r>
            <a:r>
              <a:rPr lang="en-US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Toán</a:t>
            </a:r>
            <a:endParaRPr lang="en-US" sz="4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spcBef>
                <a:spcPts val="1800"/>
              </a:spcBef>
              <a:defRPr/>
            </a:pPr>
            <a:r>
              <a:rPr lang="en-US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BÀI 26: CHIA SỐ CÓ HAI CHỮ SỐ CHO SỐ CÓ MỘT CHỮ SỐ (</a:t>
            </a:r>
            <a:r>
              <a:rPr lang="en-US" sz="5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Tiết</a:t>
            </a:r>
            <a:r>
              <a:rPr lang="en-US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1)</a:t>
            </a:r>
          </a:p>
        </p:txBody>
      </p:sp>
      <p:sp>
        <p:nvSpPr>
          <p:cNvPr id="11" name="Text Box 17"/>
          <p:cNvSpPr txBox="1">
            <a:spLocks noChangeArrowheads="1"/>
          </p:cNvSpPr>
          <p:nvPr/>
        </p:nvSpPr>
        <p:spPr bwMode="auto">
          <a:xfrm>
            <a:off x="2480250" y="2057400"/>
            <a:ext cx="11471154" cy="1992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43689" tIns="71844" rIns="143689" bIns="7184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ts val="0"/>
              </a:spcBef>
              <a:defRPr/>
            </a:pPr>
            <a:r>
              <a:rPr lang="en-US" sz="60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CHÀO MỪNG QUÝ THẦY CÔ</a:t>
            </a:r>
          </a:p>
          <a:p>
            <a:pPr algn="ctr" eaLnBrk="1" hangingPunct="1">
              <a:spcBef>
                <a:spcPts val="0"/>
              </a:spcBef>
              <a:defRPr/>
            </a:pPr>
            <a:r>
              <a:rPr lang="en-US" sz="60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VỀ DỰ GIỜ</a:t>
            </a:r>
          </a:p>
        </p:txBody>
      </p:sp>
      <p:pic>
        <p:nvPicPr>
          <p:cNvPr id="12" name="Picture 22" descr="bd21315_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7784" y="7301670"/>
            <a:ext cx="5616086" cy="204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3" name="Straight Connector 12"/>
          <p:cNvCxnSpPr/>
          <p:nvPr/>
        </p:nvCxnSpPr>
        <p:spPr>
          <a:xfrm flipV="1">
            <a:off x="5407784" y="1447800"/>
            <a:ext cx="5985862" cy="0"/>
          </a:xfrm>
          <a:prstGeom prst="line">
            <a:avLst/>
          </a:prstGeom>
          <a:ln>
            <a:solidFill>
              <a:srgbClr val="FF0066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14" name="Picture 7" descr="BƯỚM 58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308424">
            <a:off x="12320469" y="6753274"/>
            <a:ext cx="1162751" cy="15162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8" descr="animal-14[1]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17220" flipH="1">
            <a:off x="2422052" y="6671549"/>
            <a:ext cx="1069334" cy="777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5" descr="POINSET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4692416" y="-109904"/>
            <a:ext cx="1382714" cy="1653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62573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repeatCount="1000000" accel="36000" decel="2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4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7" presetID="21" presetClass="emph" presetSubtype="0" repeatCount="2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1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E282168B-2B82-436B-2990-487DF0A35CA0}"/>
              </a:ext>
            </a:extLst>
          </p:cNvPr>
          <p:cNvGrpSpPr/>
          <p:nvPr/>
        </p:nvGrpSpPr>
        <p:grpSpPr>
          <a:xfrm>
            <a:off x="617363" y="1066800"/>
            <a:ext cx="13933879" cy="2403396"/>
            <a:chOff x="4037287" y="172432"/>
            <a:chExt cx="13698772" cy="2403396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9F9726C9-CF74-F427-AB11-D9B633BBF307}"/>
                </a:ext>
              </a:extLst>
            </p:cNvPr>
            <p:cNvSpPr txBox="1"/>
            <p:nvPr/>
          </p:nvSpPr>
          <p:spPr>
            <a:xfrm>
              <a:off x="4037287" y="172432"/>
              <a:ext cx="13698772" cy="11079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600" b="1" dirty="0" err="1">
                  <a:latin typeface="HP001 4 hàng" panose="020B0603050302020204" pitchFamily="34" charset="0"/>
                  <a:cs typeface="Times New Roman" pitchFamily="18" charset="0"/>
                </a:rPr>
                <a:t>Thứ</a:t>
              </a:r>
              <a:r>
                <a:rPr lang="en-US" sz="6600" b="1" dirty="0">
                  <a:latin typeface="HP001 4 hàng" panose="020B0603050302020204" pitchFamily="34" charset="0"/>
                  <a:cs typeface="Times New Roman" pitchFamily="18" charset="0"/>
                </a:rPr>
                <a:t> </a:t>
              </a:r>
              <a:r>
                <a:rPr lang="en-US" sz="6600" b="1" dirty="0" err="1">
                  <a:latin typeface="HP001 4 hàng" panose="020B0603050302020204" pitchFamily="34" charset="0"/>
                  <a:cs typeface="Times New Roman" pitchFamily="18" charset="0"/>
                </a:rPr>
                <a:t>hai</a:t>
              </a:r>
              <a:r>
                <a:rPr lang="en-US" sz="6600" b="1" dirty="0">
                  <a:latin typeface="HP001 4 hàng" panose="020B0603050302020204" pitchFamily="34" charset="0"/>
                  <a:cs typeface="Times New Roman" pitchFamily="18" charset="0"/>
                </a:rPr>
                <a:t> </a:t>
              </a:r>
              <a:r>
                <a:rPr lang="en-US" sz="6600" b="1" dirty="0" err="1">
                  <a:latin typeface="HP001 4 hàng" panose="020B0603050302020204" pitchFamily="34" charset="0"/>
                  <a:cs typeface="Times New Roman" pitchFamily="18" charset="0"/>
                </a:rPr>
                <a:t>ngày</a:t>
              </a:r>
              <a:r>
                <a:rPr lang="en-US" sz="6600" b="1" dirty="0">
                  <a:latin typeface="HP001 4 hàng" panose="020B0603050302020204" pitchFamily="34" charset="0"/>
                  <a:cs typeface="Times New Roman" pitchFamily="18" charset="0"/>
                </a:rPr>
                <a:t> 13 </a:t>
              </a:r>
              <a:r>
                <a:rPr lang="en-US" sz="6600" b="1" dirty="0" err="1">
                  <a:latin typeface="HP001 4 hàng" panose="020B0603050302020204" pitchFamily="34" charset="0"/>
                  <a:cs typeface="Times New Roman" pitchFamily="18" charset="0"/>
                </a:rPr>
                <a:t>tháng</a:t>
              </a:r>
              <a:r>
                <a:rPr lang="en-US" sz="6600" b="1" dirty="0">
                  <a:latin typeface="HP001 4 hàng" panose="020B0603050302020204" pitchFamily="34" charset="0"/>
                  <a:cs typeface="Times New Roman" pitchFamily="18" charset="0"/>
                </a:rPr>
                <a:t> 11 </a:t>
              </a:r>
              <a:r>
                <a:rPr lang="en-US" sz="6600" b="1" dirty="0" err="1">
                  <a:latin typeface="HP001 4 hàng" panose="020B0603050302020204" pitchFamily="34" charset="0"/>
                  <a:cs typeface="Times New Roman" pitchFamily="18" charset="0"/>
                </a:rPr>
                <a:t>năm</a:t>
              </a:r>
              <a:r>
                <a:rPr lang="en-US" sz="6600" b="1" dirty="0">
                  <a:latin typeface="HP001 4 hàng" panose="020B0603050302020204" pitchFamily="34" charset="0"/>
                  <a:cs typeface="Times New Roman" pitchFamily="18" charset="0"/>
                </a:rPr>
                <a:t> 2023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F842EABB-F4E8-BF93-BFFF-69D614B20E18}"/>
                </a:ext>
              </a:extLst>
            </p:cNvPr>
            <p:cNvSpPr txBox="1"/>
            <p:nvPr/>
          </p:nvSpPr>
          <p:spPr>
            <a:xfrm>
              <a:off x="9019576" y="1467832"/>
              <a:ext cx="2096336" cy="11079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600" b="1" dirty="0" err="1">
                  <a:solidFill>
                    <a:srgbClr val="FF0066"/>
                  </a:solidFill>
                  <a:latin typeface="HP001 4 hàng" panose="020B0603050302020204" pitchFamily="34" charset="0"/>
                  <a:cs typeface="Times New Roman" pitchFamily="18" charset="0"/>
                </a:rPr>
                <a:t>Toán</a:t>
              </a:r>
              <a:endParaRPr lang="en-US" sz="6600" b="1" dirty="0">
                <a:solidFill>
                  <a:srgbClr val="FF0066"/>
                </a:solidFill>
                <a:latin typeface="HP001 4 hàng" panose="020B0603050302020204" pitchFamily="34" charset="0"/>
                <a:cs typeface="Times New Roman" pitchFamily="18" charset="0"/>
              </a:endParaRPr>
            </a:p>
          </p:txBody>
        </p:sp>
      </p:grpSp>
      <p:sp>
        <p:nvSpPr>
          <p:cNvPr id="8" name="Speech Bubble: Oval 7">
            <a:extLst>
              <a:ext uri="{FF2B5EF4-FFF2-40B4-BE49-F238E27FC236}">
                <a16:creationId xmlns:a16="http://schemas.microsoft.com/office/drawing/2014/main" id="{338354CC-092E-C600-F5B9-5EE04A91EB72}"/>
              </a:ext>
            </a:extLst>
          </p:cNvPr>
          <p:cNvSpPr/>
          <p:nvPr/>
        </p:nvSpPr>
        <p:spPr>
          <a:xfrm>
            <a:off x="3642519" y="4419600"/>
            <a:ext cx="8326417" cy="3048000"/>
          </a:xfrm>
          <a:prstGeom prst="wedgeEllipseCallout">
            <a:avLst>
              <a:gd name="adj1" fmla="val 51073"/>
              <a:gd name="adj2" fmla="val 46951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600" b="1" dirty="0" err="1">
                <a:latin typeface="HP001 4 hàng" panose="020B0603050302020204" pitchFamily="34" charset="0"/>
              </a:rPr>
              <a:t>Tên</a:t>
            </a:r>
            <a:r>
              <a:rPr lang="en-US" sz="6600" b="1" dirty="0">
                <a:latin typeface="HP001 4 hàng" panose="020B0603050302020204" pitchFamily="34" charset="0"/>
              </a:rPr>
              <a:t> </a:t>
            </a:r>
            <a:r>
              <a:rPr lang="en-US" sz="6600" b="1" dirty="0" err="1">
                <a:latin typeface="HP001 4 hàng" panose="020B0603050302020204" pitchFamily="34" charset="0"/>
              </a:rPr>
              <a:t>bài</a:t>
            </a:r>
            <a:r>
              <a:rPr lang="en-US" sz="6600" b="1" dirty="0">
                <a:latin typeface="HP001 4 hàng" panose="020B0603050302020204" pitchFamily="34" charset="0"/>
              </a:rPr>
              <a:t> </a:t>
            </a:r>
            <a:r>
              <a:rPr lang="en-US" sz="6600" b="1" dirty="0" err="1">
                <a:latin typeface="HP001 4 hàng" panose="020B0603050302020204" pitchFamily="34" charset="0"/>
              </a:rPr>
              <a:t>học</a:t>
            </a:r>
            <a:r>
              <a:rPr lang="en-US" sz="6600" b="1" dirty="0">
                <a:latin typeface="HP001 4 hàng" panose="020B0603050302020204" pitchFamily="34" charset="0"/>
              </a:rPr>
              <a:t> </a:t>
            </a:r>
            <a:r>
              <a:rPr lang="en-US" sz="6600" b="1" dirty="0" err="1">
                <a:latin typeface="HP001 4 hàng" panose="020B0603050302020204" pitchFamily="34" charset="0"/>
              </a:rPr>
              <a:t>cũ</a:t>
            </a:r>
            <a:r>
              <a:rPr lang="en-US" sz="6600" b="1" dirty="0">
                <a:latin typeface="HP001 4 hàng" panose="020B0603050302020204" pitchFamily="34" charset="0"/>
              </a:rPr>
              <a:t> </a:t>
            </a:r>
            <a:r>
              <a:rPr lang="en-US" sz="6600" b="1" dirty="0" err="1">
                <a:latin typeface="HP001 4 hàng" panose="020B0603050302020204" pitchFamily="34" charset="0"/>
              </a:rPr>
              <a:t>là</a:t>
            </a:r>
            <a:r>
              <a:rPr lang="en-US" sz="6600" b="1" dirty="0">
                <a:latin typeface="HP001 4 hàng" panose="020B0603050302020204" pitchFamily="34" charset="0"/>
              </a:rPr>
              <a:t> </a:t>
            </a:r>
            <a:r>
              <a:rPr lang="en-US" sz="6600" b="1" dirty="0" err="1">
                <a:latin typeface="HP001 4 hàng" panose="020B0603050302020204" pitchFamily="34" charset="0"/>
              </a:rPr>
              <a:t>gì</a:t>
            </a:r>
            <a:r>
              <a:rPr lang="en-US" sz="6600" b="1" dirty="0">
                <a:latin typeface="HP001 4 hàng" panose="020B0603050302020204" pitchFamily="34" charset="0"/>
              </a:rPr>
              <a:t>?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3AAF5A0-14A4-7121-47A3-44C15C4B5F9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41406" y1="44063" x2="41406" y2="44063"/>
                        <a14:foregroundMark x1="41406" y1="44063" x2="41406" y2="44063"/>
                        <a14:foregroundMark x1="45000" y1="44063" x2="45000" y2="44063"/>
                        <a14:foregroundMark x1="45000" y1="44063" x2="45000" y2="44063"/>
                        <a14:foregroundMark x1="59844" y1="43281" x2="59844" y2="43281"/>
                        <a14:foregroundMark x1="59844" y1="43281" x2="59844" y2="43281"/>
                        <a14:foregroundMark x1="85313" y1="24688" x2="85313" y2="24688"/>
                        <a14:foregroundMark x1="85313" y1="24688" x2="85313" y2="24688"/>
                        <a14:foregroundMark x1="85313" y1="24688" x2="85313" y2="24688"/>
                        <a14:foregroundMark x1="85313" y1="22344" x2="85313" y2="22344"/>
                        <a14:foregroundMark x1="85313" y1="22344" x2="85313" y2="22344"/>
                        <a14:foregroundMark x1="85313" y1="21875" x2="85313" y2="21875"/>
                        <a14:foregroundMark x1="84688" y1="21719" x2="84688" y2="21719"/>
                        <a14:foregroundMark x1="81094" y1="20625" x2="81094" y2="20625"/>
                        <a14:foregroundMark x1="78750" y1="20625" x2="78750" y2="20625"/>
                        <a14:foregroundMark x1="79844" y1="20625" x2="80625" y2="20625"/>
                        <a14:foregroundMark x1="79844" y1="39531" x2="79844" y2="39531"/>
                        <a14:foregroundMark x1="79844" y1="39531" x2="79844" y2="39531"/>
                        <a14:foregroundMark x1="79375" y1="40156" x2="79375" y2="401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783" t="8750" r="12217" b="11250"/>
          <a:stretch/>
        </p:blipFill>
        <p:spPr>
          <a:xfrm>
            <a:off x="12481719" y="4419600"/>
            <a:ext cx="3622634" cy="4458627"/>
          </a:xfrm>
          <a:prstGeom prst="rect">
            <a:avLst/>
          </a:prstGeom>
        </p:spPr>
      </p:pic>
      <p:sp>
        <p:nvSpPr>
          <p:cNvPr id="11" name="Flowchart: Alternate Process 10">
            <a:extLst>
              <a:ext uri="{FF2B5EF4-FFF2-40B4-BE49-F238E27FC236}">
                <a16:creationId xmlns:a16="http://schemas.microsoft.com/office/drawing/2014/main" id="{2C847A95-52DA-6D1D-6045-534D5897C4B0}"/>
              </a:ext>
            </a:extLst>
          </p:cNvPr>
          <p:cNvSpPr/>
          <p:nvPr/>
        </p:nvSpPr>
        <p:spPr>
          <a:xfrm>
            <a:off x="2728119" y="4267200"/>
            <a:ext cx="8600710" cy="2514600"/>
          </a:xfrm>
          <a:prstGeom prst="flowChartAlternateProcess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600" b="1" dirty="0" err="1">
                <a:solidFill>
                  <a:srgbClr val="DFAE31"/>
                </a:solidFill>
                <a:latin typeface="HP001 4 hàng" panose="020B0603050302020204" pitchFamily="34" charset="0"/>
              </a:rPr>
              <a:t>Phép</a:t>
            </a:r>
            <a:r>
              <a:rPr lang="en-US" sz="6600" b="1" dirty="0">
                <a:solidFill>
                  <a:srgbClr val="DFAE31"/>
                </a:solidFill>
                <a:latin typeface="HP001 4 hàng" panose="020B0603050302020204" pitchFamily="34" charset="0"/>
              </a:rPr>
              <a:t> chia </a:t>
            </a:r>
            <a:r>
              <a:rPr lang="en-US" sz="6600" b="1" dirty="0" err="1">
                <a:solidFill>
                  <a:srgbClr val="DFAE31"/>
                </a:solidFill>
                <a:latin typeface="HP001 4 hàng" panose="020B0603050302020204" pitchFamily="34" charset="0"/>
              </a:rPr>
              <a:t>hết</a:t>
            </a:r>
            <a:r>
              <a:rPr lang="en-US" sz="6600" b="1" dirty="0">
                <a:solidFill>
                  <a:srgbClr val="DFAE31"/>
                </a:solidFill>
                <a:latin typeface="HP001 4 hàng" panose="020B0603050302020204" pitchFamily="34" charset="0"/>
              </a:rPr>
              <a:t>,</a:t>
            </a:r>
          </a:p>
          <a:p>
            <a:pPr algn="ctr"/>
            <a:r>
              <a:rPr lang="en-US" sz="6600" b="1" dirty="0" err="1">
                <a:solidFill>
                  <a:srgbClr val="DFAE31"/>
                </a:solidFill>
                <a:latin typeface="HP001 4 hàng" panose="020B0603050302020204" pitchFamily="34" charset="0"/>
              </a:rPr>
              <a:t>phép</a:t>
            </a:r>
            <a:r>
              <a:rPr lang="en-US" sz="6600" b="1" dirty="0">
                <a:solidFill>
                  <a:srgbClr val="DFAE31"/>
                </a:solidFill>
                <a:latin typeface="HP001 4 hàng" panose="020B0603050302020204" pitchFamily="34" charset="0"/>
              </a:rPr>
              <a:t> chia </a:t>
            </a:r>
            <a:r>
              <a:rPr lang="en-US" sz="6600" b="1" dirty="0" err="1">
                <a:solidFill>
                  <a:srgbClr val="DFAE31"/>
                </a:solidFill>
                <a:latin typeface="HP001 4 hàng" panose="020B0603050302020204" pitchFamily="34" charset="0"/>
              </a:rPr>
              <a:t>có</a:t>
            </a:r>
            <a:r>
              <a:rPr lang="en-US" sz="6600" b="1" dirty="0">
                <a:solidFill>
                  <a:srgbClr val="DFAE31"/>
                </a:solidFill>
                <a:latin typeface="HP001 4 hàng" panose="020B0603050302020204" pitchFamily="34" charset="0"/>
              </a:rPr>
              <a:t> </a:t>
            </a:r>
            <a:r>
              <a:rPr lang="en-US" sz="6600" b="1" dirty="0" err="1">
                <a:solidFill>
                  <a:srgbClr val="DFAE31"/>
                </a:solidFill>
                <a:latin typeface="HP001 4 hàng" panose="020B0603050302020204" pitchFamily="34" charset="0"/>
              </a:rPr>
              <a:t>dư</a:t>
            </a:r>
            <a:endParaRPr lang="en-US" sz="6600" b="1" dirty="0">
              <a:solidFill>
                <a:srgbClr val="DFAE31"/>
              </a:solidFill>
              <a:latin typeface="HP001 4 hàng" panose="020B06030503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2863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1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5"/>
          <p:cNvSpPr>
            <a:spLocks noChangeArrowheads="1"/>
          </p:cNvSpPr>
          <p:nvPr/>
        </p:nvSpPr>
        <p:spPr bwMode="auto">
          <a:xfrm>
            <a:off x="4023519" y="405741"/>
            <a:ext cx="6611105" cy="2123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GB" sz="6600" b="1" dirty="0" err="1">
                <a:solidFill>
                  <a:srgbClr val="FF0000"/>
                </a:solidFill>
                <a:latin typeface="HP001 4 hàng" panose="020B0603050302020204" pitchFamily="34" charset="0"/>
                <a:cs typeface="Times New Roman" pitchFamily="18" charset="0"/>
              </a:rPr>
              <a:t>Trò</a:t>
            </a:r>
            <a:r>
              <a:rPr lang="en-GB" sz="6600" b="1" dirty="0">
                <a:solidFill>
                  <a:srgbClr val="FF0000"/>
                </a:solidFill>
                <a:latin typeface="HP001 4 hàng" panose="020B0603050302020204" pitchFamily="34" charset="0"/>
                <a:cs typeface="Times New Roman" pitchFamily="18" charset="0"/>
              </a:rPr>
              <a:t> </a:t>
            </a:r>
            <a:r>
              <a:rPr lang="en-GB" sz="6600" b="1" dirty="0" err="1">
                <a:solidFill>
                  <a:srgbClr val="FF0000"/>
                </a:solidFill>
                <a:latin typeface="HP001 4 hàng" panose="020B0603050302020204" pitchFamily="34" charset="0"/>
                <a:cs typeface="Times New Roman" pitchFamily="18" charset="0"/>
              </a:rPr>
              <a:t>chơi</a:t>
            </a:r>
            <a:r>
              <a:rPr lang="en-GB" sz="6600" b="1" dirty="0">
                <a:solidFill>
                  <a:srgbClr val="FF0000"/>
                </a:solidFill>
                <a:latin typeface="HP001 4 hàng" panose="020B0603050302020204" pitchFamily="34" charset="0"/>
                <a:cs typeface="Times New Roman" pitchFamily="18" charset="0"/>
              </a:rPr>
              <a:t>:</a:t>
            </a:r>
          </a:p>
          <a:p>
            <a:pPr algn="ctr"/>
            <a:r>
              <a:rPr lang="en-GB" sz="6600" b="1" dirty="0" err="1">
                <a:solidFill>
                  <a:srgbClr val="FF0000"/>
                </a:solidFill>
                <a:latin typeface="HP001 4 hàng" panose="020B0603050302020204" pitchFamily="34" charset="0"/>
                <a:cs typeface="Times New Roman" pitchFamily="18" charset="0"/>
              </a:rPr>
              <a:t>Vòng</a:t>
            </a:r>
            <a:r>
              <a:rPr lang="en-GB" sz="6600" b="1" dirty="0">
                <a:solidFill>
                  <a:srgbClr val="FF0000"/>
                </a:solidFill>
                <a:latin typeface="HP001 4 hàng" panose="020B0603050302020204" pitchFamily="34" charset="0"/>
                <a:cs typeface="Times New Roman" pitchFamily="18" charset="0"/>
              </a:rPr>
              <a:t> quay </a:t>
            </a:r>
            <a:r>
              <a:rPr lang="en-GB" sz="6600" b="1" dirty="0" err="1">
                <a:solidFill>
                  <a:srgbClr val="FF0000"/>
                </a:solidFill>
                <a:latin typeface="HP001 4 hàng" panose="020B0603050302020204" pitchFamily="34" charset="0"/>
                <a:cs typeface="Times New Roman" pitchFamily="18" charset="0"/>
              </a:rPr>
              <a:t>kì</a:t>
            </a:r>
            <a:r>
              <a:rPr lang="en-GB" sz="6600" b="1" dirty="0">
                <a:solidFill>
                  <a:srgbClr val="FF0000"/>
                </a:solidFill>
                <a:latin typeface="HP001 4 hàng" panose="020B0603050302020204" pitchFamily="34" charset="0"/>
                <a:cs typeface="Times New Roman" pitchFamily="18" charset="0"/>
              </a:rPr>
              <a:t> </a:t>
            </a:r>
            <a:r>
              <a:rPr lang="en-GB" sz="6600" b="1" dirty="0" err="1">
                <a:solidFill>
                  <a:srgbClr val="FF0000"/>
                </a:solidFill>
                <a:latin typeface="HP001 4 hàng" panose="020B0603050302020204" pitchFamily="34" charset="0"/>
                <a:cs typeface="Times New Roman" pitchFamily="18" charset="0"/>
              </a:rPr>
              <a:t>diệu</a:t>
            </a:r>
            <a:endParaRPr lang="en-GB" sz="6600" b="1" dirty="0">
              <a:solidFill>
                <a:srgbClr val="FF0000"/>
              </a:solidFill>
              <a:latin typeface="HP001 4 hàng" panose="020B0603050302020204" pitchFamily="34" charset="0"/>
              <a:cs typeface="Times New Roman" pitchFamily="18" charset="0"/>
            </a:endParaRPr>
          </a:p>
        </p:txBody>
      </p:sp>
      <p:sp>
        <p:nvSpPr>
          <p:cNvPr id="3" name="Text Box 38" descr="Water droplets"/>
          <p:cNvSpPr txBox="1">
            <a:spLocks noChangeArrowheads="1"/>
          </p:cNvSpPr>
          <p:nvPr/>
        </p:nvSpPr>
        <p:spPr bwMode="auto">
          <a:xfrm>
            <a:off x="11206640" y="7422230"/>
            <a:ext cx="4363986" cy="1291559"/>
          </a:xfrm>
          <a:prstGeom prst="rect">
            <a:avLst/>
          </a:prstGeom>
          <a:blipFill dpi="0"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20000" contrast="-40000"/>
                      </a14:imgEffect>
                    </a14:imgLayer>
                  </a14:imgProps>
                </a:ext>
              </a:extLst>
            </a:blip>
            <a:srcRect/>
            <a:tile tx="0" ty="0" sx="100000" sy="100000" flip="none" algn="tl"/>
          </a:blipFill>
          <a:ln w="9525">
            <a:solidFill>
              <a:srgbClr val="0000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43689" tIns="71844" rIns="143689" bIns="71844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 sz="1000" b="1" dirty="0">
              <a:solidFill>
                <a:srgbClr val="000099"/>
              </a:solidFill>
              <a:cs typeface="Arial" charset="0"/>
            </a:endParaRPr>
          </a:p>
          <a:p>
            <a:pPr eaLnBrk="1" hangingPunct="1"/>
            <a:r>
              <a:rPr lang="en-US" altLang="en-US" sz="5400" b="1" dirty="0" err="1">
                <a:solidFill>
                  <a:srgbClr val="000099"/>
                </a:solidFill>
                <a:latin typeface="HP001 4 hàng" panose="020B0603050302020204" pitchFamily="34" charset="0"/>
                <a:cs typeface="Arial" charset="0"/>
              </a:rPr>
              <a:t>Bắt</a:t>
            </a:r>
            <a:r>
              <a:rPr lang="en-US" altLang="en-US" sz="5400" b="1" dirty="0">
                <a:solidFill>
                  <a:srgbClr val="000099"/>
                </a:solidFill>
                <a:latin typeface="HP001 4 hàng" panose="020B0603050302020204" pitchFamily="34" charset="0"/>
                <a:cs typeface="Arial" charset="0"/>
              </a:rPr>
              <a:t> </a:t>
            </a:r>
            <a:r>
              <a:rPr lang="en-US" altLang="en-US" sz="5400" b="1" dirty="0" err="1">
                <a:solidFill>
                  <a:srgbClr val="000099"/>
                </a:solidFill>
                <a:latin typeface="HP001 4 hàng" panose="020B0603050302020204" pitchFamily="34" charset="0"/>
                <a:cs typeface="Arial" charset="0"/>
              </a:rPr>
              <a:t>đầu</a:t>
            </a:r>
            <a:r>
              <a:rPr lang="en-US" altLang="en-US" sz="5400" b="1" dirty="0">
                <a:solidFill>
                  <a:srgbClr val="000099"/>
                </a:solidFill>
                <a:latin typeface="HP001 4 hàng" panose="020B0603050302020204" pitchFamily="34" charset="0"/>
                <a:cs typeface="Arial" charset="0"/>
              </a:rPr>
              <a:t> quay</a:t>
            </a:r>
          </a:p>
          <a:p>
            <a:pPr eaLnBrk="1" hangingPunct="1"/>
            <a:endParaRPr lang="en-US" altLang="en-US" sz="1000" b="1" dirty="0">
              <a:solidFill>
                <a:srgbClr val="000099"/>
              </a:solidFill>
              <a:cs typeface="Arial" charset="0"/>
            </a:endParaRPr>
          </a:p>
        </p:txBody>
      </p: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11378858" y="2953862"/>
            <a:ext cx="4019550" cy="4019550"/>
            <a:chOff x="2000250" y="2819400"/>
            <a:chExt cx="4019550" cy="4019550"/>
          </a:xfrm>
          <a:blipFill>
            <a:blip r:embed="rId4"/>
            <a:stretch>
              <a:fillRect/>
            </a:stretch>
          </a:blipFill>
        </p:grpSpPr>
        <p:sp>
          <p:nvSpPr>
            <p:cNvPr id="5" name="Line 37"/>
            <p:cNvSpPr>
              <a:spLocks noChangeShapeType="1"/>
            </p:cNvSpPr>
            <p:nvPr/>
          </p:nvSpPr>
          <p:spPr bwMode="auto">
            <a:xfrm flipV="1">
              <a:off x="4264025" y="3452813"/>
              <a:ext cx="0" cy="1320800"/>
            </a:xfrm>
            <a:prstGeom prst="line">
              <a:avLst/>
            </a:prstGeom>
            <a:grpFill/>
            <a:ln w="76200">
              <a:solidFill>
                <a:srgbClr val="FFC000"/>
              </a:solidFill>
              <a:round/>
              <a:headEnd type="oval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143689" tIns="71844" rIns="143689" bIns="71844"/>
            <a:lstStyle/>
            <a:p>
              <a:pPr eaLnBrk="1" hangingPunct="1">
                <a:defRPr/>
              </a:pPr>
              <a:endParaRPr lang="en-US"/>
            </a:p>
          </p:txBody>
        </p:sp>
        <p:sp>
          <p:nvSpPr>
            <p:cNvPr id="6" name="Oval 5"/>
            <p:cNvSpPr/>
            <p:nvPr/>
          </p:nvSpPr>
          <p:spPr>
            <a:xfrm>
              <a:off x="2000250" y="2819400"/>
              <a:ext cx="4019550" cy="4019550"/>
            </a:xfrm>
            <a:prstGeom prst="ellipse">
              <a:avLst/>
            </a:prstGeom>
            <a:solidFill>
              <a:srgbClr val="0000F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cxnSp>
          <p:nvCxnSpPr>
            <p:cNvPr id="7" name="Straight Connector 6"/>
            <p:cNvCxnSpPr>
              <a:stCxn id="6" idx="2"/>
              <a:endCxn id="6" idx="6"/>
            </p:cNvCxnSpPr>
            <p:nvPr/>
          </p:nvCxnSpPr>
          <p:spPr>
            <a:xfrm>
              <a:off x="2000250" y="4829175"/>
              <a:ext cx="4019550" cy="0"/>
            </a:xfrm>
            <a:prstGeom prst="line">
              <a:avLst/>
            </a:prstGeom>
            <a:grpFill/>
            <a:ln>
              <a:solidFill>
                <a:srgbClr val="FF0000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>
              <a:stCxn id="6" idx="0"/>
              <a:endCxn id="6" idx="4"/>
            </p:cNvCxnSpPr>
            <p:nvPr/>
          </p:nvCxnSpPr>
          <p:spPr>
            <a:xfrm>
              <a:off x="4010025" y="2819400"/>
              <a:ext cx="0" cy="4019550"/>
            </a:xfrm>
            <a:prstGeom prst="line">
              <a:avLst/>
            </a:prstGeom>
            <a:grpFill/>
            <a:ln>
              <a:solidFill>
                <a:srgbClr val="FF0000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9" name="WordArt 78" descr="Water droplets">
              <a:hlinkClick r:id="rId5" action="ppaction://hlinkpres?slideindex=1&amp;slidetitle="/>
            </p:cNvPr>
            <p:cNvSpPr>
              <a:spLocks noChangeArrowheads="1" noChangeShapeType="1" noTextEdit="1"/>
            </p:cNvSpPr>
            <p:nvPr/>
          </p:nvSpPr>
          <p:spPr bwMode="auto">
            <a:xfrm rot="3394478">
              <a:off x="4667251" y="3803992"/>
              <a:ext cx="400050" cy="552450"/>
            </a:xfrm>
            <a:prstGeom prst="rect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 eaLnBrk="1" hangingPunct="1">
                <a:defRPr/>
              </a:pPr>
              <a:r>
                <a:rPr lang="en-US" sz="5700" kern="10">
                  <a:ln w="9525">
                    <a:solidFill>
                      <a:srgbClr val="0000FF"/>
                    </a:solidFill>
                    <a:round/>
                    <a:headEnd/>
                    <a:tailEnd/>
                  </a:ln>
                  <a:blipFill dpi="0" rotWithShape="0">
                    <a:blip r:embed="rId6"/>
                    <a:srcRect/>
                    <a:tile tx="0" ty="0" sx="100000" sy="100000" flip="none" algn="tl"/>
                  </a:blipFill>
                  <a:latin typeface="Arial"/>
                  <a:cs typeface="Arial"/>
                </a:rPr>
                <a:t>1</a:t>
              </a:r>
            </a:p>
          </p:txBody>
        </p:sp>
        <p:sp>
          <p:nvSpPr>
            <p:cNvPr id="10" name="WordArt 79" descr="Water droplets">
              <a:hlinkClick r:id="rId7" action="ppaction://hlinkpres?slideindex=1&amp;slidetitle="/>
            </p:cNvPr>
            <p:cNvSpPr>
              <a:spLocks noChangeArrowheads="1" noChangeShapeType="1" noTextEdit="1"/>
            </p:cNvSpPr>
            <p:nvPr/>
          </p:nvSpPr>
          <p:spPr bwMode="auto">
            <a:xfrm rot="7756668">
              <a:off x="4560287" y="5454649"/>
              <a:ext cx="400050" cy="552450"/>
            </a:xfrm>
            <a:prstGeom prst="rect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 eaLnBrk="1" hangingPunct="1">
                <a:defRPr/>
              </a:pPr>
              <a:r>
                <a:rPr lang="en-US" sz="5700" b="1" kern="10">
                  <a:ln w="9525">
                    <a:solidFill>
                      <a:srgbClr val="0000FF"/>
                    </a:solidFill>
                    <a:round/>
                    <a:headEnd/>
                    <a:tailEnd/>
                  </a:ln>
                  <a:blipFill dpi="0" rotWithShape="0">
                    <a:blip r:embed="rId6"/>
                    <a:srcRect/>
                    <a:tile tx="0" ty="0" sx="100000" sy="100000" flip="none" algn="tl"/>
                  </a:blipFill>
                  <a:latin typeface="Arial"/>
                  <a:cs typeface="Arial"/>
                </a:rPr>
                <a:t>2</a:t>
              </a:r>
            </a:p>
          </p:txBody>
        </p:sp>
        <p:sp>
          <p:nvSpPr>
            <p:cNvPr id="11" name="WordArt 80" descr="Water droplets">
              <a:hlinkClick r:id="rId8" action="ppaction://hlinkpres?slideindex=1&amp;slidetitle="/>
            </p:cNvPr>
            <p:cNvSpPr>
              <a:spLocks noChangeArrowheads="1" noChangeShapeType="1" noTextEdit="1"/>
            </p:cNvSpPr>
            <p:nvPr/>
          </p:nvSpPr>
          <p:spPr bwMode="auto">
            <a:xfrm rot="-7961444">
              <a:off x="2943093" y="5528323"/>
              <a:ext cx="400050" cy="552450"/>
            </a:xfrm>
            <a:prstGeom prst="rect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 eaLnBrk="1" hangingPunct="1">
                <a:defRPr/>
              </a:pPr>
              <a:r>
                <a:rPr lang="en-US" sz="5700" b="1" kern="10">
                  <a:ln w="9525">
                    <a:solidFill>
                      <a:srgbClr val="0000FF"/>
                    </a:solidFill>
                    <a:round/>
                    <a:headEnd/>
                    <a:tailEnd/>
                  </a:ln>
                  <a:blipFill dpi="0" rotWithShape="0">
                    <a:blip r:embed="rId6"/>
                    <a:srcRect/>
                    <a:tile tx="0" ty="0" sx="100000" sy="100000" flip="none" algn="tl"/>
                  </a:blipFill>
                  <a:latin typeface="Arial"/>
                  <a:cs typeface="Arial"/>
                </a:rPr>
                <a:t>3</a:t>
              </a:r>
            </a:p>
          </p:txBody>
        </p:sp>
        <p:sp>
          <p:nvSpPr>
            <p:cNvPr id="12" name="WordArt 80" descr="Water droplets">
              <a:hlinkClick r:id="rId9" action="ppaction://hlinkpres?slideindex=1&amp;slidetitle="/>
            </p:cNvPr>
            <p:cNvSpPr>
              <a:spLocks noChangeArrowheads="1" noChangeShapeType="1" noTextEdit="1"/>
            </p:cNvSpPr>
            <p:nvPr/>
          </p:nvSpPr>
          <p:spPr bwMode="auto">
            <a:xfrm rot="-2735004">
              <a:off x="2998058" y="3767938"/>
              <a:ext cx="400050" cy="552450"/>
            </a:xfrm>
            <a:prstGeom prst="rect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 eaLnBrk="1" hangingPunct="1">
                <a:defRPr/>
              </a:pPr>
              <a:r>
                <a:rPr lang="en-US" sz="5700" b="1" kern="10">
                  <a:ln w="9525">
                    <a:solidFill>
                      <a:srgbClr val="0000FF"/>
                    </a:solidFill>
                    <a:round/>
                    <a:headEnd/>
                    <a:tailEnd/>
                  </a:ln>
                  <a:blipFill dpi="0" rotWithShape="0">
                    <a:blip r:embed="rId6"/>
                    <a:srcRect/>
                    <a:tile tx="0" ty="0" sx="100000" sy="100000" flip="none" algn="tl"/>
                  </a:blipFill>
                  <a:latin typeface="Arial"/>
                  <a:cs typeface="Arial"/>
                </a:rPr>
                <a:t>4</a:t>
              </a:r>
            </a:p>
          </p:txBody>
        </p:sp>
      </p:grpSp>
      <p:cxnSp>
        <p:nvCxnSpPr>
          <p:cNvPr id="13" name="Straight Arrow Connector 12"/>
          <p:cNvCxnSpPr/>
          <p:nvPr/>
        </p:nvCxnSpPr>
        <p:spPr>
          <a:xfrm flipV="1">
            <a:off x="13388633" y="3695224"/>
            <a:ext cx="0" cy="1268413"/>
          </a:xfrm>
          <a:prstGeom prst="straightConnector1">
            <a:avLst/>
          </a:prstGeom>
          <a:ln w="127000">
            <a:solidFill>
              <a:srgbClr val="FFC000"/>
            </a:solidFill>
            <a:headEnd type="oval"/>
            <a:tailEnd type="stealth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4" name="Rounded Rectangle 13">
            <a:hlinkClick r:id="rId10" action="ppaction://hlinksldjump"/>
          </p:cNvPr>
          <p:cNvSpPr/>
          <p:nvPr/>
        </p:nvSpPr>
        <p:spPr>
          <a:xfrm>
            <a:off x="1199199" y="2953862"/>
            <a:ext cx="3886200" cy="2060195"/>
          </a:xfrm>
          <a:prstGeom prst="roundRect">
            <a:avLst/>
          </a:prstGeom>
          <a:gradFill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</a:p>
        </p:txBody>
      </p:sp>
      <p:sp>
        <p:nvSpPr>
          <p:cNvPr id="15" name="Rounded Rectangle 14">
            <a:hlinkClick r:id="rId11" action="ppaction://hlinksldjump"/>
          </p:cNvPr>
          <p:cNvSpPr/>
          <p:nvPr/>
        </p:nvSpPr>
        <p:spPr>
          <a:xfrm>
            <a:off x="5815629" y="3006706"/>
            <a:ext cx="3886200" cy="2060041"/>
          </a:xfrm>
          <a:prstGeom prst="roundRect">
            <a:avLst/>
          </a:prstGeom>
          <a:gradFill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</a:p>
        </p:txBody>
      </p:sp>
      <p:sp>
        <p:nvSpPr>
          <p:cNvPr id="16" name="Rounded Rectangle 15">
            <a:hlinkClick r:id="rId12" action="ppaction://hlinksldjump"/>
          </p:cNvPr>
          <p:cNvSpPr/>
          <p:nvPr/>
        </p:nvSpPr>
        <p:spPr>
          <a:xfrm>
            <a:off x="1199199" y="5450000"/>
            <a:ext cx="3886200" cy="2008174"/>
          </a:xfrm>
          <a:prstGeom prst="roundRect">
            <a:avLst/>
          </a:prstGeom>
          <a:gradFill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</a:p>
        </p:txBody>
      </p:sp>
      <p:sp>
        <p:nvSpPr>
          <p:cNvPr id="17" name="Rounded Rectangle 16">
            <a:hlinkClick r:id="rId13" action="ppaction://hlinksldjump"/>
          </p:cNvPr>
          <p:cNvSpPr/>
          <p:nvPr/>
        </p:nvSpPr>
        <p:spPr>
          <a:xfrm>
            <a:off x="5815629" y="5535626"/>
            <a:ext cx="3898354" cy="2008174"/>
          </a:xfrm>
          <a:prstGeom prst="roundRect">
            <a:avLst/>
          </a:prstGeom>
          <a:gradFill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312043667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3400000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7600000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34200000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37800000">
                                      <p:cBhvr>
                                        <p:cTn id="1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E282168B-2B82-436B-2990-487DF0A35CA0}"/>
              </a:ext>
            </a:extLst>
          </p:cNvPr>
          <p:cNvGrpSpPr/>
          <p:nvPr/>
        </p:nvGrpSpPr>
        <p:grpSpPr>
          <a:xfrm>
            <a:off x="617363" y="1066800"/>
            <a:ext cx="13933879" cy="2403396"/>
            <a:chOff x="4037287" y="172432"/>
            <a:chExt cx="13698772" cy="2403396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9F9726C9-CF74-F427-AB11-D9B633BBF307}"/>
                </a:ext>
              </a:extLst>
            </p:cNvPr>
            <p:cNvSpPr txBox="1"/>
            <p:nvPr/>
          </p:nvSpPr>
          <p:spPr>
            <a:xfrm>
              <a:off x="4037287" y="172432"/>
              <a:ext cx="13698772" cy="11079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600" b="1" dirty="0" err="1">
                  <a:latin typeface="HP001 4 hàng" panose="020B0603050302020204" pitchFamily="34" charset="0"/>
                  <a:cs typeface="Times New Roman" pitchFamily="18" charset="0"/>
                </a:rPr>
                <a:t>Thứ</a:t>
              </a:r>
              <a:r>
                <a:rPr lang="en-US" sz="6600" b="1" dirty="0">
                  <a:latin typeface="HP001 4 hàng" panose="020B0603050302020204" pitchFamily="34" charset="0"/>
                  <a:cs typeface="Times New Roman" pitchFamily="18" charset="0"/>
                </a:rPr>
                <a:t> </a:t>
              </a:r>
              <a:r>
                <a:rPr lang="en-US" sz="6600" b="1" dirty="0" err="1">
                  <a:latin typeface="HP001 4 hàng" panose="020B0603050302020204" pitchFamily="34" charset="0"/>
                  <a:cs typeface="Times New Roman" pitchFamily="18" charset="0"/>
                </a:rPr>
                <a:t>hai</a:t>
              </a:r>
              <a:r>
                <a:rPr lang="en-US" sz="6600" b="1" dirty="0">
                  <a:latin typeface="HP001 4 hàng" panose="020B0603050302020204" pitchFamily="34" charset="0"/>
                  <a:cs typeface="Times New Roman" pitchFamily="18" charset="0"/>
                </a:rPr>
                <a:t> </a:t>
              </a:r>
              <a:r>
                <a:rPr lang="en-US" sz="6600" b="1" dirty="0" err="1">
                  <a:latin typeface="HP001 4 hàng" panose="020B0603050302020204" pitchFamily="34" charset="0"/>
                  <a:cs typeface="Times New Roman" pitchFamily="18" charset="0"/>
                </a:rPr>
                <a:t>ngày</a:t>
              </a:r>
              <a:r>
                <a:rPr lang="en-US" sz="6600" b="1" dirty="0">
                  <a:latin typeface="HP001 4 hàng" panose="020B0603050302020204" pitchFamily="34" charset="0"/>
                  <a:cs typeface="Times New Roman" pitchFamily="18" charset="0"/>
                </a:rPr>
                <a:t> 13 </a:t>
              </a:r>
              <a:r>
                <a:rPr lang="en-US" sz="6600" b="1" dirty="0" err="1">
                  <a:latin typeface="HP001 4 hàng" panose="020B0603050302020204" pitchFamily="34" charset="0"/>
                  <a:cs typeface="Times New Roman" pitchFamily="18" charset="0"/>
                </a:rPr>
                <a:t>tháng</a:t>
              </a:r>
              <a:r>
                <a:rPr lang="en-US" sz="6600" b="1" dirty="0">
                  <a:latin typeface="HP001 4 hàng" panose="020B0603050302020204" pitchFamily="34" charset="0"/>
                  <a:cs typeface="Times New Roman" pitchFamily="18" charset="0"/>
                </a:rPr>
                <a:t> 11 </a:t>
              </a:r>
              <a:r>
                <a:rPr lang="en-US" sz="6600" b="1" dirty="0" err="1">
                  <a:latin typeface="HP001 4 hàng" panose="020B0603050302020204" pitchFamily="34" charset="0"/>
                  <a:cs typeface="Times New Roman" pitchFamily="18" charset="0"/>
                </a:rPr>
                <a:t>năm</a:t>
              </a:r>
              <a:r>
                <a:rPr lang="en-US" sz="6600" b="1" dirty="0">
                  <a:latin typeface="HP001 4 hàng" panose="020B0603050302020204" pitchFamily="34" charset="0"/>
                  <a:cs typeface="Times New Roman" pitchFamily="18" charset="0"/>
                </a:rPr>
                <a:t> 2023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F842EABB-F4E8-BF93-BFFF-69D614B20E18}"/>
                </a:ext>
              </a:extLst>
            </p:cNvPr>
            <p:cNvSpPr txBox="1"/>
            <p:nvPr/>
          </p:nvSpPr>
          <p:spPr>
            <a:xfrm>
              <a:off x="9019576" y="1467832"/>
              <a:ext cx="2096336" cy="11079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600" b="1" dirty="0" err="1">
                  <a:solidFill>
                    <a:srgbClr val="FF0066"/>
                  </a:solidFill>
                  <a:latin typeface="HP001 4 hàng" panose="020B0603050302020204" pitchFamily="34" charset="0"/>
                  <a:cs typeface="Times New Roman" pitchFamily="18" charset="0"/>
                </a:rPr>
                <a:t>Toán</a:t>
              </a:r>
              <a:endParaRPr lang="en-US" sz="6600" b="1" dirty="0">
                <a:solidFill>
                  <a:srgbClr val="FF0066"/>
                </a:solidFill>
                <a:latin typeface="HP001 4 hàng" panose="020B0603050302020204" pitchFamily="34" charset="0"/>
                <a:cs typeface="Times New Roman" pitchFamily="18" charset="0"/>
              </a:endParaRPr>
            </a:p>
          </p:txBody>
        </p:sp>
      </p:grpSp>
      <p:sp>
        <p:nvSpPr>
          <p:cNvPr id="2" name="Text Box 14">
            <a:extLst>
              <a:ext uri="{FF2B5EF4-FFF2-40B4-BE49-F238E27FC236}">
                <a16:creationId xmlns:a16="http://schemas.microsoft.com/office/drawing/2014/main" id="{88B35BD6-F8B5-1B6A-F872-1B72007215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7363" y="3810000"/>
            <a:ext cx="13077409" cy="21764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43689" tIns="71844" rIns="143689" bIns="7184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ts val="0"/>
              </a:spcBef>
              <a:defRPr/>
            </a:pPr>
            <a:r>
              <a:rPr lang="en-US" sz="6600" b="1" dirty="0">
                <a:solidFill>
                  <a:srgbClr val="0000CC"/>
                </a:solidFill>
                <a:latin typeface="HP001 4 hàng" panose="020B0603050302020204" pitchFamily="34" charset="0"/>
              </a:rPr>
              <a:t>Chia </a:t>
            </a:r>
            <a:r>
              <a:rPr lang="en-US" sz="6600" b="1" dirty="0" err="1">
                <a:solidFill>
                  <a:srgbClr val="0000CC"/>
                </a:solidFill>
                <a:latin typeface="HP001 4 hàng" panose="020B0603050302020204" pitchFamily="34" charset="0"/>
              </a:rPr>
              <a:t>số</a:t>
            </a:r>
            <a:r>
              <a:rPr lang="en-US" sz="6600" b="1" dirty="0">
                <a:solidFill>
                  <a:srgbClr val="0000CC"/>
                </a:solidFill>
                <a:latin typeface="HP001 4 hàng" panose="020B0603050302020204" pitchFamily="34" charset="0"/>
              </a:rPr>
              <a:t> </a:t>
            </a:r>
            <a:r>
              <a:rPr lang="en-US" sz="6600" b="1" dirty="0" err="1">
                <a:solidFill>
                  <a:srgbClr val="0000CC"/>
                </a:solidFill>
                <a:latin typeface="HP001 4 hàng" panose="020B0603050302020204" pitchFamily="34" charset="0"/>
              </a:rPr>
              <a:t>có</a:t>
            </a:r>
            <a:r>
              <a:rPr lang="en-US" sz="6600" b="1" dirty="0">
                <a:solidFill>
                  <a:srgbClr val="0000CC"/>
                </a:solidFill>
                <a:latin typeface="HP001 4 hàng" panose="020B0603050302020204" pitchFamily="34" charset="0"/>
              </a:rPr>
              <a:t> </a:t>
            </a:r>
            <a:r>
              <a:rPr lang="en-US" sz="6600" b="1" dirty="0" err="1">
                <a:solidFill>
                  <a:srgbClr val="0000CC"/>
                </a:solidFill>
                <a:latin typeface="HP001 4 hàng" panose="020B0603050302020204" pitchFamily="34" charset="0"/>
              </a:rPr>
              <a:t>hai</a:t>
            </a:r>
            <a:r>
              <a:rPr lang="en-US" sz="6600" b="1" dirty="0">
                <a:solidFill>
                  <a:srgbClr val="0000CC"/>
                </a:solidFill>
                <a:latin typeface="HP001 4 hàng" panose="020B0603050302020204" pitchFamily="34" charset="0"/>
              </a:rPr>
              <a:t> </a:t>
            </a:r>
            <a:r>
              <a:rPr lang="en-US" sz="6600" b="1" dirty="0" err="1">
                <a:solidFill>
                  <a:srgbClr val="0000CC"/>
                </a:solidFill>
                <a:latin typeface="HP001 4 hàng" panose="020B0603050302020204" pitchFamily="34" charset="0"/>
              </a:rPr>
              <a:t>chữ</a:t>
            </a:r>
            <a:r>
              <a:rPr lang="en-US" sz="6600" b="1" dirty="0">
                <a:solidFill>
                  <a:srgbClr val="0000CC"/>
                </a:solidFill>
                <a:latin typeface="HP001 4 hàng" panose="020B0603050302020204" pitchFamily="34" charset="0"/>
              </a:rPr>
              <a:t> </a:t>
            </a:r>
            <a:r>
              <a:rPr lang="en-US" sz="6600" b="1" dirty="0" err="1">
                <a:solidFill>
                  <a:srgbClr val="0000CC"/>
                </a:solidFill>
                <a:latin typeface="HP001 4 hàng" panose="020B0603050302020204" pitchFamily="34" charset="0"/>
              </a:rPr>
              <a:t>số</a:t>
            </a:r>
            <a:endParaRPr lang="en-US" sz="6600" b="1" dirty="0">
              <a:solidFill>
                <a:srgbClr val="0000CC"/>
              </a:solidFill>
              <a:latin typeface="HP001 4 hàng" panose="020B0603050302020204" pitchFamily="34" charset="0"/>
            </a:endParaRPr>
          </a:p>
          <a:p>
            <a:pPr algn="ctr" eaLnBrk="1" hangingPunct="1">
              <a:spcBef>
                <a:spcPts val="0"/>
              </a:spcBef>
              <a:defRPr/>
            </a:pPr>
            <a:r>
              <a:rPr lang="en-US" sz="6600" b="1" dirty="0" err="1">
                <a:solidFill>
                  <a:srgbClr val="0000CC"/>
                </a:solidFill>
                <a:latin typeface="HP001 4 hàng" panose="020B0603050302020204" pitchFamily="34" charset="0"/>
              </a:rPr>
              <a:t>cho</a:t>
            </a:r>
            <a:r>
              <a:rPr lang="en-US" sz="6600" b="1" dirty="0">
                <a:solidFill>
                  <a:srgbClr val="0000CC"/>
                </a:solidFill>
                <a:latin typeface="HP001 4 hàng" panose="020B0603050302020204" pitchFamily="34" charset="0"/>
              </a:rPr>
              <a:t> </a:t>
            </a:r>
            <a:r>
              <a:rPr lang="en-US" sz="6600" b="1" dirty="0" err="1">
                <a:solidFill>
                  <a:srgbClr val="0000CC"/>
                </a:solidFill>
                <a:latin typeface="HP001 4 hàng" panose="020B0603050302020204" pitchFamily="34" charset="0"/>
              </a:rPr>
              <a:t>số</a:t>
            </a:r>
            <a:r>
              <a:rPr lang="en-US" sz="6600" b="1" dirty="0">
                <a:solidFill>
                  <a:srgbClr val="0000CC"/>
                </a:solidFill>
                <a:latin typeface="HP001 4 hàng" panose="020B0603050302020204" pitchFamily="34" charset="0"/>
              </a:rPr>
              <a:t> </a:t>
            </a:r>
            <a:r>
              <a:rPr lang="en-US" sz="6600" b="1" dirty="0" err="1">
                <a:solidFill>
                  <a:srgbClr val="0000CC"/>
                </a:solidFill>
                <a:latin typeface="HP001 4 hàng" panose="020B0603050302020204" pitchFamily="34" charset="0"/>
              </a:rPr>
              <a:t>có</a:t>
            </a:r>
            <a:r>
              <a:rPr lang="en-US" sz="6600" b="1" dirty="0">
                <a:solidFill>
                  <a:srgbClr val="0000CC"/>
                </a:solidFill>
                <a:latin typeface="HP001 4 hàng" panose="020B0603050302020204" pitchFamily="34" charset="0"/>
              </a:rPr>
              <a:t> </a:t>
            </a:r>
            <a:r>
              <a:rPr lang="en-US" sz="6600" b="1" dirty="0" err="1">
                <a:solidFill>
                  <a:srgbClr val="0000CC"/>
                </a:solidFill>
                <a:latin typeface="HP001 4 hàng" panose="020B0603050302020204" pitchFamily="34" charset="0"/>
              </a:rPr>
              <a:t>một</a:t>
            </a:r>
            <a:r>
              <a:rPr lang="en-US" sz="6600" b="1" dirty="0">
                <a:solidFill>
                  <a:srgbClr val="0000CC"/>
                </a:solidFill>
                <a:latin typeface="HP001 4 hàng" panose="020B0603050302020204" pitchFamily="34" charset="0"/>
              </a:rPr>
              <a:t> </a:t>
            </a:r>
            <a:r>
              <a:rPr lang="en-US" sz="6600" b="1" dirty="0" err="1">
                <a:solidFill>
                  <a:srgbClr val="0000CC"/>
                </a:solidFill>
                <a:latin typeface="HP001 4 hàng" panose="020B0603050302020204" pitchFamily="34" charset="0"/>
              </a:rPr>
              <a:t>chữ</a:t>
            </a:r>
            <a:r>
              <a:rPr lang="en-US" sz="6600" b="1" dirty="0">
                <a:solidFill>
                  <a:srgbClr val="0000CC"/>
                </a:solidFill>
                <a:latin typeface="HP001 4 hàng" panose="020B0603050302020204" pitchFamily="34" charset="0"/>
              </a:rPr>
              <a:t> </a:t>
            </a:r>
            <a:r>
              <a:rPr lang="en-US" sz="6600" b="1" dirty="0" err="1">
                <a:solidFill>
                  <a:srgbClr val="0000CC"/>
                </a:solidFill>
                <a:latin typeface="HP001 4 hàng" panose="020B0603050302020204" pitchFamily="34" charset="0"/>
              </a:rPr>
              <a:t>số</a:t>
            </a:r>
            <a:r>
              <a:rPr lang="en-US" sz="6600" b="1" dirty="0">
                <a:solidFill>
                  <a:srgbClr val="0000CC"/>
                </a:solidFill>
                <a:latin typeface="HP001 4 hàng" panose="020B0603050302020204" pitchFamily="34" charset="0"/>
              </a:rPr>
              <a:t> (t</a:t>
            </a:r>
            <a:r>
              <a:rPr lang="vi-VN" sz="6600" b="1" dirty="0">
                <a:solidFill>
                  <a:srgbClr val="0000CC"/>
                </a:solidFill>
                <a:latin typeface="HP001 4 hàng" panose="020B0603050302020204" pitchFamily="34" charset="0"/>
              </a:rPr>
              <a:t>iết </a:t>
            </a:r>
            <a:r>
              <a:rPr lang="en-US" sz="6600" b="1" dirty="0">
                <a:solidFill>
                  <a:srgbClr val="0000CC"/>
                </a:solidFill>
                <a:latin typeface="HP001 4 hàng" panose="020B0603050302020204" pitchFamily="34" charset="0"/>
              </a:rPr>
              <a:t>1)</a:t>
            </a:r>
          </a:p>
        </p:txBody>
      </p:sp>
    </p:spTree>
    <p:extLst>
      <p:ext uri="{BB962C8B-B14F-4D97-AF65-F5344CB8AC3E}">
        <p14:creationId xmlns:p14="http://schemas.microsoft.com/office/powerpoint/2010/main" val="3318790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E282168B-2B82-436B-2990-487DF0A35CA0}"/>
              </a:ext>
            </a:extLst>
          </p:cNvPr>
          <p:cNvGrpSpPr/>
          <p:nvPr/>
        </p:nvGrpSpPr>
        <p:grpSpPr>
          <a:xfrm>
            <a:off x="617363" y="914400"/>
            <a:ext cx="13933879" cy="2403396"/>
            <a:chOff x="4037287" y="172432"/>
            <a:chExt cx="13698772" cy="2403396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9F9726C9-CF74-F427-AB11-D9B633BBF307}"/>
                </a:ext>
              </a:extLst>
            </p:cNvPr>
            <p:cNvSpPr txBox="1"/>
            <p:nvPr/>
          </p:nvSpPr>
          <p:spPr>
            <a:xfrm>
              <a:off x="4037287" y="172432"/>
              <a:ext cx="13698772" cy="11079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600" b="1" dirty="0" err="1">
                  <a:latin typeface="HP001 4 hàng" panose="020B0603050302020204" pitchFamily="34" charset="0"/>
                  <a:cs typeface="Times New Roman" pitchFamily="18" charset="0"/>
                </a:rPr>
                <a:t>Thứ</a:t>
              </a:r>
              <a:r>
                <a:rPr lang="en-US" sz="6600" b="1" dirty="0">
                  <a:latin typeface="HP001 4 hàng" panose="020B0603050302020204" pitchFamily="34" charset="0"/>
                  <a:cs typeface="Times New Roman" pitchFamily="18" charset="0"/>
                </a:rPr>
                <a:t> </a:t>
              </a:r>
              <a:r>
                <a:rPr lang="en-US" sz="6600" b="1" dirty="0" err="1">
                  <a:latin typeface="HP001 4 hàng" panose="020B0603050302020204" pitchFamily="34" charset="0"/>
                  <a:cs typeface="Times New Roman" pitchFamily="18" charset="0"/>
                </a:rPr>
                <a:t>hai</a:t>
              </a:r>
              <a:r>
                <a:rPr lang="en-US" sz="6600" b="1" dirty="0">
                  <a:latin typeface="HP001 4 hàng" panose="020B0603050302020204" pitchFamily="34" charset="0"/>
                  <a:cs typeface="Times New Roman" pitchFamily="18" charset="0"/>
                </a:rPr>
                <a:t> </a:t>
              </a:r>
              <a:r>
                <a:rPr lang="en-US" sz="6600" b="1" dirty="0" err="1">
                  <a:latin typeface="HP001 4 hàng" panose="020B0603050302020204" pitchFamily="34" charset="0"/>
                  <a:cs typeface="Times New Roman" pitchFamily="18" charset="0"/>
                </a:rPr>
                <a:t>ngày</a:t>
              </a:r>
              <a:r>
                <a:rPr lang="en-US" sz="6600" b="1" dirty="0">
                  <a:latin typeface="HP001 4 hàng" panose="020B0603050302020204" pitchFamily="34" charset="0"/>
                  <a:cs typeface="Times New Roman" pitchFamily="18" charset="0"/>
                </a:rPr>
                <a:t> 13 </a:t>
              </a:r>
              <a:r>
                <a:rPr lang="en-US" sz="6600" b="1" dirty="0" err="1">
                  <a:latin typeface="HP001 4 hàng" panose="020B0603050302020204" pitchFamily="34" charset="0"/>
                  <a:cs typeface="Times New Roman" pitchFamily="18" charset="0"/>
                </a:rPr>
                <a:t>tháng</a:t>
              </a:r>
              <a:r>
                <a:rPr lang="en-US" sz="6600" b="1" dirty="0">
                  <a:latin typeface="HP001 4 hàng" panose="020B0603050302020204" pitchFamily="34" charset="0"/>
                  <a:cs typeface="Times New Roman" pitchFamily="18" charset="0"/>
                </a:rPr>
                <a:t> 11 </a:t>
              </a:r>
              <a:r>
                <a:rPr lang="en-US" sz="6600" b="1" dirty="0" err="1">
                  <a:latin typeface="HP001 4 hàng" panose="020B0603050302020204" pitchFamily="34" charset="0"/>
                  <a:cs typeface="Times New Roman" pitchFamily="18" charset="0"/>
                </a:rPr>
                <a:t>năm</a:t>
              </a:r>
              <a:r>
                <a:rPr lang="en-US" sz="6600" b="1" dirty="0">
                  <a:latin typeface="HP001 4 hàng" panose="020B0603050302020204" pitchFamily="34" charset="0"/>
                  <a:cs typeface="Times New Roman" pitchFamily="18" charset="0"/>
                </a:rPr>
                <a:t> 2023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F842EABB-F4E8-BF93-BFFF-69D614B20E18}"/>
                </a:ext>
              </a:extLst>
            </p:cNvPr>
            <p:cNvSpPr txBox="1"/>
            <p:nvPr/>
          </p:nvSpPr>
          <p:spPr>
            <a:xfrm>
              <a:off x="9019576" y="1467832"/>
              <a:ext cx="2096336" cy="11079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600" b="1" dirty="0" err="1">
                  <a:solidFill>
                    <a:srgbClr val="FF0066"/>
                  </a:solidFill>
                  <a:latin typeface="HP001 4 hàng" panose="020B0603050302020204" pitchFamily="34" charset="0"/>
                  <a:cs typeface="Times New Roman" pitchFamily="18" charset="0"/>
                </a:rPr>
                <a:t>Toán</a:t>
              </a:r>
              <a:endParaRPr lang="en-US" sz="6600" b="1" dirty="0">
                <a:solidFill>
                  <a:srgbClr val="FF0066"/>
                </a:solidFill>
                <a:latin typeface="HP001 4 hàng" panose="020B0603050302020204" pitchFamily="34" charset="0"/>
                <a:cs typeface="Times New Roman" pitchFamily="18" charset="0"/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3FC6E57A-3EEE-7B53-54FE-706D7AE165B4}"/>
              </a:ext>
            </a:extLst>
          </p:cNvPr>
          <p:cNvSpPr txBox="1"/>
          <p:nvPr/>
        </p:nvSpPr>
        <p:spPr>
          <a:xfrm>
            <a:off x="137319" y="3733800"/>
            <a:ext cx="5715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 err="1">
                <a:solidFill>
                  <a:srgbClr val="0000FF"/>
                </a:solidFill>
                <a:latin typeface="HP001 4 hàng" panose="020B0603050302020204" pitchFamily="34" charset="0"/>
              </a:rPr>
              <a:t>Mục</a:t>
            </a:r>
            <a:r>
              <a:rPr lang="en-US" sz="6000" b="1" dirty="0">
                <a:solidFill>
                  <a:srgbClr val="0000FF"/>
                </a:solidFill>
                <a:latin typeface="HP001 4 hàng" panose="020B0603050302020204" pitchFamily="34" charset="0"/>
              </a:rPr>
              <a:t> </a:t>
            </a:r>
            <a:r>
              <a:rPr lang="en-US" sz="6000" b="1" dirty="0" err="1">
                <a:solidFill>
                  <a:srgbClr val="0000FF"/>
                </a:solidFill>
                <a:latin typeface="HP001 4 hàng" panose="020B0603050302020204" pitchFamily="34" charset="0"/>
              </a:rPr>
              <a:t>tiêu</a:t>
            </a:r>
            <a:r>
              <a:rPr lang="en-US" sz="6000" b="1" dirty="0">
                <a:solidFill>
                  <a:srgbClr val="0000FF"/>
                </a:solidFill>
                <a:latin typeface="HP001 4 hàng" panose="020B0603050302020204" pitchFamily="34" charset="0"/>
              </a:rPr>
              <a:t> </a:t>
            </a:r>
            <a:r>
              <a:rPr lang="en-US" sz="6000" b="1" dirty="0" err="1">
                <a:solidFill>
                  <a:srgbClr val="0000FF"/>
                </a:solidFill>
                <a:latin typeface="HP001 4 hàng" panose="020B0603050302020204" pitchFamily="34" charset="0"/>
              </a:rPr>
              <a:t>bài</a:t>
            </a:r>
            <a:r>
              <a:rPr lang="en-US" sz="6000" b="1" dirty="0">
                <a:solidFill>
                  <a:srgbClr val="0000FF"/>
                </a:solidFill>
                <a:latin typeface="HP001 4 hàng" panose="020B0603050302020204" pitchFamily="34" charset="0"/>
              </a:rPr>
              <a:t> </a:t>
            </a:r>
            <a:r>
              <a:rPr lang="en-US" sz="6000" b="1" dirty="0" err="1">
                <a:solidFill>
                  <a:srgbClr val="0000FF"/>
                </a:solidFill>
                <a:latin typeface="HP001 4 hàng" panose="020B0603050302020204" pitchFamily="34" charset="0"/>
              </a:rPr>
              <a:t>học</a:t>
            </a:r>
            <a:r>
              <a:rPr lang="en-US" sz="6000" b="1" dirty="0">
                <a:solidFill>
                  <a:srgbClr val="0000FF"/>
                </a:solidFill>
                <a:latin typeface="HP001 4 hàng" panose="020B0603050302020204" pitchFamily="34" charset="0"/>
              </a:rPr>
              <a:t>: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C7D8B33-99DD-6DBA-D96F-32C298336654}"/>
              </a:ext>
            </a:extLst>
          </p:cNvPr>
          <p:cNvSpPr txBox="1"/>
          <p:nvPr/>
        </p:nvSpPr>
        <p:spPr>
          <a:xfrm>
            <a:off x="902347" y="4953000"/>
            <a:ext cx="1530407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>
                <a:latin typeface="HP001 4 hàng" panose="020B0603050302020204" pitchFamily="34" charset="0"/>
              </a:rPr>
              <a:t>- </a:t>
            </a:r>
            <a:r>
              <a:rPr lang="vi-VN" sz="6000" b="1" dirty="0">
                <a:latin typeface="HP001 4 hàng" panose="020B0603050302020204" pitchFamily="34" charset="0"/>
              </a:rPr>
              <a:t>Thực hiện được phép chia số có hai chữ số cho số có một chữ số</a:t>
            </a:r>
            <a:r>
              <a:rPr lang="en-US" sz="6000" b="1" dirty="0">
                <a:latin typeface="HP001 4 hàng" panose="020B0603050302020204" pitchFamily="34" charset="0"/>
              </a:rPr>
              <a:t> (</a:t>
            </a:r>
            <a:r>
              <a:rPr lang="vi-VN" sz="6000" b="1" dirty="0">
                <a:latin typeface="HP001 4 hàng" panose="020B0603050302020204" pitchFamily="34" charset="0"/>
              </a:rPr>
              <a:t>trong trường hợp</a:t>
            </a:r>
            <a:r>
              <a:rPr lang="en-US" sz="6000" b="1" dirty="0">
                <a:latin typeface="HP001 4 hàng" panose="020B0603050302020204" pitchFamily="34" charset="0"/>
              </a:rPr>
              <a:t> </a:t>
            </a:r>
            <a:r>
              <a:rPr lang="vi-VN" sz="6000" b="1" dirty="0">
                <a:latin typeface="HP001 4 hàng" panose="020B0603050302020204" pitchFamily="34" charset="0"/>
              </a:rPr>
              <a:t>chia hết</a:t>
            </a:r>
            <a:r>
              <a:rPr lang="en-US" sz="6000" b="1" dirty="0">
                <a:latin typeface="HP001 4 hàng" panose="020B0603050302020204" pitchFamily="34" charset="0"/>
              </a:rPr>
              <a:t>).</a:t>
            </a:r>
            <a:endParaRPr lang="vi-VN" sz="6000" b="1" dirty="0">
              <a:latin typeface="HP001 4 hàng" panose="020B06030503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EBA2E3F-8160-F069-B3E7-1DDD5295C4A4}"/>
              </a:ext>
            </a:extLst>
          </p:cNvPr>
          <p:cNvSpPr txBox="1"/>
          <p:nvPr/>
        </p:nvSpPr>
        <p:spPr>
          <a:xfrm>
            <a:off x="2625952" y="7128808"/>
            <a:ext cx="1355418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6000" b="1">
                <a:latin typeface="HP001 4 hàng" panose="020B0603050302020204" pitchFamily="34" charset="0"/>
              </a:defRPr>
            </a:lvl1pPr>
          </a:lstStyle>
          <a:p>
            <a:r>
              <a:rPr lang="en-US" dirty="0"/>
              <a:t>- </a:t>
            </a:r>
            <a:r>
              <a:rPr lang="vi-VN" dirty="0"/>
              <a:t>Tìm được các thành phần chưa biết của một phép tính</a:t>
            </a:r>
            <a:r>
              <a:rPr lang="en-US" dirty="0"/>
              <a:t>.</a:t>
            </a:r>
            <a:endParaRPr lang="vi-VN" dirty="0"/>
          </a:p>
        </p:txBody>
      </p:sp>
    </p:spTree>
    <p:extLst>
      <p:ext uri="{BB962C8B-B14F-4D97-AF65-F5344CB8AC3E}">
        <p14:creationId xmlns:p14="http://schemas.microsoft.com/office/powerpoint/2010/main" val="3106949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5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C50E2F6-4744-47AF-A8F2-3F132B466DD7}"/>
              </a:ext>
            </a:extLst>
          </p:cNvPr>
          <p:cNvSpPr/>
          <p:nvPr/>
        </p:nvSpPr>
        <p:spPr>
          <a:xfrm>
            <a:off x="11622682" y="15240"/>
            <a:ext cx="4653956" cy="27279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 Box 5129">
            <a:extLst>
              <a:ext uri="{FF2B5EF4-FFF2-40B4-BE49-F238E27FC236}">
                <a16:creationId xmlns:a16="http://schemas.microsoft.com/office/drawing/2014/main" id="{CFF9015A-E6E5-665B-4BB9-AC0714EC21E2}"/>
              </a:ext>
            </a:extLst>
          </p:cNvPr>
          <p:cNvSpPr txBox="1"/>
          <p:nvPr/>
        </p:nvSpPr>
        <p:spPr>
          <a:xfrm>
            <a:off x="6385719" y="7757160"/>
            <a:ext cx="4150237" cy="1107996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vi-VN" altLang="en-US" sz="6600" b="1" dirty="0">
                <a:solidFill>
                  <a:srgbClr val="FF0000"/>
                </a:solidFill>
                <a:effectLst/>
                <a:latin typeface="HP001 4 hàng" panose="020B0603050302020204" pitchFamily="34" charset="0"/>
                <a:cs typeface="Times New Roman" panose="02020603050405020304" charset="0"/>
              </a:rPr>
              <a:t>48 : 2</a:t>
            </a:r>
            <a:r>
              <a:rPr lang="en-US" altLang="zh-CN" sz="6600" b="1" dirty="0">
                <a:solidFill>
                  <a:srgbClr val="FF0000"/>
                </a:solidFill>
                <a:effectLst/>
                <a:latin typeface="HP001 4 hàng" panose="020B0603050302020204" pitchFamily="34" charset="0"/>
                <a:cs typeface="Times New Roman" panose="02020603050405020304" charset="0"/>
              </a:rPr>
              <a:t> = ?</a:t>
            </a:r>
          </a:p>
        </p:txBody>
      </p:sp>
      <p:pic>
        <p:nvPicPr>
          <p:cNvPr id="22" name="Picture 21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81361F7A-359C-4F5D-4C00-31CA243BCFB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6" t="4035" r="73452" b="75029"/>
          <a:stretch/>
        </p:blipFill>
        <p:spPr>
          <a:xfrm>
            <a:off x="0" y="15240"/>
            <a:ext cx="3546146" cy="1356360"/>
          </a:xfrm>
          <a:prstGeom prst="rect">
            <a:avLst/>
          </a:prstGeom>
        </p:spPr>
      </p:pic>
      <p:grpSp>
        <p:nvGrpSpPr>
          <p:cNvPr id="12" name="Group 11"/>
          <p:cNvGrpSpPr/>
          <p:nvPr/>
        </p:nvGrpSpPr>
        <p:grpSpPr>
          <a:xfrm>
            <a:off x="0" y="533400"/>
            <a:ext cx="15986919" cy="6705600"/>
            <a:chOff x="2152495" y="2692400"/>
            <a:chExt cx="12211036" cy="4845050"/>
          </a:xfrm>
        </p:grpSpPr>
        <p:pic>
          <p:nvPicPr>
            <p:cNvPr id="20" name="Picture 19" descr="Graphical user interface&#10;&#10;Description automatically generated with medium confidence">
              <a:extLst>
                <a:ext uri="{FF2B5EF4-FFF2-40B4-BE49-F238E27FC236}">
                  <a16:creationId xmlns:a16="http://schemas.microsoft.com/office/drawing/2014/main" id="{81361F7A-359C-4F5D-4C00-31CA243BCFB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4039" r="50000" b="10962"/>
            <a:stretch/>
          </p:blipFill>
          <p:spPr>
            <a:xfrm>
              <a:off x="2152495" y="4000500"/>
              <a:ext cx="6105518" cy="3536950"/>
            </a:xfrm>
            <a:prstGeom prst="rect">
              <a:avLst/>
            </a:prstGeom>
          </p:spPr>
        </p:pic>
        <p:pic>
          <p:nvPicPr>
            <p:cNvPr id="21" name="Picture 20" descr="Graphical user interface&#10;&#10;Description automatically generated with medium confidence">
              <a:extLst>
                <a:ext uri="{FF2B5EF4-FFF2-40B4-BE49-F238E27FC236}">
                  <a16:creationId xmlns:a16="http://schemas.microsoft.com/office/drawing/2014/main" id="{81361F7A-359C-4F5D-4C00-31CA243BCFB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000" b="10962"/>
            <a:stretch/>
          </p:blipFill>
          <p:spPr>
            <a:xfrm>
              <a:off x="8258013" y="2692400"/>
              <a:ext cx="6105518" cy="484505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65650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DE895F26-966B-8181-0047-474B522EC9BC}"/>
              </a:ext>
            </a:extLst>
          </p:cNvPr>
          <p:cNvSpPr/>
          <p:nvPr/>
        </p:nvSpPr>
        <p:spPr>
          <a:xfrm>
            <a:off x="41908" y="6629400"/>
            <a:ext cx="4653956" cy="24839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 Box 5129">
            <a:extLst>
              <a:ext uri="{FF2B5EF4-FFF2-40B4-BE49-F238E27FC236}">
                <a16:creationId xmlns:a16="http://schemas.microsoft.com/office/drawing/2014/main" id="{CFF9015A-E6E5-665B-4BB9-AC0714EC21E2}"/>
              </a:ext>
            </a:extLst>
          </p:cNvPr>
          <p:cNvSpPr txBox="1"/>
          <p:nvPr/>
        </p:nvSpPr>
        <p:spPr>
          <a:xfrm>
            <a:off x="1545895" y="1101804"/>
            <a:ext cx="4008632" cy="1107996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vi-VN" altLang="en-US" sz="6600" b="1" dirty="0">
                <a:solidFill>
                  <a:srgbClr val="FF0000"/>
                </a:solidFill>
                <a:effectLst/>
                <a:latin typeface="HP001 4 hàng" panose="020B0603050302020204" pitchFamily="34" charset="0"/>
                <a:cs typeface="Times New Roman" panose="02020603050405020304" charset="0"/>
              </a:rPr>
              <a:t>48 : 2</a:t>
            </a:r>
            <a:r>
              <a:rPr lang="en-US" altLang="zh-CN" sz="6600" b="1" dirty="0">
                <a:solidFill>
                  <a:srgbClr val="FF0000"/>
                </a:solidFill>
                <a:effectLst/>
                <a:latin typeface="HP001 4 hàng" panose="020B0603050302020204" pitchFamily="34" charset="0"/>
                <a:cs typeface="Times New Roman" panose="02020603050405020304" charset="0"/>
              </a:rPr>
              <a:t> = ?</a:t>
            </a:r>
          </a:p>
        </p:txBody>
      </p:sp>
      <p:sp>
        <p:nvSpPr>
          <p:cNvPr id="15" name="Text Box 5131">
            <a:extLst>
              <a:ext uri="{FF2B5EF4-FFF2-40B4-BE49-F238E27FC236}">
                <a16:creationId xmlns:a16="http://schemas.microsoft.com/office/drawing/2014/main" id="{F83B38D8-D2E0-2AC8-13DA-8907EB182171}"/>
              </a:ext>
            </a:extLst>
          </p:cNvPr>
          <p:cNvSpPr txBox="1"/>
          <p:nvPr/>
        </p:nvSpPr>
        <p:spPr>
          <a:xfrm>
            <a:off x="2047081" y="2396700"/>
            <a:ext cx="1260067" cy="1107996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vi-VN" altLang="en-US" sz="6600" b="1" dirty="0">
                <a:solidFill>
                  <a:srgbClr val="0000FF"/>
                </a:solidFill>
                <a:latin typeface="HP001 4 hàng" panose="020B0603050302020204" pitchFamily="34" charset="0"/>
                <a:cs typeface="Times New Roman" panose="02020603050405020304" charset="0"/>
              </a:rPr>
              <a:t>48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6FED405-8DB1-0711-5248-EAFF804E43C8}"/>
              </a:ext>
            </a:extLst>
          </p:cNvPr>
          <p:cNvSpPr/>
          <p:nvPr/>
        </p:nvSpPr>
        <p:spPr>
          <a:xfrm>
            <a:off x="2076166" y="3490642"/>
            <a:ext cx="530891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vi-VN" altLang="en-US" sz="6600" b="1" dirty="0">
                <a:solidFill>
                  <a:srgbClr val="0000FF"/>
                </a:solidFill>
                <a:latin typeface="HP001 4 hàng" panose="020B0603050302020204" pitchFamily="34" charset="0"/>
                <a:cs typeface="Times New Roman" panose="02020603050405020304" charset="0"/>
              </a:rPr>
              <a:t>4</a:t>
            </a:r>
          </a:p>
        </p:txBody>
      </p:sp>
      <p:sp>
        <p:nvSpPr>
          <p:cNvPr id="17" name="Text Box 4">
            <a:extLst>
              <a:ext uri="{FF2B5EF4-FFF2-40B4-BE49-F238E27FC236}">
                <a16:creationId xmlns:a16="http://schemas.microsoft.com/office/drawing/2014/main" id="{8A1E2A61-7FF2-5F97-E929-951895535712}"/>
              </a:ext>
            </a:extLst>
          </p:cNvPr>
          <p:cNvSpPr txBox="1"/>
          <p:nvPr/>
        </p:nvSpPr>
        <p:spPr>
          <a:xfrm>
            <a:off x="2060675" y="4758800"/>
            <a:ext cx="48675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>
                <a:solidFill>
                  <a:srgbClr val="0000FF"/>
                </a:solidFill>
                <a:latin typeface="HP001 4 hàng" panose="020B0603050302020204" pitchFamily="34" charset="0"/>
                <a:cs typeface="Times New Roman" panose="02020603050405020304" charset="0"/>
              </a:rPr>
              <a:t>0</a:t>
            </a:r>
          </a:p>
        </p:txBody>
      </p:sp>
      <p:sp>
        <p:nvSpPr>
          <p:cNvPr id="18" name="Straight Connector 17">
            <a:extLst>
              <a:ext uri="{FF2B5EF4-FFF2-40B4-BE49-F238E27FC236}">
                <a16:creationId xmlns:a16="http://schemas.microsoft.com/office/drawing/2014/main" id="{9A9F1909-81E1-1E24-8463-273CB1A1AC4F}"/>
              </a:ext>
            </a:extLst>
          </p:cNvPr>
          <p:cNvSpPr/>
          <p:nvPr/>
        </p:nvSpPr>
        <p:spPr>
          <a:xfrm>
            <a:off x="2134056" y="4414672"/>
            <a:ext cx="1082601" cy="0"/>
          </a:xfrm>
          <a:prstGeom prst="line">
            <a:avLst/>
          </a:prstGeom>
          <a:ln>
            <a:solidFill>
              <a:srgbClr val="0000FF"/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sp>
      <p:sp>
        <p:nvSpPr>
          <p:cNvPr id="19" name="Straight Connector 18">
            <a:extLst>
              <a:ext uri="{FF2B5EF4-FFF2-40B4-BE49-F238E27FC236}">
                <a16:creationId xmlns:a16="http://schemas.microsoft.com/office/drawing/2014/main" id="{672A1616-31DE-A78F-0564-A9EA37822425}"/>
              </a:ext>
            </a:extLst>
          </p:cNvPr>
          <p:cNvSpPr/>
          <p:nvPr/>
        </p:nvSpPr>
        <p:spPr>
          <a:xfrm>
            <a:off x="2151548" y="6714143"/>
            <a:ext cx="1082601" cy="10993"/>
          </a:xfrm>
          <a:prstGeom prst="line">
            <a:avLst/>
          </a:prstGeom>
          <a:ln>
            <a:solidFill>
              <a:srgbClr val="0000FF"/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23" name="Text Box 6">
            <a:extLst>
              <a:ext uri="{FF2B5EF4-FFF2-40B4-BE49-F238E27FC236}">
                <a16:creationId xmlns:a16="http://schemas.microsoft.com/office/drawing/2014/main" id="{D457DFBA-83A6-43C9-C4D8-8FD73C2C0801}"/>
              </a:ext>
            </a:extLst>
          </p:cNvPr>
          <p:cNvSpPr txBox="1"/>
          <p:nvPr/>
        </p:nvSpPr>
        <p:spPr>
          <a:xfrm>
            <a:off x="2646953" y="5864926"/>
            <a:ext cx="30789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altLang="en-US" sz="6600" b="1" dirty="0">
                <a:solidFill>
                  <a:srgbClr val="0000FF"/>
                </a:solidFill>
                <a:latin typeface="HP001 4 hàng" panose="020B0603050302020204" pitchFamily="34" charset="0"/>
                <a:cs typeface="Times New Roman" panose="02020603050405020304" charset="0"/>
              </a:rPr>
              <a:t>8</a:t>
            </a:r>
          </a:p>
        </p:txBody>
      </p:sp>
      <p:sp>
        <p:nvSpPr>
          <p:cNvPr id="24" name="Text Box 5136">
            <a:extLst>
              <a:ext uri="{FF2B5EF4-FFF2-40B4-BE49-F238E27FC236}">
                <a16:creationId xmlns:a16="http://schemas.microsoft.com/office/drawing/2014/main" id="{4F215901-9FB8-F9DA-E21E-BE987E683314}"/>
              </a:ext>
            </a:extLst>
          </p:cNvPr>
          <p:cNvSpPr txBox="1"/>
          <p:nvPr/>
        </p:nvSpPr>
        <p:spPr>
          <a:xfrm>
            <a:off x="3394639" y="3500272"/>
            <a:ext cx="433317" cy="1107996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vi-VN" altLang="en-US" sz="6600" b="1" dirty="0">
                <a:solidFill>
                  <a:srgbClr val="0000FF"/>
                </a:solidFill>
                <a:latin typeface="HP001 4 hàng" panose="020B0603050302020204" pitchFamily="34" charset="0"/>
                <a:cs typeface="Times New Roman" panose="02020603050405020304" charset="0"/>
              </a:rPr>
              <a:t>2</a:t>
            </a:r>
          </a:p>
        </p:txBody>
      </p:sp>
      <p:sp>
        <p:nvSpPr>
          <p:cNvPr id="26" name="Text Box 5147">
            <a:extLst>
              <a:ext uri="{FF2B5EF4-FFF2-40B4-BE49-F238E27FC236}">
                <a16:creationId xmlns:a16="http://schemas.microsoft.com/office/drawing/2014/main" id="{530C3F8B-D08A-3299-CA58-68A3D8E95864}"/>
              </a:ext>
            </a:extLst>
          </p:cNvPr>
          <p:cNvSpPr txBox="1"/>
          <p:nvPr/>
        </p:nvSpPr>
        <p:spPr>
          <a:xfrm>
            <a:off x="3925854" y="3500272"/>
            <a:ext cx="522288" cy="1107996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vi-VN" altLang="en-US" sz="6600" b="1" dirty="0">
                <a:solidFill>
                  <a:srgbClr val="0000FF"/>
                </a:solidFill>
                <a:latin typeface="HP001 4 hàng" panose="020B0603050302020204" pitchFamily="34" charset="0"/>
                <a:cs typeface="Times New Roman" panose="02020603050405020304" charset="0"/>
              </a:rPr>
              <a:t>4</a:t>
            </a:r>
          </a:p>
        </p:txBody>
      </p:sp>
      <p:sp>
        <p:nvSpPr>
          <p:cNvPr id="27" name="Text Box 11">
            <a:extLst>
              <a:ext uri="{FF2B5EF4-FFF2-40B4-BE49-F238E27FC236}">
                <a16:creationId xmlns:a16="http://schemas.microsoft.com/office/drawing/2014/main" id="{3D012B3B-9433-F3B8-2128-01B287F240A7}"/>
              </a:ext>
            </a:extLst>
          </p:cNvPr>
          <p:cNvSpPr txBox="1"/>
          <p:nvPr/>
        </p:nvSpPr>
        <p:spPr>
          <a:xfrm>
            <a:off x="2704020" y="7060101"/>
            <a:ext cx="50165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>
                <a:solidFill>
                  <a:srgbClr val="0000FF"/>
                </a:solidFill>
                <a:latin typeface="HP001 4 hàng" panose="020B0603050302020204" pitchFamily="34" charset="0"/>
                <a:cs typeface="Times New Roman" panose="02020603050405020304" charset="0"/>
              </a:rPr>
              <a:t>0</a:t>
            </a:r>
          </a:p>
        </p:txBody>
      </p:sp>
      <p:sp>
        <p:nvSpPr>
          <p:cNvPr id="28" name="Text Box 5153">
            <a:extLst>
              <a:ext uri="{FF2B5EF4-FFF2-40B4-BE49-F238E27FC236}">
                <a16:creationId xmlns:a16="http://schemas.microsoft.com/office/drawing/2014/main" id="{7A93DBCE-CFC5-4F81-BA34-B64E8AFF894C}"/>
              </a:ext>
            </a:extLst>
          </p:cNvPr>
          <p:cNvSpPr txBox="1"/>
          <p:nvPr/>
        </p:nvSpPr>
        <p:spPr>
          <a:xfrm>
            <a:off x="1075335" y="8235231"/>
            <a:ext cx="4638607" cy="1107996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vi-VN" altLang="zh-CN" sz="6600" b="1" dirty="0">
                <a:solidFill>
                  <a:srgbClr val="FF0000"/>
                </a:solidFill>
                <a:latin typeface="HP001 4 hàng" panose="020B0603050302020204" pitchFamily="34" charset="0"/>
                <a:cs typeface="Times New Roman" panose="02020603050405020304" charset="0"/>
              </a:rPr>
              <a:t>48 </a:t>
            </a:r>
            <a:r>
              <a:rPr lang="en-US" altLang="zh-CN" sz="6600" b="1" dirty="0">
                <a:solidFill>
                  <a:srgbClr val="FF0000"/>
                </a:solidFill>
                <a:latin typeface="HP001 4 hàng" panose="020B0603050302020204" pitchFamily="34" charset="0"/>
                <a:cs typeface="Times New Roman" panose="02020603050405020304" charset="0"/>
              </a:rPr>
              <a:t>: </a:t>
            </a:r>
            <a:r>
              <a:rPr lang="vi-VN" altLang="en-US" sz="6600" b="1" dirty="0">
                <a:solidFill>
                  <a:srgbClr val="FF0000"/>
                </a:solidFill>
                <a:latin typeface="HP001 4 hàng" panose="020B0603050302020204" pitchFamily="34" charset="0"/>
                <a:cs typeface="Times New Roman" panose="02020603050405020304" charset="0"/>
              </a:rPr>
              <a:t>2</a:t>
            </a:r>
            <a:r>
              <a:rPr lang="en-US" altLang="zh-CN" sz="6600" b="1" dirty="0">
                <a:solidFill>
                  <a:srgbClr val="FF0000"/>
                </a:solidFill>
                <a:latin typeface="HP001 4 hàng" panose="020B0603050302020204" pitchFamily="34" charset="0"/>
                <a:cs typeface="Times New Roman" panose="02020603050405020304" charset="0"/>
              </a:rPr>
              <a:t> = </a:t>
            </a:r>
            <a:r>
              <a:rPr lang="vi-VN" altLang="en-US" sz="6600" b="1" dirty="0">
                <a:solidFill>
                  <a:srgbClr val="FF0000"/>
                </a:solidFill>
                <a:latin typeface="HP001 4 hàng" panose="020B0603050302020204" pitchFamily="34" charset="0"/>
                <a:cs typeface="Times New Roman" panose="02020603050405020304" charset="0"/>
              </a:rPr>
              <a:t>24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1DA71A0D-6E79-5FEE-30C9-D86C81A05F93}"/>
              </a:ext>
            </a:extLst>
          </p:cNvPr>
          <p:cNvSpPr/>
          <p:nvPr/>
        </p:nvSpPr>
        <p:spPr>
          <a:xfrm>
            <a:off x="6521436" y="1309944"/>
            <a:ext cx="9432391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zh-CN" sz="6600" b="1" dirty="0">
                <a:latin typeface="HP001 4 hàng" panose="020B0603050302020204" pitchFamily="34" charset="0"/>
                <a:cs typeface="Times New Roman" panose="02020603050405020304" charset="0"/>
                <a:sym typeface="+mn-ea"/>
              </a:rPr>
              <a:t>*</a:t>
            </a:r>
            <a:r>
              <a:rPr lang="vi-VN" altLang="en-US" sz="6600" b="1" dirty="0">
                <a:latin typeface="HP001 4 hàng" panose="020B0603050302020204" pitchFamily="34" charset="0"/>
                <a:cs typeface="Times New Roman" panose="02020603050405020304" charset="0"/>
                <a:sym typeface="+mn-ea"/>
              </a:rPr>
              <a:t>4</a:t>
            </a:r>
            <a:r>
              <a:rPr lang="en-US" altLang="zh-CN" sz="6600" b="1" dirty="0">
                <a:latin typeface="HP001 4 hàng" panose="020B0603050302020204" pitchFamily="34" charset="0"/>
                <a:cs typeface="Times New Roman" panose="02020603050405020304" charset="0"/>
                <a:sym typeface="+mn-ea"/>
              </a:rPr>
              <a:t> chia </a:t>
            </a:r>
            <a:r>
              <a:rPr lang="vi-VN" altLang="en-US" sz="6600" b="1" dirty="0">
                <a:latin typeface="HP001 4 hàng" panose="020B0603050302020204" pitchFamily="34" charset="0"/>
                <a:cs typeface="Times New Roman" panose="02020603050405020304" charset="0"/>
                <a:sym typeface="+mn-ea"/>
              </a:rPr>
              <a:t>2</a:t>
            </a:r>
            <a:r>
              <a:rPr lang="en-US" altLang="zh-CN" sz="6600" b="1" dirty="0">
                <a:latin typeface="HP001 4 hàng" panose="020B0603050302020204" pitchFamily="3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zh-CN" sz="6600" b="1" dirty="0" err="1">
                <a:latin typeface="HP001 4 hàng" panose="020B0603050302020204" pitchFamily="34" charset="0"/>
                <a:cs typeface="Times New Roman" panose="02020603050405020304" charset="0"/>
                <a:sym typeface="+mn-ea"/>
              </a:rPr>
              <a:t>được</a:t>
            </a:r>
            <a:r>
              <a:rPr lang="en-US" altLang="zh-CN" sz="6600" b="1" dirty="0">
                <a:latin typeface="HP001 4 hàng" panose="020B0603050302020204" pitchFamily="34" charset="0"/>
                <a:cs typeface="Times New Roman" panose="02020603050405020304" charset="0"/>
                <a:sym typeface="+mn-ea"/>
              </a:rPr>
              <a:t> </a:t>
            </a:r>
            <a:r>
              <a:rPr lang="vi-VN" altLang="en-US" sz="6600" b="1" dirty="0">
                <a:latin typeface="HP001 4 hàng" panose="020B0603050302020204" pitchFamily="34" charset="0"/>
                <a:cs typeface="Times New Roman" panose="02020603050405020304" charset="0"/>
                <a:sym typeface="+mn-ea"/>
              </a:rPr>
              <a:t>2</a:t>
            </a:r>
            <a:r>
              <a:rPr lang="en-US" altLang="zh-CN" sz="6600" b="1" dirty="0">
                <a:latin typeface="HP001 4 hàng" panose="020B0603050302020204" pitchFamily="34" charset="0"/>
                <a:cs typeface="Times New Roman" panose="02020603050405020304" charset="0"/>
                <a:sym typeface="+mn-ea"/>
              </a:rPr>
              <a:t>, </a:t>
            </a:r>
            <a:r>
              <a:rPr lang="en-US" altLang="zh-CN" sz="6600" b="1" dirty="0" err="1">
                <a:latin typeface="HP001 4 hàng" panose="020B0603050302020204" pitchFamily="34" charset="0"/>
                <a:cs typeface="Times New Roman" panose="02020603050405020304" charset="0"/>
                <a:sym typeface="+mn-ea"/>
              </a:rPr>
              <a:t>viết</a:t>
            </a:r>
            <a:r>
              <a:rPr lang="en-US" altLang="zh-CN" sz="6600" b="1" dirty="0">
                <a:latin typeface="HP001 4 hàng" panose="020B0603050302020204" pitchFamily="34" charset="0"/>
                <a:cs typeface="Times New Roman" panose="02020603050405020304" charset="0"/>
                <a:sym typeface="+mn-ea"/>
              </a:rPr>
              <a:t> </a:t>
            </a:r>
            <a:r>
              <a:rPr lang="vi-VN" altLang="en-US" sz="6600" b="1" dirty="0">
                <a:latin typeface="HP001 4 hàng" panose="020B0603050302020204" pitchFamily="34" charset="0"/>
                <a:cs typeface="Times New Roman" panose="02020603050405020304" charset="0"/>
                <a:sym typeface="+mn-ea"/>
              </a:rPr>
              <a:t>2</a:t>
            </a:r>
            <a:r>
              <a:rPr lang="en-US" altLang="zh-CN" sz="6600" b="1" dirty="0">
                <a:latin typeface="HP001 4 hàng" panose="020B0603050302020204" pitchFamily="34" charset="0"/>
                <a:cs typeface="Times New Roman" panose="02020603050405020304" charset="0"/>
                <a:sym typeface="+mn-ea"/>
              </a:rPr>
              <a:t>.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AA2ACEE6-EEB7-80DD-C007-C514B182EEBA}"/>
              </a:ext>
            </a:extLst>
          </p:cNvPr>
          <p:cNvSpPr/>
          <p:nvPr/>
        </p:nvSpPr>
        <p:spPr>
          <a:xfrm>
            <a:off x="7197239" y="2392804"/>
            <a:ext cx="6966972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vi-VN" altLang="en-US" sz="6600" b="1" dirty="0">
                <a:latin typeface="HP001 4 hàng" panose="020B0603050302020204" pitchFamily="34" charset="0"/>
                <a:cs typeface="Times New Roman" panose="02020603050405020304" charset="0"/>
                <a:sym typeface="+mn-ea"/>
              </a:rPr>
              <a:t>2</a:t>
            </a:r>
            <a:r>
              <a:rPr lang="en-US" altLang="zh-CN" sz="6600" b="1" dirty="0">
                <a:latin typeface="HP001 4 hàng" panose="020B0603050302020204" pitchFamily="3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zh-CN" sz="6600" b="1" dirty="0" err="1">
                <a:latin typeface="HP001 4 hàng" panose="020B0603050302020204" pitchFamily="34" charset="0"/>
                <a:cs typeface="Times New Roman" panose="02020603050405020304" charset="0"/>
                <a:sym typeface="+mn-ea"/>
              </a:rPr>
              <a:t>nhân</a:t>
            </a:r>
            <a:r>
              <a:rPr lang="en-US" altLang="zh-CN" sz="6600" b="1" dirty="0">
                <a:latin typeface="HP001 4 hàng" panose="020B0603050302020204" pitchFamily="34" charset="0"/>
                <a:cs typeface="Times New Roman" panose="02020603050405020304" charset="0"/>
                <a:sym typeface="+mn-ea"/>
              </a:rPr>
              <a:t> </a:t>
            </a:r>
            <a:r>
              <a:rPr lang="vi-VN" altLang="en-US" sz="6600" b="1" dirty="0">
                <a:latin typeface="HP001 4 hàng" panose="020B0603050302020204" pitchFamily="34" charset="0"/>
                <a:cs typeface="Times New Roman" panose="02020603050405020304" charset="0"/>
                <a:sym typeface="+mn-ea"/>
              </a:rPr>
              <a:t>2</a:t>
            </a:r>
            <a:r>
              <a:rPr lang="en-US" altLang="zh-CN" sz="6600" b="1" dirty="0">
                <a:latin typeface="HP001 4 hàng" panose="020B0603050302020204" pitchFamily="3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zh-CN" sz="6600" b="1" dirty="0" err="1">
                <a:latin typeface="HP001 4 hàng" panose="020B0603050302020204" pitchFamily="34" charset="0"/>
                <a:cs typeface="Times New Roman" panose="02020603050405020304" charset="0"/>
                <a:sym typeface="+mn-ea"/>
              </a:rPr>
              <a:t>bằng</a:t>
            </a:r>
            <a:r>
              <a:rPr lang="en-US" altLang="zh-CN" sz="6600" b="1" dirty="0">
                <a:latin typeface="HP001 4 hàng" panose="020B0603050302020204" pitchFamily="34" charset="0"/>
                <a:cs typeface="Times New Roman" panose="02020603050405020304" charset="0"/>
                <a:sym typeface="+mn-ea"/>
              </a:rPr>
              <a:t> </a:t>
            </a:r>
            <a:r>
              <a:rPr lang="vi-VN" altLang="en-US" sz="6600" b="1" dirty="0">
                <a:latin typeface="HP001 4 hàng" panose="020B0603050302020204" pitchFamily="34" charset="0"/>
                <a:cs typeface="Times New Roman" panose="02020603050405020304" charset="0"/>
                <a:sym typeface="+mn-ea"/>
              </a:rPr>
              <a:t>4</a:t>
            </a:r>
            <a:r>
              <a:rPr lang="en-US" altLang="en-US" sz="6600" b="1" dirty="0">
                <a:latin typeface="HP001 4 hàng" panose="020B0603050302020204" pitchFamily="34" charset="0"/>
                <a:cs typeface="Times New Roman" panose="02020603050405020304" charset="0"/>
                <a:sym typeface="+mn-ea"/>
              </a:rPr>
              <a:t>;</a:t>
            </a:r>
            <a:endParaRPr lang="vi-VN" altLang="en-US" sz="6600" b="1" dirty="0">
              <a:latin typeface="HP001 4 hàng" panose="020B0603050302020204" pitchFamily="34" charset="0"/>
              <a:cs typeface="Times New Roman" panose="02020603050405020304" charset="0"/>
              <a:sym typeface="+mn-ea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BFF17647-0204-C9F1-2AD2-289B766A3C0D}"/>
              </a:ext>
            </a:extLst>
          </p:cNvPr>
          <p:cNvSpPr/>
          <p:nvPr/>
        </p:nvSpPr>
        <p:spPr>
          <a:xfrm>
            <a:off x="7147204" y="3500800"/>
            <a:ext cx="5864106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vi-VN" altLang="en-US" sz="6600" b="1" dirty="0">
                <a:latin typeface="HP001 4 hàng" panose="020B0603050302020204" pitchFamily="34" charset="0"/>
                <a:cs typeface="Times New Roman" panose="02020603050405020304" charset="0"/>
                <a:sym typeface="+mn-ea"/>
              </a:rPr>
              <a:t>4</a:t>
            </a:r>
            <a:r>
              <a:rPr lang="en-US" altLang="zh-CN" sz="6600" b="1" dirty="0">
                <a:latin typeface="HP001 4 hàng" panose="020B0603050302020204" pitchFamily="3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zh-CN" sz="6600" b="1" dirty="0" err="1">
                <a:latin typeface="HP001 4 hàng" panose="020B0603050302020204" pitchFamily="34" charset="0"/>
                <a:cs typeface="Times New Roman" panose="02020603050405020304" charset="0"/>
                <a:sym typeface="+mn-ea"/>
              </a:rPr>
              <a:t>trừ</a:t>
            </a:r>
            <a:r>
              <a:rPr lang="en-US" altLang="zh-CN" sz="6600" b="1" dirty="0">
                <a:latin typeface="HP001 4 hàng" panose="020B0603050302020204" pitchFamily="34" charset="0"/>
                <a:cs typeface="Times New Roman" panose="02020603050405020304" charset="0"/>
                <a:sym typeface="+mn-ea"/>
              </a:rPr>
              <a:t> </a:t>
            </a:r>
            <a:r>
              <a:rPr lang="vi-VN" altLang="en-US" sz="6600" b="1" dirty="0">
                <a:latin typeface="HP001 4 hàng" panose="020B0603050302020204" pitchFamily="34" charset="0"/>
                <a:cs typeface="Times New Roman" panose="02020603050405020304" charset="0"/>
                <a:sym typeface="+mn-ea"/>
              </a:rPr>
              <a:t>4</a:t>
            </a:r>
            <a:r>
              <a:rPr lang="en-US" altLang="zh-CN" sz="6600" b="1" dirty="0">
                <a:latin typeface="HP001 4 hàng" panose="020B0603050302020204" pitchFamily="3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zh-CN" sz="6600" b="1" dirty="0" err="1">
                <a:latin typeface="HP001 4 hàng" panose="020B0603050302020204" pitchFamily="34" charset="0"/>
                <a:cs typeface="Times New Roman" panose="02020603050405020304" charset="0"/>
                <a:sym typeface="+mn-ea"/>
              </a:rPr>
              <a:t>bằng</a:t>
            </a:r>
            <a:r>
              <a:rPr lang="en-US" altLang="zh-CN" sz="6600" b="1" dirty="0">
                <a:latin typeface="HP001 4 hàng" panose="020B0603050302020204" pitchFamily="34" charset="0"/>
                <a:cs typeface="Times New Roman" panose="02020603050405020304" charset="0"/>
                <a:sym typeface="+mn-ea"/>
              </a:rPr>
              <a:t> 0.</a:t>
            </a:r>
          </a:p>
        </p:txBody>
      </p:sp>
      <p:sp>
        <p:nvSpPr>
          <p:cNvPr id="32" name="Text Box 15">
            <a:extLst>
              <a:ext uri="{FF2B5EF4-FFF2-40B4-BE49-F238E27FC236}">
                <a16:creationId xmlns:a16="http://schemas.microsoft.com/office/drawing/2014/main" id="{2293B149-D3E5-059C-6743-9222D5C859F3}"/>
              </a:ext>
            </a:extLst>
          </p:cNvPr>
          <p:cNvSpPr txBox="1"/>
          <p:nvPr/>
        </p:nvSpPr>
        <p:spPr>
          <a:xfrm>
            <a:off x="6536517" y="4830748"/>
            <a:ext cx="3077320" cy="110799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zh-CN" sz="6600" b="1" dirty="0">
                <a:latin typeface="HP001 4 hàng" panose="020B0603050302020204" pitchFamily="34" charset="0"/>
                <a:cs typeface="Times New Roman" panose="02020603050405020304" charset="0"/>
                <a:sym typeface="+mn-ea"/>
              </a:rPr>
              <a:t>*</a:t>
            </a:r>
            <a:r>
              <a:rPr lang="en-US" altLang="zh-CN" sz="6600" b="1" dirty="0" err="1">
                <a:latin typeface="HP001 4 hàng" panose="020B0603050302020204" pitchFamily="34" charset="0"/>
                <a:cs typeface="Times New Roman" panose="02020603050405020304" charset="0"/>
                <a:sym typeface="+mn-ea"/>
              </a:rPr>
              <a:t>Hạ</a:t>
            </a:r>
            <a:r>
              <a:rPr lang="en-US" altLang="zh-CN" sz="6600" b="1" dirty="0">
                <a:latin typeface="HP001 4 hàng" panose="020B0603050302020204" pitchFamily="34" charset="0"/>
                <a:cs typeface="Times New Roman" panose="02020603050405020304" charset="0"/>
                <a:sym typeface="+mn-ea"/>
              </a:rPr>
              <a:t> </a:t>
            </a:r>
            <a:r>
              <a:rPr lang="vi-VN" altLang="en-US" sz="6600" b="1" dirty="0">
                <a:latin typeface="HP001 4 hàng" panose="020B0603050302020204" pitchFamily="34" charset="0"/>
                <a:cs typeface="Times New Roman" panose="02020603050405020304" charset="0"/>
                <a:sym typeface="+mn-ea"/>
              </a:rPr>
              <a:t>8</a:t>
            </a:r>
            <a:r>
              <a:rPr lang="en-US" altLang="en-US" sz="6600" b="1" dirty="0">
                <a:latin typeface="HP001 4 hàng" panose="020B0603050302020204" pitchFamily="34" charset="0"/>
                <a:cs typeface="Times New Roman" panose="02020603050405020304" charset="0"/>
                <a:sym typeface="+mn-ea"/>
              </a:rPr>
              <a:t>;</a:t>
            </a:r>
            <a:r>
              <a:rPr lang="en-US" altLang="zh-CN" sz="6600" b="1" dirty="0">
                <a:latin typeface="HP001 4 hàng" panose="020B0603050302020204" pitchFamily="34" charset="0"/>
                <a:cs typeface="Times New Roman" panose="02020603050405020304" charset="0"/>
                <a:sym typeface="+mn-ea"/>
              </a:rPr>
              <a:t> 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EA5F35BF-DA8C-9181-A50D-1DEF57BC39FF}"/>
              </a:ext>
            </a:extLst>
          </p:cNvPr>
          <p:cNvSpPr/>
          <p:nvPr/>
        </p:nvSpPr>
        <p:spPr>
          <a:xfrm>
            <a:off x="7133702" y="6996469"/>
            <a:ext cx="6883616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vi-VN" altLang="en-US" sz="6600" b="1" dirty="0">
                <a:latin typeface="HP001 4 hàng" panose="020B0603050302020204" pitchFamily="34" charset="0"/>
                <a:cs typeface="Times New Roman" panose="02020603050405020304" charset="0"/>
                <a:sym typeface="+mn-ea"/>
              </a:rPr>
              <a:t>4</a:t>
            </a:r>
            <a:r>
              <a:rPr lang="en-US" altLang="zh-CN" sz="6600" b="1" dirty="0">
                <a:latin typeface="HP001 4 hàng" panose="020B0603050302020204" pitchFamily="3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zh-CN" sz="6600" b="1" dirty="0" err="1">
                <a:latin typeface="HP001 4 hàng" panose="020B0603050302020204" pitchFamily="34" charset="0"/>
                <a:cs typeface="Times New Roman" panose="02020603050405020304" charset="0"/>
                <a:sym typeface="+mn-ea"/>
              </a:rPr>
              <a:t>nhân</a:t>
            </a:r>
            <a:r>
              <a:rPr lang="vi-VN" altLang="en-US" sz="6600" b="1" dirty="0" err="1">
                <a:latin typeface="HP001 4 hàng" panose="020B0603050302020204" pitchFamily="34" charset="0"/>
                <a:cs typeface="Times New Roman" panose="02020603050405020304" charset="0"/>
                <a:sym typeface="+mn-ea"/>
              </a:rPr>
              <a:t> 2</a:t>
            </a:r>
            <a:r>
              <a:rPr lang="en-US" altLang="zh-CN" sz="6600" b="1" dirty="0">
                <a:latin typeface="HP001 4 hàng" panose="020B0603050302020204" pitchFamily="3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zh-CN" sz="6600" b="1" dirty="0" err="1">
                <a:latin typeface="HP001 4 hàng" panose="020B0603050302020204" pitchFamily="34" charset="0"/>
                <a:cs typeface="Times New Roman" panose="02020603050405020304" charset="0"/>
                <a:sym typeface="+mn-ea"/>
              </a:rPr>
              <a:t>bằng</a:t>
            </a:r>
            <a:r>
              <a:rPr lang="en-US" altLang="zh-CN" sz="6600" b="1" dirty="0">
                <a:latin typeface="HP001 4 hàng" panose="020B0603050302020204" pitchFamily="34" charset="0"/>
                <a:cs typeface="Times New Roman" panose="02020603050405020304" charset="0"/>
                <a:sym typeface="+mn-ea"/>
              </a:rPr>
              <a:t> </a:t>
            </a:r>
            <a:r>
              <a:rPr lang="vi-VN" altLang="en-US" sz="6600" b="1" dirty="0">
                <a:latin typeface="HP001 4 hàng" panose="020B0603050302020204" pitchFamily="34" charset="0"/>
                <a:cs typeface="Times New Roman" panose="02020603050405020304" charset="0"/>
                <a:sym typeface="+mn-ea"/>
              </a:rPr>
              <a:t>8</a:t>
            </a:r>
            <a:r>
              <a:rPr lang="en-US" altLang="en-US" sz="6600" b="1" dirty="0">
                <a:latin typeface="HP001 4 hàng" panose="020B0603050302020204" pitchFamily="34" charset="0"/>
                <a:cs typeface="Times New Roman" panose="02020603050405020304" charset="0"/>
                <a:sym typeface="+mn-ea"/>
              </a:rPr>
              <a:t>;</a:t>
            </a:r>
            <a:endParaRPr lang="vi-VN" altLang="en-US" sz="6600" b="1" dirty="0">
              <a:latin typeface="HP001 4 hàng" panose="020B0603050302020204" pitchFamily="34" charset="0"/>
              <a:cs typeface="Times New Roman" panose="02020603050405020304" charset="0"/>
              <a:sym typeface="+mn-ea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F7D7B599-8DF1-78A3-ADE8-745E2941AFAF}"/>
              </a:ext>
            </a:extLst>
          </p:cNvPr>
          <p:cNvSpPr/>
          <p:nvPr/>
        </p:nvSpPr>
        <p:spPr>
          <a:xfrm>
            <a:off x="7151717" y="8036004"/>
            <a:ext cx="5697394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vi-VN" altLang="en-US" sz="6600" b="1" dirty="0">
                <a:latin typeface="HP001 4 hàng" panose="020B0603050302020204" pitchFamily="34" charset="0"/>
                <a:cs typeface="Times New Roman" panose="02020603050405020304" charset="0"/>
                <a:sym typeface="+mn-ea"/>
              </a:rPr>
              <a:t>8</a:t>
            </a:r>
            <a:r>
              <a:rPr lang="en-US" altLang="zh-CN" sz="6600" b="1" dirty="0">
                <a:latin typeface="HP001 4 hàng" panose="020B0603050302020204" pitchFamily="3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zh-CN" sz="6600" b="1" dirty="0" err="1">
                <a:latin typeface="HP001 4 hàng" panose="020B0603050302020204" pitchFamily="34" charset="0"/>
                <a:cs typeface="Times New Roman" panose="02020603050405020304" charset="0"/>
                <a:sym typeface="+mn-ea"/>
              </a:rPr>
              <a:t>trừ</a:t>
            </a:r>
            <a:r>
              <a:rPr lang="en-US" altLang="zh-CN" sz="6600" b="1" dirty="0">
                <a:latin typeface="HP001 4 hàng" panose="020B0603050302020204" pitchFamily="34" charset="0"/>
                <a:cs typeface="Times New Roman" panose="02020603050405020304" charset="0"/>
                <a:sym typeface="+mn-ea"/>
              </a:rPr>
              <a:t> </a:t>
            </a:r>
            <a:r>
              <a:rPr lang="vi-VN" altLang="en-US" sz="6600" b="1" dirty="0">
                <a:latin typeface="HP001 4 hàng" panose="020B0603050302020204" pitchFamily="34" charset="0"/>
                <a:cs typeface="Times New Roman" panose="02020603050405020304" charset="0"/>
                <a:sym typeface="+mn-ea"/>
              </a:rPr>
              <a:t>8</a:t>
            </a:r>
            <a:r>
              <a:rPr lang="en-US" altLang="zh-CN" sz="6600" b="1" dirty="0">
                <a:latin typeface="HP001 4 hàng" panose="020B0603050302020204" pitchFamily="3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zh-CN" sz="6600" b="1" dirty="0" err="1">
                <a:latin typeface="HP001 4 hàng" panose="020B0603050302020204" pitchFamily="34" charset="0"/>
                <a:cs typeface="Times New Roman" panose="02020603050405020304" charset="0"/>
                <a:sym typeface="+mn-ea"/>
              </a:rPr>
              <a:t>bằng</a:t>
            </a:r>
            <a:r>
              <a:rPr lang="en-US" altLang="zh-CN" sz="6600" b="1" dirty="0">
                <a:latin typeface="HP001 4 hàng" panose="020B0603050302020204" pitchFamily="34" charset="0"/>
                <a:cs typeface="Times New Roman" panose="02020603050405020304" charset="0"/>
                <a:sym typeface="+mn-ea"/>
              </a:rPr>
              <a:t> 0.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A4497069-E6BA-EA1F-836A-D08F7C33F444}"/>
              </a:ext>
            </a:extLst>
          </p:cNvPr>
          <p:cNvSpPr/>
          <p:nvPr/>
        </p:nvSpPr>
        <p:spPr>
          <a:xfrm>
            <a:off x="7197239" y="5996613"/>
            <a:ext cx="8319906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6600" b="1" dirty="0">
                <a:latin typeface="HP001 4 hàng" panose="020B0603050302020204" pitchFamily="34" charset="0"/>
                <a:cs typeface="Times New Roman" panose="02020603050405020304" charset="0"/>
                <a:sym typeface="+mn-ea"/>
              </a:rPr>
              <a:t>8 chia </a:t>
            </a:r>
            <a:r>
              <a:rPr lang="vi-VN" altLang="en-US" sz="6600" b="1" dirty="0">
                <a:latin typeface="HP001 4 hàng" panose="020B0603050302020204" pitchFamily="34" charset="0"/>
                <a:cs typeface="Times New Roman" panose="02020603050405020304" charset="0"/>
                <a:sym typeface="+mn-ea"/>
              </a:rPr>
              <a:t>2</a:t>
            </a:r>
            <a:r>
              <a:rPr lang="en-US" altLang="en-US" sz="6600" b="1" dirty="0">
                <a:latin typeface="HP001 4 hàng" panose="020B0603050302020204" pitchFamily="3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sz="6600" b="1" dirty="0" err="1">
                <a:latin typeface="HP001 4 hàng" panose="020B0603050302020204" pitchFamily="34" charset="0"/>
                <a:cs typeface="Times New Roman" panose="02020603050405020304" charset="0"/>
                <a:sym typeface="+mn-ea"/>
              </a:rPr>
              <a:t>được</a:t>
            </a:r>
            <a:r>
              <a:rPr lang="en-US" altLang="en-US" sz="6600" b="1" dirty="0">
                <a:latin typeface="HP001 4 hàng" panose="020B0603050302020204" pitchFamily="34" charset="0"/>
                <a:cs typeface="Times New Roman" panose="02020603050405020304" charset="0"/>
                <a:sym typeface="+mn-ea"/>
              </a:rPr>
              <a:t> 4, </a:t>
            </a:r>
            <a:r>
              <a:rPr lang="en-US" altLang="en-US" sz="6600" b="1" dirty="0" err="1">
                <a:latin typeface="HP001 4 hàng" panose="020B0603050302020204" pitchFamily="34" charset="0"/>
                <a:cs typeface="Times New Roman" panose="02020603050405020304" charset="0"/>
                <a:sym typeface="+mn-ea"/>
              </a:rPr>
              <a:t>viết</a:t>
            </a:r>
            <a:r>
              <a:rPr lang="en-US" altLang="en-US" sz="6600" b="1" dirty="0">
                <a:latin typeface="HP001 4 hàng" panose="020B0603050302020204" pitchFamily="34" charset="0"/>
                <a:cs typeface="Times New Roman" panose="02020603050405020304" charset="0"/>
                <a:sym typeface="+mn-ea"/>
              </a:rPr>
              <a:t> 4.</a:t>
            </a:r>
            <a:endParaRPr lang="vi-VN" altLang="en-US" sz="6600" b="1" dirty="0">
              <a:latin typeface="HP001 4 hàng" panose="020B0603050302020204" pitchFamily="34" charset="0"/>
              <a:cs typeface="Times New Roman" panose="02020603050405020304" charset="0"/>
              <a:sym typeface="+mn-ea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3296740" y="2372412"/>
            <a:ext cx="1260067" cy="1863809"/>
            <a:chOff x="4847551" y="4099979"/>
            <a:chExt cx="940005" cy="1276689"/>
          </a:xfrm>
        </p:grpSpPr>
        <p:sp>
          <p:nvSpPr>
            <p:cNvPr id="14" name="Straight Connector 13">
              <a:extLst>
                <a:ext uri="{FF2B5EF4-FFF2-40B4-BE49-F238E27FC236}">
                  <a16:creationId xmlns:a16="http://schemas.microsoft.com/office/drawing/2014/main" id="{E668DBCE-E728-86F4-8984-765146A20F8B}"/>
                </a:ext>
              </a:extLst>
            </p:cNvPr>
            <p:cNvSpPr/>
            <p:nvPr/>
          </p:nvSpPr>
          <p:spPr>
            <a:xfrm flipH="1">
              <a:off x="4847551" y="4099979"/>
              <a:ext cx="1" cy="1276689"/>
            </a:xfrm>
            <a:prstGeom prst="line">
              <a:avLst/>
            </a:prstGeom>
            <a:ln>
              <a:solidFill>
                <a:srgbClr val="0000FF"/>
              </a:solidFill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7502FC96-9B13-6E67-92B0-EBBE7CB9EC5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853277" y="4721606"/>
              <a:ext cx="934279" cy="0"/>
            </a:xfrm>
            <a:prstGeom prst="line">
              <a:avLst/>
            </a:prstGeom>
            <a:ln>
              <a:solidFill>
                <a:srgbClr val="0000FF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66882BA4-412C-8D0B-1669-ADD75E0CFD65}"/>
              </a:ext>
            </a:extLst>
          </p:cNvPr>
          <p:cNvSpPr/>
          <p:nvPr/>
        </p:nvSpPr>
        <p:spPr>
          <a:xfrm>
            <a:off x="3514666" y="2362200"/>
            <a:ext cx="530891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en-US" sz="6600" b="1" dirty="0">
                <a:solidFill>
                  <a:srgbClr val="0000FF"/>
                </a:solidFill>
                <a:latin typeface="HP001 4 hàng" panose="020B0603050302020204" pitchFamily="34" charset="0"/>
                <a:cs typeface="Times New Roman" panose="02020603050405020304" charset="0"/>
              </a:rPr>
              <a:t>2</a:t>
            </a:r>
            <a:endParaRPr lang="vi-VN" altLang="en-US" sz="6600" b="1" dirty="0">
              <a:solidFill>
                <a:srgbClr val="0000FF"/>
              </a:solidFill>
              <a:latin typeface="HP001 4 hàng" panose="020B0603050302020204" pitchFamily="34" charset="0"/>
              <a:cs typeface="Times New Roman" panose="02020603050405020304" charset="0"/>
            </a:endParaRPr>
          </a:p>
        </p:txBody>
      </p:sp>
      <p:sp>
        <p:nvSpPr>
          <p:cNvPr id="38" name="Text Box 6">
            <a:extLst>
              <a:ext uri="{FF2B5EF4-FFF2-40B4-BE49-F238E27FC236}">
                <a16:creationId xmlns:a16="http://schemas.microsoft.com/office/drawing/2014/main" id="{39046CFD-921D-9A91-2338-C0DACFBDF828}"/>
              </a:ext>
            </a:extLst>
          </p:cNvPr>
          <p:cNvSpPr txBox="1"/>
          <p:nvPr/>
        </p:nvSpPr>
        <p:spPr>
          <a:xfrm>
            <a:off x="2589443" y="4760631"/>
            <a:ext cx="30789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altLang="en-US" sz="6600" b="1" dirty="0">
                <a:solidFill>
                  <a:srgbClr val="0000FF"/>
                </a:solidFill>
                <a:latin typeface="HP001 4 hàng" panose="020B0603050302020204" pitchFamily="34" charset="0"/>
                <a:cs typeface="Times New Roman" panose="02020603050405020304" charset="0"/>
              </a:rPr>
              <a:t>8</a:t>
            </a:r>
          </a:p>
        </p:txBody>
      </p:sp>
      <p:pic>
        <p:nvPicPr>
          <p:cNvPr id="9" name="Picture 8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F2C0AFB6-0CEE-334F-9060-F7F404F5142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6" t="4035" r="73452" b="75029"/>
          <a:stretch/>
        </p:blipFill>
        <p:spPr>
          <a:xfrm>
            <a:off x="0" y="15240"/>
            <a:ext cx="2651919" cy="1014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6036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23" grpId="0"/>
      <p:bldP spid="24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7" grpId="0"/>
      <p:bldP spid="3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137319" y="1828800"/>
            <a:ext cx="2835084" cy="1131775"/>
            <a:chOff x="1030291" y="2262459"/>
            <a:chExt cx="2889654" cy="1162912"/>
          </a:xfrm>
        </p:grpSpPr>
        <p:sp>
          <p:nvSpPr>
            <p:cNvPr id="9" name="TextBox 8"/>
            <p:cNvSpPr txBox="1"/>
            <p:nvPr/>
          </p:nvSpPr>
          <p:spPr>
            <a:xfrm>
              <a:off x="1030291" y="2262459"/>
              <a:ext cx="875436" cy="11384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600" b="1" dirty="0">
                  <a:latin typeface="HP001 4 hàng" panose="020B0603050302020204" pitchFamily="34" charset="0"/>
                  <a:cs typeface="Times New Roman" pitchFamily="18" charset="0"/>
                </a:rPr>
                <a:t>1.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717178" y="2286892"/>
              <a:ext cx="2202767" cy="11384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6600" b="1" dirty="0" err="1">
                  <a:latin typeface="HP001 4 hàng" panose="020B0603050302020204" pitchFamily="34" charset="0"/>
                  <a:cs typeface="Times New Roman" pitchFamily="18" charset="0"/>
                </a:rPr>
                <a:t>Tính</a:t>
              </a:r>
              <a:endParaRPr lang="en-US" sz="6600" b="1" dirty="0">
                <a:latin typeface="HP001 4 hàng" panose="020B0603050302020204" pitchFamily="34" charset="0"/>
                <a:cs typeface="Times New Roman" pitchFamily="18" charset="0"/>
              </a:endParaRPr>
            </a:p>
          </p:txBody>
        </p:sp>
      </p:grpSp>
      <p:pic>
        <p:nvPicPr>
          <p:cNvPr id="15" name="Picture 14" descr="A picture containing clipart&#10;&#10;Description automatically generated">
            <a:extLst>
              <a:ext uri="{FF2B5EF4-FFF2-40B4-BE49-F238E27FC236}">
                <a16:creationId xmlns:a16="http://schemas.microsoft.com/office/drawing/2014/main" id="{8C32D3B1-CF29-2DE2-C60E-D060015B59E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08" r="76681" b="3824"/>
          <a:stretch/>
        </p:blipFill>
        <p:spPr>
          <a:xfrm>
            <a:off x="2645033" y="2782821"/>
            <a:ext cx="4075810" cy="5883915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630" t="35555" r="39974" b="54520"/>
          <a:stretch/>
        </p:blipFill>
        <p:spPr bwMode="auto">
          <a:xfrm>
            <a:off x="0" y="10886"/>
            <a:ext cx="2804319" cy="12845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" name="Picture 25" descr="A picture containing clipart&#10;&#10;Description automatically generated">
            <a:extLst>
              <a:ext uri="{FF2B5EF4-FFF2-40B4-BE49-F238E27FC236}">
                <a16:creationId xmlns:a16="http://schemas.microsoft.com/office/drawing/2014/main" id="{8C32D3B1-CF29-2DE2-C60E-D060015B59E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86" t="4301" r="50621" b="3506"/>
          <a:stretch/>
        </p:blipFill>
        <p:spPr>
          <a:xfrm>
            <a:off x="7101997" y="2782827"/>
            <a:ext cx="4614903" cy="5883909"/>
          </a:xfrm>
          <a:prstGeom prst="rect">
            <a:avLst/>
          </a:prstGeom>
        </p:spPr>
      </p:pic>
      <p:sp>
        <p:nvSpPr>
          <p:cNvPr id="3" name="Text Box 5131">
            <a:extLst>
              <a:ext uri="{FF2B5EF4-FFF2-40B4-BE49-F238E27FC236}">
                <a16:creationId xmlns:a16="http://schemas.microsoft.com/office/drawing/2014/main" id="{8D9EF25E-81A5-2FF6-C753-F7BE84F35B89}"/>
              </a:ext>
            </a:extLst>
          </p:cNvPr>
          <p:cNvSpPr txBox="1"/>
          <p:nvPr/>
        </p:nvSpPr>
        <p:spPr>
          <a:xfrm>
            <a:off x="12490034" y="2310288"/>
            <a:ext cx="1260067" cy="1107996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vi-VN" altLang="en-US" sz="6600" b="1" dirty="0">
                <a:solidFill>
                  <a:srgbClr val="0000FF"/>
                </a:solidFill>
                <a:latin typeface="HP001 4 hàng" panose="020B0603050302020204" pitchFamily="34" charset="0"/>
                <a:cs typeface="Times New Roman" panose="02020603050405020304" charset="0"/>
              </a:rPr>
              <a:t>8</a:t>
            </a:r>
            <a:r>
              <a:rPr lang="en-US" altLang="en-US" sz="6600" b="1" dirty="0">
                <a:solidFill>
                  <a:srgbClr val="0000FF"/>
                </a:solidFill>
                <a:latin typeface="HP001 4 hàng" panose="020B0603050302020204" pitchFamily="34" charset="0"/>
                <a:cs typeface="Times New Roman" panose="02020603050405020304" charset="0"/>
              </a:rPr>
              <a:t>6</a:t>
            </a:r>
            <a:endParaRPr lang="vi-VN" altLang="en-US" sz="6600" b="1" dirty="0">
              <a:solidFill>
                <a:srgbClr val="0000FF"/>
              </a:solidFill>
              <a:latin typeface="HP001 4 hàng" panose="020B0603050302020204" pitchFamily="34" charset="0"/>
              <a:cs typeface="Times New Roman" panose="0202060305040502030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822DD4C-29FE-792F-70CC-5CBB3E35508E}"/>
              </a:ext>
            </a:extLst>
          </p:cNvPr>
          <p:cNvSpPr/>
          <p:nvPr/>
        </p:nvSpPr>
        <p:spPr>
          <a:xfrm>
            <a:off x="12519119" y="3404230"/>
            <a:ext cx="530891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en-US" sz="6600" b="1" dirty="0">
                <a:solidFill>
                  <a:srgbClr val="0000FF"/>
                </a:solidFill>
                <a:latin typeface="HP001 4 hàng" panose="020B0603050302020204" pitchFamily="34" charset="0"/>
                <a:cs typeface="Times New Roman" panose="02020603050405020304" charset="0"/>
              </a:rPr>
              <a:t>8</a:t>
            </a:r>
            <a:endParaRPr lang="vi-VN" altLang="en-US" sz="6600" b="1" dirty="0">
              <a:solidFill>
                <a:srgbClr val="0000FF"/>
              </a:solidFill>
              <a:latin typeface="HP001 4 hàng" panose="020B0603050302020204" pitchFamily="34" charset="0"/>
              <a:cs typeface="Times New Roman" panose="02020603050405020304" charset="0"/>
            </a:endParaRPr>
          </a:p>
        </p:txBody>
      </p:sp>
      <p:sp>
        <p:nvSpPr>
          <p:cNvPr id="5" name="Text Box 4">
            <a:extLst>
              <a:ext uri="{FF2B5EF4-FFF2-40B4-BE49-F238E27FC236}">
                <a16:creationId xmlns:a16="http://schemas.microsoft.com/office/drawing/2014/main" id="{F5B93327-14B9-509A-04F2-D8ECDC43E634}"/>
              </a:ext>
            </a:extLst>
          </p:cNvPr>
          <p:cNvSpPr txBox="1"/>
          <p:nvPr/>
        </p:nvSpPr>
        <p:spPr>
          <a:xfrm>
            <a:off x="12503628" y="4672388"/>
            <a:ext cx="48675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>
                <a:solidFill>
                  <a:srgbClr val="0000FF"/>
                </a:solidFill>
                <a:latin typeface="HP001 4 hàng" panose="020B0603050302020204" pitchFamily="34" charset="0"/>
                <a:cs typeface="Times New Roman" panose="02020603050405020304" charset="0"/>
              </a:rPr>
              <a:t>0</a:t>
            </a:r>
          </a:p>
        </p:txBody>
      </p:sp>
      <p:sp>
        <p:nvSpPr>
          <p:cNvPr id="6" name="Straight Connector 5">
            <a:extLst>
              <a:ext uri="{FF2B5EF4-FFF2-40B4-BE49-F238E27FC236}">
                <a16:creationId xmlns:a16="http://schemas.microsoft.com/office/drawing/2014/main" id="{3A2DF680-D46F-A303-4513-15B1A2B3615C}"/>
              </a:ext>
            </a:extLst>
          </p:cNvPr>
          <p:cNvSpPr/>
          <p:nvPr/>
        </p:nvSpPr>
        <p:spPr>
          <a:xfrm>
            <a:off x="12577009" y="4328260"/>
            <a:ext cx="1082601" cy="0"/>
          </a:xfrm>
          <a:prstGeom prst="line">
            <a:avLst/>
          </a:prstGeom>
          <a:ln>
            <a:solidFill>
              <a:srgbClr val="0000FF"/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sp>
      <p:sp>
        <p:nvSpPr>
          <p:cNvPr id="7" name="Straight Connector 6">
            <a:extLst>
              <a:ext uri="{FF2B5EF4-FFF2-40B4-BE49-F238E27FC236}">
                <a16:creationId xmlns:a16="http://schemas.microsoft.com/office/drawing/2014/main" id="{75149364-C802-653A-6476-6FCEDB7332CE}"/>
              </a:ext>
            </a:extLst>
          </p:cNvPr>
          <p:cNvSpPr/>
          <p:nvPr/>
        </p:nvSpPr>
        <p:spPr>
          <a:xfrm>
            <a:off x="12594501" y="6627731"/>
            <a:ext cx="1082601" cy="10993"/>
          </a:xfrm>
          <a:prstGeom prst="line">
            <a:avLst/>
          </a:prstGeom>
          <a:ln>
            <a:solidFill>
              <a:srgbClr val="0000FF"/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13" name="Text Box 6">
            <a:extLst>
              <a:ext uri="{FF2B5EF4-FFF2-40B4-BE49-F238E27FC236}">
                <a16:creationId xmlns:a16="http://schemas.microsoft.com/office/drawing/2014/main" id="{8DDB8A60-EE38-7981-54D5-4B39EED763C7}"/>
              </a:ext>
            </a:extLst>
          </p:cNvPr>
          <p:cNvSpPr txBox="1"/>
          <p:nvPr/>
        </p:nvSpPr>
        <p:spPr>
          <a:xfrm>
            <a:off x="13089906" y="5778514"/>
            <a:ext cx="30789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sz="6600" b="1" dirty="0">
                <a:solidFill>
                  <a:srgbClr val="0000FF"/>
                </a:solidFill>
                <a:latin typeface="HP001 4 hàng" panose="020B0603050302020204" pitchFamily="34" charset="0"/>
                <a:cs typeface="Times New Roman" panose="02020603050405020304" charset="0"/>
              </a:rPr>
              <a:t>6</a:t>
            </a:r>
            <a:endParaRPr lang="vi-VN" altLang="en-US" sz="6600" b="1" dirty="0">
              <a:solidFill>
                <a:srgbClr val="0000FF"/>
              </a:solidFill>
              <a:latin typeface="HP001 4 hàng" panose="020B0603050302020204" pitchFamily="34" charset="0"/>
              <a:cs typeface="Times New Roman" panose="02020603050405020304" charset="0"/>
            </a:endParaRPr>
          </a:p>
        </p:txBody>
      </p:sp>
      <p:sp>
        <p:nvSpPr>
          <p:cNvPr id="14" name="Text Box 5136">
            <a:extLst>
              <a:ext uri="{FF2B5EF4-FFF2-40B4-BE49-F238E27FC236}">
                <a16:creationId xmlns:a16="http://schemas.microsoft.com/office/drawing/2014/main" id="{9C5F42C4-B6B4-6418-87A7-B9A720E5C725}"/>
              </a:ext>
            </a:extLst>
          </p:cNvPr>
          <p:cNvSpPr txBox="1"/>
          <p:nvPr/>
        </p:nvSpPr>
        <p:spPr>
          <a:xfrm>
            <a:off x="13837592" y="3413860"/>
            <a:ext cx="433317" cy="1107996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en-US" sz="6600" b="1" dirty="0">
                <a:solidFill>
                  <a:srgbClr val="0000FF"/>
                </a:solidFill>
                <a:latin typeface="HP001 4 hàng" panose="020B0603050302020204" pitchFamily="34" charset="0"/>
                <a:cs typeface="Times New Roman" panose="02020603050405020304" charset="0"/>
              </a:rPr>
              <a:t>4</a:t>
            </a:r>
            <a:endParaRPr lang="vi-VN" altLang="en-US" sz="6600" b="1" dirty="0">
              <a:solidFill>
                <a:srgbClr val="0000FF"/>
              </a:solidFill>
              <a:latin typeface="HP001 4 hàng" panose="020B0603050302020204" pitchFamily="34" charset="0"/>
              <a:cs typeface="Times New Roman" panose="02020603050405020304" charset="0"/>
            </a:endParaRPr>
          </a:p>
        </p:txBody>
      </p:sp>
      <p:sp>
        <p:nvSpPr>
          <p:cNvPr id="17" name="Text Box 5147">
            <a:extLst>
              <a:ext uri="{FF2B5EF4-FFF2-40B4-BE49-F238E27FC236}">
                <a16:creationId xmlns:a16="http://schemas.microsoft.com/office/drawing/2014/main" id="{5342DCDC-3558-9136-D194-393B4C5D4D5E}"/>
              </a:ext>
            </a:extLst>
          </p:cNvPr>
          <p:cNvSpPr txBox="1"/>
          <p:nvPr/>
        </p:nvSpPr>
        <p:spPr>
          <a:xfrm>
            <a:off x="14368807" y="3413860"/>
            <a:ext cx="522288" cy="1107996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en-US" sz="6600" b="1" dirty="0">
                <a:solidFill>
                  <a:srgbClr val="0000FF"/>
                </a:solidFill>
                <a:latin typeface="HP001 4 hàng" panose="020B0603050302020204" pitchFamily="34" charset="0"/>
                <a:cs typeface="Times New Roman" panose="02020603050405020304" charset="0"/>
              </a:rPr>
              <a:t>3</a:t>
            </a:r>
            <a:endParaRPr lang="vi-VN" altLang="en-US" sz="6600" b="1" dirty="0">
              <a:solidFill>
                <a:srgbClr val="0000FF"/>
              </a:solidFill>
              <a:latin typeface="HP001 4 hàng" panose="020B0603050302020204" pitchFamily="34" charset="0"/>
              <a:cs typeface="Times New Roman" panose="02020603050405020304" charset="0"/>
            </a:endParaRPr>
          </a:p>
        </p:txBody>
      </p:sp>
      <p:sp>
        <p:nvSpPr>
          <p:cNvPr id="18" name="Text Box 11">
            <a:extLst>
              <a:ext uri="{FF2B5EF4-FFF2-40B4-BE49-F238E27FC236}">
                <a16:creationId xmlns:a16="http://schemas.microsoft.com/office/drawing/2014/main" id="{F1727A97-76AB-2755-0642-B62FF7A8D5B7}"/>
              </a:ext>
            </a:extLst>
          </p:cNvPr>
          <p:cNvSpPr txBox="1"/>
          <p:nvPr/>
        </p:nvSpPr>
        <p:spPr>
          <a:xfrm>
            <a:off x="13146973" y="6973689"/>
            <a:ext cx="50165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>
                <a:solidFill>
                  <a:srgbClr val="0000FF"/>
                </a:solidFill>
                <a:latin typeface="HP001 4 hàng" panose="020B0603050302020204" pitchFamily="34" charset="0"/>
                <a:cs typeface="Times New Roman" panose="02020603050405020304" charset="0"/>
              </a:rPr>
              <a:t>0</a:t>
            </a:r>
          </a:p>
        </p:txBody>
      </p:sp>
      <p:sp>
        <p:nvSpPr>
          <p:cNvPr id="42" name="Text Box 5153">
            <a:extLst>
              <a:ext uri="{FF2B5EF4-FFF2-40B4-BE49-F238E27FC236}">
                <a16:creationId xmlns:a16="http://schemas.microsoft.com/office/drawing/2014/main" id="{7DD937D8-FF33-EA5D-0DBD-8E13496EE4C8}"/>
              </a:ext>
            </a:extLst>
          </p:cNvPr>
          <p:cNvSpPr txBox="1"/>
          <p:nvPr/>
        </p:nvSpPr>
        <p:spPr>
          <a:xfrm>
            <a:off x="11638031" y="8112738"/>
            <a:ext cx="4638607" cy="1107996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zh-CN" sz="6600" b="1" dirty="0">
                <a:solidFill>
                  <a:srgbClr val="FF0000"/>
                </a:solidFill>
                <a:latin typeface="HP001 4 hàng" panose="020B0603050302020204" pitchFamily="34" charset="0"/>
                <a:cs typeface="Times New Roman" panose="02020603050405020304" charset="0"/>
              </a:rPr>
              <a:t>86</a:t>
            </a:r>
            <a:r>
              <a:rPr lang="vi-VN" altLang="zh-CN" sz="6600" b="1" dirty="0">
                <a:solidFill>
                  <a:srgbClr val="FF0000"/>
                </a:solidFill>
                <a:latin typeface="HP001 4 hàng" panose="020B0603050302020204" pitchFamily="34" charset="0"/>
                <a:cs typeface="Times New Roman" panose="02020603050405020304" charset="0"/>
              </a:rPr>
              <a:t> </a:t>
            </a:r>
            <a:r>
              <a:rPr lang="en-US" altLang="zh-CN" sz="6600" b="1" dirty="0">
                <a:solidFill>
                  <a:srgbClr val="FF0000"/>
                </a:solidFill>
                <a:latin typeface="HP001 4 hàng" panose="020B0603050302020204" pitchFamily="34" charset="0"/>
                <a:cs typeface="Times New Roman" panose="02020603050405020304" charset="0"/>
              </a:rPr>
              <a:t>: </a:t>
            </a:r>
            <a:r>
              <a:rPr lang="vi-VN" altLang="en-US" sz="6600" b="1" dirty="0">
                <a:solidFill>
                  <a:srgbClr val="FF0000"/>
                </a:solidFill>
                <a:latin typeface="HP001 4 hàng" panose="020B0603050302020204" pitchFamily="34" charset="0"/>
                <a:cs typeface="Times New Roman" panose="02020603050405020304" charset="0"/>
              </a:rPr>
              <a:t>2</a:t>
            </a:r>
            <a:r>
              <a:rPr lang="en-US" altLang="zh-CN" sz="6600" b="1" dirty="0">
                <a:solidFill>
                  <a:srgbClr val="FF0000"/>
                </a:solidFill>
                <a:latin typeface="HP001 4 hàng" panose="020B0603050302020204" pitchFamily="34" charset="0"/>
                <a:cs typeface="Times New Roman" panose="02020603050405020304" charset="0"/>
              </a:rPr>
              <a:t> = </a:t>
            </a:r>
            <a:r>
              <a:rPr lang="vi-VN" altLang="en-US" sz="6600" b="1" dirty="0">
                <a:solidFill>
                  <a:srgbClr val="FF0000"/>
                </a:solidFill>
                <a:latin typeface="HP001 4 hàng" panose="020B0603050302020204" pitchFamily="34" charset="0"/>
                <a:cs typeface="Times New Roman" panose="02020603050405020304" charset="0"/>
              </a:rPr>
              <a:t>4</a:t>
            </a:r>
            <a:r>
              <a:rPr lang="en-US" altLang="en-US" sz="6600" b="1" dirty="0">
                <a:solidFill>
                  <a:srgbClr val="FF0000"/>
                </a:solidFill>
                <a:latin typeface="HP001 4 hàng" panose="020B0603050302020204" pitchFamily="34" charset="0"/>
                <a:cs typeface="Times New Roman" panose="02020603050405020304" charset="0"/>
              </a:rPr>
              <a:t>3</a:t>
            </a:r>
            <a:endParaRPr lang="vi-VN" altLang="en-US" sz="6600" b="1" dirty="0">
              <a:solidFill>
                <a:srgbClr val="FF0000"/>
              </a:solidFill>
              <a:latin typeface="HP001 4 hàng" panose="020B0603050302020204" pitchFamily="34" charset="0"/>
              <a:cs typeface="Times New Roman" panose="02020603050405020304" charset="0"/>
            </a:endParaRP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FCB01AD2-925D-0E8E-8162-BCCE3786C2E2}"/>
              </a:ext>
            </a:extLst>
          </p:cNvPr>
          <p:cNvGrpSpPr/>
          <p:nvPr/>
        </p:nvGrpSpPr>
        <p:grpSpPr>
          <a:xfrm>
            <a:off x="13739693" y="2286000"/>
            <a:ext cx="1260067" cy="1863809"/>
            <a:chOff x="4847551" y="4099979"/>
            <a:chExt cx="940005" cy="1276689"/>
          </a:xfrm>
        </p:grpSpPr>
        <p:sp>
          <p:nvSpPr>
            <p:cNvPr id="44" name="Straight Connector 43">
              <a:extLst>
                <a:ext uri="{FF2B5EF4-FFF2-40B4-BE49-F238E27FC236}">
                  <a16:creationId xmlns:a16="http://schemas.microsoft.com/office/drawing/2014/main" id="{7F093809-7A9C-0C1F-7662-8092A28C6711}"/>
                </a:ext>
              </a:extLst>
            </p:cNvPr>
            <p:cNvSpPr/>
            <p:nvPr/>
          </p:nvSpPr>
          <p:spPr>
            <a:xfrm flipH="1">
              <a:off x="4847551" y="4099979"/>
              <a:ext cx="1" cy="1276689"/>
            </a:xfrm>
            <a:prstGeom prst="line">
              <a:avLst/>
            </a:prstGeom>
            <a:ln>
              <a:solidFill>
                <a:srgbClr val="0000FF"/>
              </a:solidFill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C2C9FBB7-C80C-D9A6-76D4-BC5E2049F5B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853277" y="4721606"/>
              <a:ext cx="934279" cy="0"/>
            </a:xfrm>
            <a:prstGeom prst="line">
              <a:avLst/>
            </a:prstGeom>
            <a:ln>
              <a:solidFill>
                <a:srgbClr val="0000FF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46" name="Rectangle 45">
            <a:extLst>
              <a:ext uri="{FF2B5EF4-FFF2-40B4-BE49-F238E27FC236}">
                <a16:creationId xmlns:a16="http://schemas.microsoft.com/office/drawing/2014/main" id="{22809601-71EC-70FD-75C3-AB7FDCD8933A}"/>
              </a:ext>
            </a:extLst>
          </p:cNvPr>
          <p:cNvSpPr/>
          <p:nvPr/>
        </p:nvSpPr>
        <p:spPr>
          <a:xfrm>
            <a:off x="13957619" y="2275788"/>
            <a:ext cx="530891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en-US" sz="6600" b="1" dirty="0">
                <a:solidFill>
                  <a:srgbClr val="0000FF"/>
                </a:solidFill>
                <a:latin typeface="HP001 4 hàng" panose="020B0603050302020204" pitchFamily="34" charset="0"/>
                <a:cs typeface="Times New Roman" panose="02020603050405020304" charset="0"/>
              </a:rPr>
              <a:t>2</a:t>
            </a:r>
            <a:endParaRPr lang="vi-VN" altLang="en-US" sz="6600" b="1" dirty="0">
              <a:solidFill>
                <a:srgbClr val="0000FF"/>
              </a:solidFill>
              <a:latin typeface="HP001 4 hàng" panose="020B0603050302020204" pitchFamily="34" charset="0"/>
              <a:cs typeface="Times New Roman" panose="02020603050405020304" charset="0"/>
            </a:endParaRPr>
          </a:p>
        </p:txBody>
      </p:sp>
      <p:sp>
        <p:nvSpPr>
          <p:cNvPr id="47" name="Text Box 6">
            <a:extLst>
              <a:ext uri="{FF2B5EF4-FFF2-40B4-BE49-F238E27FC236}">
                <a16:creationId xmlns:a16="http://schemas.microsoft.com/office/drawing/2014/main" id="{5057A02F-1828-836C-9FAD-31FA88B50706}"/>
              </a:ext>
            </a:extLst>
          </p:cNvPr>
          <p:cNvSpPr txBox="1"/>
          <p:nvPr/>
        </p:nvSpPr>
        <p:spPr>
          <a:xfrm>
            <a:off x="13032396" y="4674219"/>
            <a:ext cx="30789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sz="6600" b="1" dirty="0">
                <a:solidFill>
                  <a:srgbClr val="0000FF"/>
                </a:solidFill>
                <a:latin typeface="HP001 4 hàng" panose="020B0603050302020204" pitchFamily="34" charset="0"/>
                <a:cs typeface="Times New Roman" panose="02020603050405020304" charset="0"/>
              </a:rPr>
              <a:t>6</a:t>
            </a:r>
            <a:endParaRPr lang="vi-VN" altLang="en-US" sz="6600" b="1" dirty="0">
              <a:solidFill>
                <a:srgbClr val="0000FF"/>
              </a:solidFill>
              <a:latin typeface="HP001 4 hàng" panose="020B0603050302020204" pitchFamily="34" charset="0"/>
              <a:cs typeface="Times New Roman" panose="020206030504050203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0404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13" grpId="0"/>
      <p:bldP spid="14" grpId="0"/>
      <p:bldP spid="17" grpId="0"/>
      <p:bldP spid="18" grpId="0"/>
      <p:bldP spid="42" grpId="0"/>
      <p:bldP spid="46" grpId="0"/>
      <p:bldP spid="4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8A06E8B4-4387-A33E-A5E2-2FF9A28D4777}"/>
              </a:ext>
            </a:extLst>
          </p:cNvPr>
          <p:cNvSpPr/>
          <p:nvPr/>
        </p:nvSpPr>
        <p:spPr>
          <a:xfrm>
            <a:off x="76200" y="7162800"/>
            <a:ext cx="3261519" cy="197031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137319" y="1828800"/>
            <a:ext cx="2835084" cy="1131775"/>
            <a:chOff x="1030291" y="2262459"/>
            <a:chExt cx="2889654" cy="1162912"/>
          </a:xfrm>
        </p:grpSpPr>
        <p:sp>
          <p:nvSpPr>
            <p:cNvPr id="9" name="TextBox 8"/>
            <p:cNvSpPr txBox="1"/>
            <p:nvPr/>
          </p:nvSpPr>
          <p:spPr>
            <a:xfrm>
              <a:off x="1030291" y="2262459"/>
              <a:ext cx="875436" cy="11384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600" b="1" dirty="0">
                  <a:latin typeface="HP001 4 hàng" panose="020B0603050302020204" pitchFamily="34" charset="0"/>
                  <a:cs typeface="Times New Roman" pitchFamily="18" charset="0"/>
                </a:rPr>
                <a:t>1.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717178" y="2286892"/>
              <a:ext cx="2202767" cy="11384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6600" b="1" dirty="0" err="1">
                  <a:latin typeface="HP001 4 hàng" panose="020B0603050302020204" pitchFamily="34" charset="0"/>
                  <a:cs typeface="Times New Roman" pitchFamily="18" charset="0"/>
                </a:rPr>
                <a:t>Tính</a:t>
              </a:r>
              <a:endParaRPr lang="en-US" sz="6600" b="1" dirty="0">
                <a:latin typeface="HP001 4 hàng" panose="020B0603050302020204" pitchFamily="34" charset="0"/>
                <a:cs typeface="Times New Roman" pitchFamily="18" charset="0"/>
              </a:endParaRPr>
            </a:p>
          </p:txBody>
        </p:sp>
      </p:grp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630" t="35555" r="39974" b="54520"/>
          <a:stretch/>
        </p:blipFill>
        <p:spPr bwMode="auto">
          <a:xfrm>
            <a:off x="0" y="10886"/>
            <a:ext cx="2804319" cy="12845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1" descr="A picture containing clipart&#10;&#10;Description automatically generated">
            <a:extLst>
              <a:ext uri="{FF2B5EF4-FFF2-40B4-BE49-F238E27FC236}">
                <a16:creationId xmlns:a16="http://schemas.microsoft.com/office/drawing/2014/main" id="{CB486DDE-B2C1-58DD-8C17-2A946937F6A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425" t="4301" r="24787" b="5003"/>
          <a:stretch/>
        </p:blipFill>
        <p:spPr>
          <a:xfrm>
            <a:off x="34760" y="3127923"/>
            <a:ext cx="3812089" cy="524308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38A7C9B-E417-F9AF-F3ED-71CC29D3D3A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5007" y="2960575"/>
            <a:ext cx="3810623" cy="5423218"/>
          </a:xfrm>
          <a:prstGeom prst="rect">
            <a:avLst/>
          </a:prstGeom>
        </p:spPr>
      </p:pic>
      <p:sp>
        <p:nvSpPr>
          <p:cNvPr id="16" name="Text Box 5131">
            <a:extLst>
              <a:ext uri="{FF2B5EF4-FFF2-40B4-BE49-F238E27FC236}">
                <a16:creationId xmlns:a16="http://schemas.microsoft.com/office/drawing/2014/main" id="{73F775AA-A182-AF2F-BEC0-648E5057EFBC}"/>
              </a:ext>
            </a:extLst>
          </p:cNvPr>
          <p:cNvSpPr txBox="1"/>
          <p:nvPr/>
        </p:nvSpPr>
        <p:spPr>
          <a:xfrm>
            <a:off x="4342122" y="2462688"/>
            <a:ext cx="1260067" cy="1107996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en-US" sz="6600" b="1" dirty="0">
                <a:solidFill>
                  <a:srgbClr val="0000FF"/>
                </a:solidFill>
                <a:latin typeface="HP001 4 hàng" panose="020B0603050302020204" pitchFamily="34" charset="0"/>
                <a:cs typeface="Times New Roman" panose="02020603050405020304" charset="0"/>
              </a:rPr>
              <a:t>48</a:t>
            </a:r>
            <a:endParaRPr lang="vi-VN" altLang="en-US" sz="6600" b="1" dirty="0">
              <a:solidFill>
                <a:srgbClr val="0000FF"/>
              </a:solidFill>
              <a:latin typeface="HP001 4 hàng" panose="020B0603050302020204" pitchFamily="34" charset="0"/>
              <a:cs typeface="Times New Roman" panose="0202060305040502030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A29575A-56BC-F4AD-9A88-C1A5987BD07C}"/>
              </a:ext>
            </a:extLst>
          </p:cNvPr>
          <p:cNvSpPr/>
          <p:nvPr/>
        </p:nvSpPr>
        <p:spPr>
          <a:xfrm>
            <a:off x="4371207" y="3556630"/>
            <a:ext cx="530891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en-US" sz="6600" b="1" dirty="0">
                <a:solidFill>
                  <a:srgbClr val="0000FF"/>
                </a:solidFill>
                <a:latin typeface="HP001 4 hàng" panose="020B0603050302020204" pitchFamily="34" charset="0"/>
                <a:cs typeface="Times New Roman" panose="02020603050405020304" charset="0"/>
              </a:rPr>
              <a:t>4</a:t>
            </a:r>
            <a:endParaRPr lang="vi-VN" altLang="en-US" sz="6600" b="1" dirty="0">
              <a:solidFill>
                <a:srgbClr val="0000FF"/>
              </a:solidFill>
              <a:latin typeface="HP001 4 hàng" panose="020B0603050302020204" pitchFamily="34" charset="0"/>
              <a:cs typeface="Times New Roman" panose="02020603050405020304" charset="0"/>
            </a:endParaRPr>
          </a:p>
        </p:txBody>
      </p:sp>
      <p:sp>
        <p:nvSpPr>
          <p:cNvPr id="20" name="Text Box 4">
            <a:extLst>
              <a:ext uri="{FF2B5EF4-FFF2-40B4-BE49-F238E27FC236}">
                <a16:creationId xmlns:a16="http://schemas.microsoft.com/office/drawing/2014/main" id="{8CDA2828-9B15-70F1-79CB-A070E43DD6A6}"/>
              </a:ext>
            </a:extLst>
          </p:cNvPr>
          <p:cNvSpPr txBox="1"/>
          <p:nvPr/>
        </p:nvSpPr>
        <p:spPr>
          <a:xfrm>
            <a:off x="4355716" y="4824788"/>
            <a:ext cx="48675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>
                <a:solidFill>
                  <a:srgbClr val="0000FF"/>
                </a:solidFill>
                <a:latin typeface="HP001 4 hàng" panose="020B0603050302020204" pitchFamily="34" charset="0"/>
                <a:cs typeface="Times New Roman" panose="02020603050405020304" charset="0"/>
              </a:rPr>
              <a:t>0</a:t>
            </a:r>
          </a:p>
        </p:txBody>
      </p:sp>
      <p:sp>
        <p:nvSpPr>
          <p:cNvPr id="21" name="Straight Connector 20">
            <a:extLst>
              <a:ext uri="{FF2B5EF4-FFF2-40B4-BE49-F238E27FC236}">
                <a16:creationId xmlns:a16="http://schemas.microsoft.com/office/drawing/2014/main" id="{0883FECD-B161-29E5-57D4-D0E28D83379D}"/>
              </a:ext>
            </a:extLst>
          </p:cNvPr>
          <p:cNvSpPr/>
          <p:nvPr/>
        </p:nvSpPr>
        <p:spPr>
          <a:xfrm>
            <a:off x="4429097" y="4480660"/>
            <a:ext cx="1082601" cy="0"/>
          </a:xfrm>
          <a:prstGeom prst="line">
            <a:avLst/>
          </a:prstGeom>
          <a:ln>
            <a:solidFill>
              <a:srgbClr val="0000FF"/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sp>
      <p:sp>
        <p:nvSpPr>
          <p:cNvPr id="22" name="Straight Connector 21">
            <a:extLst>
              <a:ext uri="{FF2B5EF4-FFF2-40B4-BE49-F238E27FC236}">
                <a16:creationId xmlns:a16="http://schemas.microsoft.com/office/drawing/2014/main" id="{2F3BA23C-A925-10D7-F1FD-BD5F1D3ABA3E}"/>
              </a:ext>
            </a:extLst>
          </p:cNvPr>
          <p:cNvSpPr/>
          <p:nvPr/>
        </p:nvSpPr>
        <p:spPr>
          <a:xfrm>
            <a:off x="4446589" y="6780131"/>
            <a:ext cx="1082601" cy="10993"/>
          </a:xfrm>
          <a:prstGeom prst="line">
            <a:avLst/>
          </a:prstGeom>
          <a:ln>
            <a:solidFill>
              <a:srgbClr val="0000FF"/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23" name="Text Box 6">
            <a:extLst>
              <a:ext uri="{FF2B5EF4-FFF2-40B4-BE49-F238E27FC236}">
                <a16:creationId xmlns:a16="http://schemas.microsoft.com/office/drawing/2014/main" id="{F48B4307-9A0B-5C82-B822-8F89AC3BF922}"/>
              </a:ext>
            </a:extLst>
          </p:cNvPr>
          <p:cNvSpPr txBox="1"/>
          <p:nvPr/>
        </p:nvSpPr>
        <p:spPr>
          <a:xfrm>
            <a:off x="4941994" y="5930914"/>
            <a:ext cx="30789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sz="6600" b="1" dirty="0">
                <a:solidFill>
                  <a:srgbClr val="0000FF"/>
                </a:solidFill>
                <a:latin typeface="HP001 4 hàng" panose="020B0603050302020204" pitchFamily="34" charset="0"/>
                <a:cs typeface="Times New Roman" panose="02020603050405020304" charset="0"/>
              </a:rPr>
              <a:t>8</a:t>
            </a:r>
            <a:endParaRPr lang="vi-VN" altLang="en-US" sz="6600" b="1" dirty="0">
              <a:solidFill>
                <a:srgbClr val="0000FF"/>
              </a:solidFill>
              <a:latin typeface="HP001 4 hàng" panose="020B0603050302020204" pitchFamily="34" charset="0"/>
              <a:cs typeface="Times New Roman" panose="02020603050405020304" charset="0"/>
            </a:endParaRPr>
          </a:p>
        </p:txBody>
      </p:sp>
      <p:sp>
        <p:nvSpPr>
          <p:cNvPr id="24" name="Text Box 5136">
            <a:extLst>
              <a:ext uri="{FF2B5EF4-FFF2-40B4-BE49-F238E27FC236}">
                <a16:creationId xmlns:a16="http://schemas.microsoft.com/office/drawing/2014/main" id="{E8758823-3BC3-ED57-FAE1-D025564E8C93}"/>
              </a:ext>
            </a:extLst>
          </p:cNvPr>
          <p:cNvSpPr txBox="1"/>
          <p:nvPr/>
        </p:nvSpPr>
        <p:spPr>
          <a:xfrm>
            <a:off x="5689680" y="3566260"/>
            <a:ext cx="433317" cy="1107996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en-US" sz="6600" b="1" dirty="0">
                <a:solidFill>
                  <a:srgbClr val="0000FF"/>
                </a:solidFill>
                <a:latin typeface="HP001 4 hàng" panose="020B0603050302020204" pitchFamily="34" charset="0"/>
                <a:cs typeface="Times New Roman" panose="02020603050405020304" charset="0"/>
              </a:rPr>
              <a:t>1</a:t>
            </a:r>
            <a:endParaRPr lang="vi-VN" altLang="en-US" sz="6600" b="1" dirty="0">
              <a:solidFill>
                <a:srgbClr val="0000FF"/>
              </a:solidFill>
              <a:latin typeface="HP001 4 hàng" panose="020B0603050302020204" pitchFamily="34" charset="0"/>
              <a:cs typeface="Times New Roman" panose="02020603050405020304" charset="0"/>
            </a:endParaRPr>
          </a:p>
        </p:txBody>
      </p:sp>
      <p:sp>
        <p:nvSpPr>
          <p:cNvPr id="25" name="Text Box 5147">
            <a:extLst>
              <a:ext uri="{FF2B5EF4-FFF2-40B4-BE49-F238E27FC236}">
                <a16:creationId xmlns:a16="http://schemas.microsoft.com/office/drawing/2014/main" id="{0D638ABF-0A76-F0DC-C040-CC476E5C60B4}"/>
              </a:ext>
            </a:extLst>
          </p:cNvPr>
          <p:cNvSpPr txBox="1"/>
          <p:nvPr/>
        </p:nvSpPr>
        <p:spPr>
          <a:xfrm>
            <a:off x="6153653" y="3566260"/>
            <a:ext cx="522288" cy="1107996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en-US" sz="6600" b="1" dirty="0">
                <a:solidFill>
                  <a:srgbClr val="0000FF"/>
                </a:solidFill>
                <a:latin typeface="HP001 4 hàng" panose="020B0603050302020204" pitchFamily="34" charset="0"/>
                <a:cs typeface="Times New Roman" panose="02020603050405020304" charset="0"/>
              </a:rPr>
              <a:t>2</a:t>
            </a:r>
            <a:endParaRPr lang="vi-VN" altLang="en-US" sz="6600" b="1" dirty="0">
              <a:solidFill>
                <a:srgbClr val="0000FF"/>
              </a:solidFill>
              <a:latin typeface="HP001 4 hàng" panose="020B0603050302020204" pitchFamily="34" charset="0"/>
              <a:cs typeface="Times New Roman" panose="02020603050405020304" charset="0"/>
            </a:endParaRPr>
          </a:p>
        </p:txBody>
      </p:sp>
      <p:sp>
        <p:nvSpPr>
          <p:cNvPr id="27" name="Text Box 11">
            <a:extLst>
              <a:ext uri="{FF2B5EF4-FFF2-40B4-BE49-F238E27FC236}">
                <a16:creationId xmlns:a16="http://schemas.microsoft.com/office/drawing/2014/main" id="{FD9CFECF-8878-5B83-41A6-6B3F363152D2}"/>
              </a:ext>
            </a:extLst>
          </p:cNvPr>
          <p:cNvSpPr txBox="1"/>
          <p:nvPr/>
        </p:nvSpPr>
        <p:spPr>
          <a:xfrm>
            <a:off x="4999061" y="7126089"/>
            <a:ext cx="50165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>
                <a:solidFill>
                  <a:srgbClr val="0000FF"/>
                </a:solidFill>
                <a:latin typeface="HP001 4 hàng" panose="020B0603050302020204" pitchFamily="34" charset="0"/>
                <a:cs typeface="Times New Roman" panose="02020603050405020304" charset="0"/>
              </a:rPr>
              <a:t>0</a:t>
            </a:r>
          </a:p>
        </p:txBody>
      </p:sp>
      <p:sp>
        <p:nvSpPr>
          <p:cNvPr id="28" name="Text Box 5153">
            <a:extLst>
              <a:ext uri="{FF2B5EF4-FFF2-40B4-BE49-F238E27FC236}">
                <a16:creationId xmlns:a16="http://schemas.microsoft.com/office/drawing/2014/main" id="{DA05100A-62C6-921F-5653-757AAC06FBA3}"/>
              </a:ext>
            </a:extLst>
          </p:cNvPr>
          <p:cNvSpPr txBox="1"/>
          <p:nvPr/>
        </p:nvSpPr>
        <p:spPr>
          <a:xfrm>
            <a:off x="3490119" y="8265138"/>
            <a:ext cx="4638607" cy="1107996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zh-CN" sz="6600" b="1" dirty="0">
                <a:solidFill>
                  <a:srgbClr val="FF0000"/>
                </a:solidFill>
                <a:latin typeface="HP001 4 hàng" panose="020B0603050302020204" pitchFamily="34" charset="0"/>
                <a:cs typeface="Times New Roman" panose="02020603050405020304" charset="0"/>
              </a:rPr>
              <a:t>48</a:t>
            </a:r>
            <a:r>
              <a:rPr lang="vi-VN" altLang="zh-CN" sz="6600" b="1" dirty="0">
                <a:solidFill>
                  <a:srgbClr val="FF0000"/>
                </a:solidFill>
                <a:latin typeface="HP001 4 hàng" panose="020B0603050302020204" pitchFamily="34" charset="0"/>
                <a:cs typeface="Times New Roman" panose="02020603050405020304" charset="0"/>
              </a:rPr>
              <a:t> </a:t>
            </a:r>
            <a:r>
              <a:rPr lang="en-US" altLang="zh-CN" sz="6600" b="1" dirty="0">
                <a:solidFill>
                  <a:srgbClr val="FF0000"/>
                </a:solidFill>
                <a:latin typeface="HP001 4 hàng" panose="020B0603050302020204" pitchFamily="34" charset="0"/>
                <a:cs typeface="Times New Roman" panose="02020603050405020304" charset="0"/>
              </a:rPr>
              <a:t>: 4 = 12</a:t>
            </a:r>
            <a:endParaRPr lang="vi-VN" altLang="en-US" sz="6600" b="1" dirty="0">
              <a:solidFill>
                <a:srgbClr val="FF0000"/>
              </a:solidFill>
              <a:latin typeface="HP001 4 hàng" panose="020B0603050302020204" pitchFamily="34" charset="0"/>
              <a:cs typeface="Times New Roman" panose="02020603050405020304" charset="0"/>
            </a:endParaRP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768309CC-BD0D-19AE-89C5-FADC3C27E892}"/>
              </a:ext>
            </a:extLst>
          </p:cNvPr>
          <p:cNvGrpSpPr/>
          <p:nvPr/>
        </p:nvGrpSpPr>
        <p:grpSpPr>
          <a:xfrm>
            <a:off x="5591781" y="2438400"/>
            <a:ext cx="1260067" cy="1863809"/>
            <a:chOff x="4847551" y="4099979"/>
            <a:chExt cx="940005" cy="1276689"/>
          </a:xfrm>
        </p:grpSpPr>
        <p:sp>
          <p:nvSpPr>
            <p:cNvPr id="30" name="Straight Connector 29">
              <a:extLst>
                <a:ext uri="{FF2B5EF4-FFF2-40B4-BE49-F238E27FC236}">
                  <a16:creationId xmlns:a16="http://schemas.microsoft.com/office/drawing/2014/main" id="{24A97CF9-A300-FF96-C091-2802D872327D}"/>
                </a:ext>
              </a:extLst>
            </p:cNvPr>
            <p:cNvSpPr/>
            <p:nvPr/>
          </p:nvSpPr>
          <p:spPr>
            <a:xfrm flipH="1">
              <a:off x="4847551" y="4099979"/>
              <a:ext cx="1" cy="1276689"/>
            </a:xfrm>
            <a:prstGeom prst="line">
              <a:avLst/>
            </a:prstGeom>
            <a:ln>
              <a:solidFill>
                <a:srgbClr val="0000FF"/>
              </a:solidFill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8B16A7A0-5CC3-124D-4EE9-8E21B4F49C9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853277" y="4721606"/>
              <a:ext cx="934279" cy="0"/>
            </a:xfrm>
            <a:prstGeom prst="line">
              <a:avLst/>
            </a:prstGeom>
            <a:ln>
              <a:solidFill>
                <a:srgbClr val="0000FF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32" name="Rectangle 31">
            <a:extLst>
              <a:ext uri="{FF2B5EF4-FFF2-40B4-BE49-F238E27FC236}">
                <a16:creationId xmlns:a16="http://schemas.microsoft.com/office/drawing/2014/main" id="{6DD1A70B-C3FE-CD41-6610-4FD97CA06A16}"/>
              </a:ext>
            </a:extLst>
          </p:cNvPr>
          <p:cNvSpPr/>
          <p:nvPr/>
        </p:nvSpPr>
        <p:spPr>
          <a:xfrm>
            <a:off x="5809707" y="2428188"/>
            <a:ext cx="530891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en-US" sz="6600" b="1" dirty="0">
                <a:solidFill>
                  <a:srgbClr val="0000FF"/>
                </a:solidFill>
                <a:latin typeface="HP001 4 hàng" panose="020B0603050302020204" pitchFamily="34" charset="0"/>
                <a:cs typeface="Times New Roman" panose="02020603050405020304" charset="0"/>
              </a:rPr>
              <a:t>4</a:t>
            </a:r>
            <a:endParaRPr lang="vi-VN" altLang="en-US" sz="6600" b="1" dirty="0">
              <a:solidFill>
                <a:srgbClr val="0000FF"/>
              </a:solidFill>
              <a:latin typeface="HP001 4 hàng" panose="020B0603050302020204" pitchFamily="34" charset="0"/>
              <a:cs typeface="Times New Roman" panose="02020603050405020304" charset="0"/>
            </a:endParaRPr>
          </a:p>
        </p:txBody>
      </p:sp>
      <p:sp>
        <p:nvSpPr>
          <p:cNvPr id="33" name="Text Box 6">
            <a:extLst>
              <a:ext uri="{FF2B5EF4-FFF2-40B4-BE49-F238E27FC236}">
                <a16:creationId xmlns:a16="http://schemas.microsoft.com/office/drawing/2014/main" id="{0E9026C4-6B44-004F-56B5-22288682E8E3}"/>
              </a:ext>
            </a:extLst>
          </p:cNvPr>
          <p:cNvSpPr txBox="1"/>
          <p:nvPr/>
        </p:nvSpPr>
        <p:spPr>
          <a:xfrm>
            <a:off x="4884484" y="4826619"/>
            <a:ext cx="30789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sz="6600" b="1" dirty="0">
                <a:solidFill>
                  <a:srgbClr val="0000FF"/>
                </a:solidFill>
                <a:latin typeface="HP001 4 hàng" panose="020B0603050302020204" pitchFamily="34" charset="0"/>
                <a:cs typeface="Times New Roman" panose="02020603050405020304" charset="0"/>
              </a:rPr>
              <a:t>8</a:t>
            </a:r>
            <a:endParaRPr lang="vi-VN" altLang="en-US" sz="6600" b="1" dirty="0">
              <a:solidFill>
                <a:srgbClr val="0000FF"/>
              </a:solidFill>
              <a:latin typeface="HP001 4 hàng" panose="020B0603050302020204" pitchFamily="34" charset="0"/>
              <a:cs typeface="Times New Roman" panose="02020603050405020304" charset="0"/>
            </a:endParaRPr>
          </a:p>
        </p:txBody>
      </p:sp>
      <p:sp>
        <p:nvSpPr>
          <p:cNvPr id="34" name="Text Box 5131">
            <a:extLst>
              <a:ext uri="{FF2B5EF4-FFF2-40B4-BE49-F238E27FC236}">
                <a16:creationId xmlns:a16="http://schemas.microsoft.com/office/drawing/2014/main" id="{5FBE4041-7964-84D2-6A39-5578FBD7FE39}"/>
              </a:ext>
            </a:extLst>
          </p:cNvPr>
          <p:cNvSpPr txBox="1"/>
          <p:nvPr/>
        </p:nvSpPr>
        <p:spPr>
          <a:xfrm>
            <a:off x="12733715" y="2417307"/>
            <a:ext cx="1260067" cy="1107996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en-US" sz="6600" b="1" dirty="0">
                <a:solidFill>
                  <a:srgbClr val="0000FF"/>
                </a:solidFill>
                <a:latin typeface="HP001 4 hàng" panose="020B0603050302020204" pitchFamily="34" charset="0"/>
                <a:cs typeface="Times New Roman" panose="02020603050405020304" charset="0"/>
              </a:rPr>
              <a:t>77</a:t>
            </a:r>
            <a:endParaRPr lang="vi-VN" altLang="en-US" sz="6600" b="1" dirty="0">
              <a:solidFill>
                <a:srgbClr val="0000FF"/>
              </a:solidFill>
              <a:latin typeface="HP001 4 hàng" panose="020B0603050302020204" pitchFamily="34" charset="0"/>
              <a:cs typeface="Times New Roman" panose="02020603050405020304" charset="0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CEC6F3D7-7E7B-0121-962B-85D639BE6364}"/>
              </a:ext>
            </a:extLst>
          </p:cNvPr>
          <p:cNvSpPr/>
          <p:nvPr/>
        </p:nvSpPr>
        <p:spPr>
          <a:xfrm>
            <a:off x="12762800" y="3511249"/>
            <a:ext cx="530891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en-US" sz="6600" b="1" dirty="0">
                <a:solidFill>
                  <a:srgbClr val="0000FF"/>
                </a:solidFill>
                <a:latin typeface="HP001 4 hàng" panose="020B0603050302020204" pitchFamily="34" charset="0"/>
                <a:cs typeface="Times New Roman" panose="02020603050405020304" charset="0"/>
              </a:rPr>
              <a:t>7</a:t>
            </a:r>
            <a:endParaRPr lang="vi-VN" altLang="en-US" sz="6600" b="1" dirty="0">
              <a:solidFill>
                <a:srgbClr val="0000FF"/>
              </a:solidFill>
              <a:latin typeface="HP001 4 hàng" panose="020B0603050302020204" pitchFamily="34" charset="0"/>
              <a:cs typeface="Times New Roman" panose="02020603050405020304" charset="0"/>
            </a:endParaRPr>
          </a:p>
        </p:txBody>
      </p:sp>
      <p:sp>
        <p:nvSpPr>
          <p:cNvPr id="36" name="Text Box 4">
            <a:extLst>
              <a:ext uri="{FF2B5EF4-FFF2-40B4-BE49-F238E27FC236}">
                <a16:creationId xmlns:a16="http://schemas.microsoft.com/office/drawing/2014/main" id="{A9D46CEE-2991-72DB-7365-09CB5B3BAA9B}"/>
              </a:ext>
            </a:extLst>
          </p:cNvPr>
          <p:cNvSpPr txBox="1"/>
          <p:nvPr/>
        </p:nvSpPr>
        <p:spPr>
          <a:xfrm>
            <a:off x="12747309" y="4779407"/>
            <a:ext cx="48675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>
                <a:solidFill>
                  <a:srgbClr val="0000FF"/>
                </a:solidFill>
                <a:latin typeface="HP001 4 hàng" panose="020B0603050302020204" pitchFamily="34" charset="0"/>
                <a:cs typeface="Times New Roman" panose="02020603050405020304" charset="0"/>
              </a:rPr>
              <a:t>0</a:t>
            </a:r>
          </a:p>
        </p:txBody>
      </p:sp>
      <p:sp>
        <p:nvSpPr>
          <p:cNvPr id="37" name="Straight Connector 36">
            <a:extLst>
              <a:ext uri="{FF2B5EF4-FFF2-40B4-BE49-F238E27FC236}">
                <a16:creationId xmlns:a16="http://schemas.microsoft.com/office/drawing/2014/main" id="{F0D867F5-7EA7-72F4-84B1-945A8BAB1418}"/>
              </a:ext>
            </a:extLst>
          </p:cNvPr>
          <p:cNvSpPr/>
          <p:nvPr/>
        </p:nvSpPr>
        <p:spPr>
          <a:xfrm>
            <a:off x="12820690" y="4435279"/>
            <a:ext cx="1082601" cy="0"/>
          </a:xfrm>
          <a:prstGeom prst="line">
            <a:avLst/>
          </a:prstGeom>
          <a:ln>
            <a:solidFill>
              <a:srgbClr val="0000FF"/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sp>
      <p:sp>
        <p:nvSpPr>
          <p:cNvPr id="38" name="Straight Connector 37">
            <a:extLst>
              <a:ext uri="{FF2B5EF4-FFF2-40B4-BE49-F238E27FC236}">
                <a16:creationId xmlns:a16="http://schemas.microsoft.com/office/drawing/2014/main" id="{FE2CDC37-8517-D766-53F0-45634571CAEC}"/>
              </a:ext>
            </a:extLst>
          </p:cNvPr>
          <p:cNvSpPr/>
          <p:nvPr/>
        </p:nvSpPr>
        <p:spPr>
          <a:xfrm>
            <a:off x="12838182" y="6734750"/>
            <a:ext cx="1082601" cy="10993"/>
          </a:xfrm>
          <a:prstGeom prst="line">
            <a:avLst/>
          </a:prstGeom>
          <a:ln>
            <a:solidFill>
              <a:srgbClr val="0000FF"/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39" name="Text Box 6">
            <a:extLst>
              <a:ext uri="{FF2B5EF4-FFF2-40B4-BE49-F238E27FC236}">
                <a16:creationId xmlns:a16="http://schemas.microsoft.com/office/drawing/2014/main" id="{F3034B04-0EF9-E8EF-BCC4-32773AEE3BC1}"/>
              </a:ext>
            </a:extLst>
          </p:cNvPr>
          <p:cNvSpPr txBox="1"/>
          <p:nvPr/>
        </p:nvSpPr>
        <p:spPr>
          <a:xfrm>
            <a:off x="13333587" y="5885533"/>
            <a:ext cx="30789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sz="6600" b="1" dirty="0">
                <a:solidFill>
                  <a:srgbClr val="0000FF"/>
                </a:solidFill>
                <a:latin typeface="HP001 4 hàng" panose="020B0603050302020204" pitchFamily="34" charset="0"/>
                <a:cs typeface="Times New Roman" panose="02020603050405020304" charset="0"/>
              </a:rPr>
              <a:t>7</a:t>
            </a:r>
            <a:endParaRPr lang="vi-VN" altLang="en-US" sz="6600" b="1" dirty="0">
              <a:solidFill>
                <a:srgbClr val="0000FF"/>
              </a:solidFill>
              <a:latin typeface="HP001 4 hàng" panose="020B0603050302020204" pitchFamily="34" charset="0"/>
              <a:cs typeface="Times New Roman" panose="02020603050405020304" charset="0"/>
            </a:endParaRPr>
          </a:p>
        </p:txBody>
      </p:sp>
      <p:sp>
        <p:nvSpPr>
          <p:cNvPr id="40" name="Text Box 5136">
            <a:extLst>
              <a:ext uri="{FF2B5EF4-FFF2-40B4-BE49-F238E27FC236}">
                <a16:creationId xmlns:a16="http://schemas.microsoft.com/office/drawing/2014/main" id="{C7E314D3-3C7E-F1E6-0255-0C558EB94CCC}"/>
              </a:ext>
            </a:extLst>
          </p:cNvPr>
          <p:cNvSpPr txBox="1"/>
          <p:nvPr/>
        </p:nvSpPr>
        <p:spPr>
          <a:xfrm>
            <a:off x="14081273" y="3520879"/>
            <a:ext cx="433317" cy="1107996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en-US" sz="6600" b="1" dirty="0">
                <a:solidFill>
                  <a:srgbClr val="0000FF"/>
                </a:solidFill>
                <a:latin typeface="HP001 4 hàng" panose="020B0603050302020204" pitchFamily="34" charset="0"/>
                <a:cs typeface="Times New Roman" panose="02020603050405020304" charset="0"/>
              </a:rPr>
              <a:t>1</a:t>
            </a:r>
            <a:endParaRPr lang="vi-VN" altLang="en-US" sz="6600" b="1" dirty="0">
              <a:solidFill>
                <a:srgbClr val="0000FF"/>
              </a:solidFill>
              <a:latin typeface="HP001 4 hàng" panose="020B0603050302020204" pitchFamily="34" charset="0"/>
              <a:cs typeface="Times New Roman" panose="02020603050405020304" charset="0"/>
            </a:endParaRPr>
          </a:p>
        </p:txBody>
      </p:sp>
      <p:sp>
        <p:nvSpPr>
          <p:cNvPr id="41" name="Text Box 5147">
            <a:extLst>
              <a:ext uri="{FF2B5EF4-FFF2-40B4-BE49-F238E27FC236}">
                <a16:creationId xmlns:a16="http://schemas.microsoft.com/office/drawing/2014/main" id="{72D523B7-BDB0-79FD-7483-1C89397133E4}"/>
              </a:ext>
            </a:extLst>
          </p:cNvPr>
          <p:cNvSpPr txBox="1"/>
          <p:nvPr/>
        </p:nvSpPr>
        <p:spPr>
          <a:xfrm>
            <a:off x="14545246" y="3520879"/>
            <a:ext cx="522288" cy="1107996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en-US" sz="6600" b="1" dirty="0">
                <a:solidFill>
                  <a:srgbClr val="0000FF"/>
                </a:solidFill>
                <a:latin typeface="HP001 4 hàng" panose="020B0603050302020204" pitchFamily="34" charset="0"/>
                <a:cs typeface="Times New Roman" panose="02020603050405020304" charset="0"/>
              </a:rPr>
              <a:t>1</a:t>
            </a:r>
            <a:endParaRPr lang="vi-VN" altLang="en-US" sz="6600" b="1" dirty="0">
              <a:solidFill>
                <a:srgbClr val="0000FF"/>
              </a:solidFill>
              <a:latin typeface="HP001 4 hàng" panose="020B0603050302020204" pitchFamily="34" charset="0"/>
              <a:cs typeface="Times New Roman" panose="02020603050405020304" charset="0"/>
            </a:endParaRPr>
          </a:p>
        </p:txBody>
      </p:sp>
      <p:sp>
        <p:nvSpPr>
          <p:cNvPr id="48" name="Text Box 11">
            <a:extLst>
              <a:ext uri="{FF2B5EF4-FFF2-40B4-BE49-F238E27FC236}">
                <a16:creationId xmlns:a16="http://schemas.microsoft.com/office/drawing/2014/main" id="{3D3D91F8-581C-DB0E-1F66-16279900F93D}"/>
              </a:ext>
            </a:extLst>
          </p:cNvPr>
          <p:cNvSpPr txBox="1"/>
          <p:nvPr/>
        </p:nvSpPr>
        <p:spPr>
          <a:xfrm>
            <a:off x="13390654" y="7080708"/>
            <a:ext cx="50165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>
                <a:solidFill>
                  <a:srgbClr val="0000FF"/>
                </a:solidFill>
                <a:latin typeface="HP001 4 hàng" panose="020B0603050302020204" pitchFamily="34" charset="0"/>
                <a:cs typeface="Times New Roman" panose="02020603050405020304" charset="0"/>
              </a:rPr>
              <a:t>0</a:t>
            </a:r>
          </a:p>
        </p:txBody>
      </p:sp>
      <p:sp>
        <p:nvSpPr>
          <p:cNvPr id="49" name="Text Box 5153">
            <a:extLst>
              <a:ext uri="{FF2B5EF4-FFF2-40B4-BE49-F238E27FC236}">
                <a16:creationId xmlns:a16="http://schemas.microsoft.com/office/drawing/2014/main" id="{8C008D1A-314A-0209-332E-6D882814CF46}"/>
              </a:ext>
            </a:extLst>
          </p:cNvPr>
          <p:cNvSpPr txBox="1"/>
          <p:nvPr/>
        </p:nvSpPr>
        <p:spPr>
          <a:xfrm>
            <a:off x="12125393" y="8232378"/>
            <a:ext cx="4318726" cy="1107996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zh-CN" sz="6600" b="1" dirty="0">
                <a:solidFill>
                  <a:srgbClr val="FF0000"/>
                </a:solidFill>
                <a:latin typeface="HP001 4 hàng" panose="020B0603050302020204" pitchFamily="34" charset="0"/>
                <a:cs typeface="Times New Roman" panose="02020603050405020304" charset="0"/>
              </a:rPr>
              <a:t>77</a:t>
            </a:r>
            <a:r>
              <a:rPr lang="vi-VN" altLang="zh-CN" sz="6600" b="1" dirty="0">
                <a:solidFill>
                  <a:srgbClr val="FF0000"/>
                </a:solidFill>
                <a:latin typeface="HP001 4 hàng" panose="020B0603050302020204" pitchFamily="34" charset="0"/>
                <a:cs typeface="Times New Roman" panose="02020603050405020304" charset="0"/>
              </a:rPr>
              <a:t> </a:t>
            </a:r>
            <a:r>
              <a:rPr lang="en-US" altLang="zh-CN" sz="6600" b="1" dirty="0">
                <a:solidFill>
                  <a:srgbClr val="FF0000"/>
                </a:solidFill>
                <a:latin typeface="HP001 4 hàng" panose="020B0603050302020204" pitchFamily="34" charset="0"/>
                <a:cs typeface="Times New Roman" panose="02020603050405020304" charset="0"/>
              </a:rPr>
              <a:t>: 7 = 11</a:t>
            </a:r>
            <a:endParaRPr lang="vi-VN" altLang="en-US" sz="6600" b="1" dirty="0">
              <a:solidFill>
                <a:srgbClr val="FF0000"/>
              </a:solidFill>
              <a:latin typeface="HP001 4 hàng" panose="020B0603050302020204" pitchFamily="34" charset="0"/>
              <a:cs typeface="Times New Roman" panose="02020603050405020304" charset="0"/>
            </a:endParaRPr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EDB89E4F-404A-2F1B-50B3-95BB3AD5030E}"/>
              </a:ext>
            </a:extLst>
          </p:cNvPr>
          <p:cNvGrpSpPr/>
          <p:nvPr/>
        </p:nvGrpSpPr>
        <p:grpSpPr>
          <a:xfrm>
            <a:off x="13983374" y="2393019"/>
            <a:ext cx="1260067" cy="1863809"/>
            <a:chOff x="4847551" y="4099979"/>
            <a:chExt cx="940005" cy="1276689"/>
          </a:xfrm>
        </p:grpSpPr>
        <p:sp>
          <p:nvSpPr>
            <p:cNvPr id="51" name="Straight Connector 50">
              <a:extLst>
                <a:ext uri="{FF2B5EF4-FFF2-40B4-BE49-F238E27FC236}">
                  <a16:creationId xmlns:a16="http://schemas.microsoft.com/office/drawing/2014/main" id="{AA1B5A54-137F-76F0-39CD-BD847B0E7F4C}"/>
                </a:ext>
              </a:extLst>
            </p:cNvPr>
            <p:cNvSpPr/>
            <p:nvPr/>
          </p:nvSpPr>
          <p:spPr>
            <a:xfrm flipH="1">
              <a:off x="4847551" y="4099979"/>
              <a:ext cx="1" cy="1276689"/>
            </a:xfrm>
            <a:prstGeom prst="line">
              <a:avLst/>
            </a:prstGeom>
            <a:ln>
              <a:solidFill>
                <a:srgbClr val="0000FF"/>
              </a:solidFill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7735234E-450C-044F-5543-521683C62A2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853277" y="4721606"/>
              <a:ext cx="934279" cy="0"/>
            </a:xfrm>
            <a:prstGeom prst="line">
              <a:avLst/>
            </a:prstGeom>
            <a:ln>
              <a:solidFill>
                <a:srgbClr val="0000FF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53" name="Rectangle 52">
            <a:extLst>
              <a:ext uri="{FF2B5EF4-FFF2-40B4-BE49-F238E27FC236}">
                <a16:creationId xmlns:a16="http://schemas.microsoft.com/office/drawing/2014/main" id="{484C49CE-0B8B-4CE2-0C3F-476E26E91F7A}"/>
              </a:ext>
            </a:extLst>
          </p:cNvPr>
          <p:cNvSpPr/>
          <p:nvPr/>
        </p:nvSpPr>
        <p:spPr>
          <a:xfrm>
            <a:off x="14201300" y="2382807"/>
            <a:ext cx="530891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en-US" sz="6600" b="1" dirty="0">
                <a:solidFill>
                  <a:srgbClr val="0000FF"/>
                </a:solidFill>
                <a:latin typeface="HP001 4 hàng" panose="020B0603050302020204" pitchFamily="34" charset="0"/>
                <a:cs typeface="Times New Roman" panose="02020603050405020304" charset="0"/>
              </a:rPr>
              <a:t>7</a:t>
            </a:r>
            <a:endParaRPr lang="vi-VN" altLang="en-US" sz="6600" b="1" dirty="0">
              <a:solidFill>
                <a:srgbClr val="0000FF"/>
              </a:solidFill>
              <a:latin typeface="HP001 4 hàng" panose="020B0603050302020204" pitchFamily="34" charset="0"/>
              <a:cs typeface="Times New Roman" panose="02020603050405020304" charset="0"/>
            </a:endParaRPr>
          </a:p>
        </p:txBody>
      </p:sp>
      <p:sp>
        <p:nvSpPr>
          <p:cNvPr id="54" name="Text Box 6">
            <a:extLst>
              <a:ext uri="{FF2B5EF4-FFF2-40B4-BE49-F238E27FC236}">
                <a16:creationId xmlns:a16="http://schemas.microsoft.com/office/drawing/2014/main" id="{EC463F0B-FC51-9ACE-9097-396C1AB173F5}"/>
              </a:ext>
            </a:extLst>
          </p:cNvPr>
          <p:cNvSpPr txBox="1"/>
          <p:nvPr/>
        </p:nvSpPr>
        <p:spPr>
          <a:xfrm>
            <a:off x="13276077" y="4781238"/>
            <a:ext cx="30789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sz="6600" b="1" dirty="0">
                <a:solidFill>
                  <a:srgbClr val="0000FF"/>
                </a:solidFill>
                <a:latin typeface="HP001 4 hàng" panose="020B0603050302020204" pitchFamily="34" charset="0"/>
                <a:cs typeface="Times New Roman" panose="02020603050405020304" charset="0"/>
              </a:rPr>
              <a:t>7</a:t>
            </a:r>
            <a:endParaRPr lang="vi-VN" altLang="en-US" sz="6600" b="1" dirty="0">
              <a:solidFill>
                <a:srgbClr val="0000FF"/>
              </a:solidFill>
              <a:latin typeface="HP001 4 hàng" panose="020B0603050302020204" pitchFamily="34" charset="0"/>
              <a:cs typeface="Times New Roman" panose="020206030504050203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3489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9" grpId="0"/>
      <p:bldP spid="20" grpId="0"/>
      <p:bldP spid="23" grpId="0"/>
      <p:bldP spid="24" grpId="0"/>
      <p:bldP spid="25" grpId="0"/>
      <p:bldP spid="27" grpId="0"/>
      <p:bldP spid="28" grpId="0"/>
      <p:bldP spid="32" grpId="0"/>
      <p:bldP spid="33" grpId="0"/>
      <p:bldP spid="34" grpId="0"/>
      <p:bldP spid="35" grpId="0"/>
      <p:bldP spid="36" grpId="0"/>
      <p:bldP spid="39" grpId="0"/>
      <p:bldP spid="40" grpId="0"/>
      <p:bldP spid="41" grpId="0"/>
      <p:bldP spid="48" grpId="0"/>
      <p:bldP spid="49" grpId="0"/>
      <p:bldP spid="53" grpId="0"/>
      <p:bldP spid="5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6B23764-29BA-712F-9BC0-CD488DF0D463}"/>
              </a:ext>
            </a:extLst>
          </p:cNvPr>
          <p:cNvSpPr/>
          <p:nvPr/>
        </p:nvSpPr>
        <p:spPr>
          <a:xfrm>
            <a:off x="899319" y="3017789"/>
            <a:ext cx="11029950" cy="344216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630" t="35555" r="39974" b="54520"/>
          <a:stretch/>
        </p:blipFill>
        <p:spPr bwMode="auto">
          <a:xfrm>
            <a:off x="-15081" y="0"/>
            <a:ext cx="2762033" cy="12438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59" name="Group 58"/>
          <p:cNvGrpSpPr/>
          <p:nvPr/>
        </p:nvGrpSpPr>
        <p:grpSpPr>
          <a:xfrm>
            <a:off x="137319" y="1740750"/>
            <a:ext cx="9644638" cy="1112342"/>
            <a:chOff x="1537909" y="1943100"/>
            <a:chExt cx="9644638" cy="1112342"/>
          </a:xfrm>
        </p:grpSpPr>
        <p:sp>
          <p:nvSpPr>
            <p:cNvPr id="63" name="TextBox 62"/>
            <p:cNvSpPr txBox="1"/>
            <p:nvPr/>
          </p:nvSpPr>
          <p:spPr>
            <a:xfrm>
              <a:off x="1537909" y="1943100"/>
              <a:ext cx="853119" cy="11079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6600" b="1" dirty="0">
                  <a:latin typeface="HP001 4 hàng" panose="020B0603050302020204" pitchFamily="34" charset="0"/>
                  <a:cs typeface="Times New Roman" pitchFamily="18" charset="0"/>
                </a:rPr>
                <a:t>2.</a:t>
              </a: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2384946" y="1947446"/>
              <a:ext cx="8797601" cy="11079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6600" b="1" dirty="0" err="1">
                  <a:latin typeface="HP001 4 hàng" panose="020B0603050302020204" pitchFamily="34" charset="0"/>
                  <a:cs typeface="Times New Roman" pitchFamily="18" charset="0"/>
                </a:rPr>
                <a:t>Tính</a:t>
              </a:r>
              <a:r>
                <a:rPr lang="en-US" sz="6600" b="1" dirty="0">
                  <a:latin typeface="HP001 4 hàng" panose="020B0603050302020204" pitchFamily="34" charset="0"/>
                  <a:cs typeface="Times New Roman" pitchFamily="18" charset="0"/>
                </a:rPr>
                <a:t> </a:t>
              </a:r>
              <a:r>
                <a:rPr lang="en-US" sz="6600" b="1" dirty="0" err="1">
                  <a:latin typeface="HP001 4 hàng" panose="020B0603050302020204" pitchFamily="34" charset="0"/>
                  <a:cs typeface="Times New Roman" pitchFamily="18" charset="0"/>
                </a:rPr>
                <a:t>nhẩm</a:t>
              </a:r>
              <a:r>
                <a:rPr lang="en-US" sz="6600" b="1" dirty="0">
                  <a:latin typeface="HP001 4 hàng" panose="020B0603050302020204" pitchFamily="34" charset="0"/>
                  <a:cs typeface="Times New Roman" pitchFamily="18" charset="0"/>
                </a:rPr>
                <a:t> (</a:t>
              </a:r>
              <a:r>
                <a:rPr lang="en-US" sz="6600" b="1" dirty="0" err="1">
                  <a:latin typeface="HP001 4 hàng" panose="020B0603050302020204" pitchFamily="34" charset="0"/>
                  <a:cs typeface="Times New Roman" pitchFamily="18" charset="0"/>
                </a:rPr>
                <a:t>theo</a:t>
              </a:r>
              <a:r>
                <a:rPr lang="en-US" sz="6600" b="1" dirty="0">
                  <a:latin typeface="HP001 4 hàng" panose="020B0603050302020204" pitchFamily="34" charset="0"/>
                  <a:cs typeface="Times New Roman" pitchFamily="18" charset="0"/>
                </a:rPr>
                <a:t> </a:t>
              </a:r>
              <a:r>
                <a:rPr lang="en-US" sz="6600" b="1" dirty="0" err="1">
                  <a:latin typeface="HP001 4 hàng" panose="020B0603050302020204" pitchFamily="34" charset="0"/>
                  <a:cs typeface="Times New Roman" pitchFamily="18" charset="0"/>
                </a:rPr>
                <a:t>mẫu</a:t>
              </a:r>
              <a:r>
                <a:rPr lang="en-US" sz="6600" b="1" dirty="0">
                  <a:latin typeface="HP001 4 hàng" panose="020B0603050302020204" pitchFamily="34" charset="0"/>
                  <a:cs typeface="Times New Roman" pitchFamily="18" charset="0"/>
                </a:rPr>
                <a:t>)</a:t>
              </a:r>
            </a:p>
          </p:txBody>
        </p:sp>
      </p:grpSp>
      <p:sp>
        <p:nvSpPr>
          <p:cNvPr id="64" name="TextBox 63">
            <a:extLst>
              <a:ext uri="{FF2B5EF4-FFF2-40B4-BE49-F238E27FC236}">
                <a16:creationId xmlns:a16="http://schemas.microsoft.com/office/drawing/2014/main" id="{34C8A39D-0E6C-F333-1602-78DC6DFF73B0}"/>
              </a:ext>
            </a:extLst>
          </p:cNvPr>
          <p:cNvSpPr txBox="1"/>
          <p:nvPr/>
        </p:nvSpPr>
        <p:spPr>
          <a:xfrm>
            <a:off x="899319" y="3348649"/>
            <a:ext cx="60579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625519">
              <a:buClr>
                <a:srgbClr val="000000"/>
              </a:buClr>
              <a:defRPr/>
            </a:pPr>
            <a:r>
              <a:rPr lang="en-US" sz="6000" b="1" kern="0" dirty="0" err="1">
                <a:solidFill>
                  <a:srgbClr val="FF0000"/>
                </a:solidFill>
                <a:latin typeface="HP001 4 hàng" panose="020B0603050302020204" pitchFamily="34" charset="0"/>
                <a:ea typeface="Cambria" pitchFamily="18" charset="0"/>
                <a:cs typeface="Arial" pitchFamily="34" charset="0"/>
                <a:sym typeface="Arial"/>
              </a:rPr>
              <a:t>Mẫu</a:t>
            </a:r>
            <a:r>
              <a:rPr lang="en-US" sz="6000" b="1" kern="0" dirty="0">
                <a:solidFill>
                  <a:srgbClr val="FF0000"/>
                </a:solidFill>
                <a:latin typeface="HP001 4 hàng" panose="020B0603050302020204" pitchFamily="34" charset="0"/>
                <a:ea typeface="Cambria" pitchFamily="18" charset="0"/>
                <a:cs typeface="Arial" pitchFamily="34" charset="0"/>
                <a:sym typeface="Arial"/>
              </a:rPr>
              <a:t>: 90 : 3 = ?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D5CB57C3-18E3-D453-9797-6E385517F593}"/>
              </a:ext>
            </a:extLst>
          </p:cNvPr>
          <p:cNvSpPr txBox="1"/>
          <p:nvPr/>
        </p:nvSpPr>
        <p:spPr>
          <a:xfrm>
            <a:off x="2804319" y="4457026"/>
            <a:ext cx="912495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625519">
              <a:buClr>
                <a:srgbClr val="000000"/>
              </a:buClr>
              <a:defRPr/>
            </a:pPr>
            <a:r>
              <a:rPr lang="en-US" sz="6000" b="1" kern="0" dirty="0" err="1">
                <a:solidFill>
                  <a:srgbClr val="FF3399"/>
                </a:solidFill>
                <a:latin typeface="HP001 4 hàng" panose="020B0603050302020204" pitchFamily="34" charset="0"/>
                <a:ea typeface="Cambria" pitchFamily="18" charset="0"/>
                <a:cs typeface="Arial" pitchFamily="34" charset="0"/>
                <a:sym typeface="Arial"/>
              </a:rPr>
              <a:t>Nhẩm</a:t>
            </a:r>
            <a:r>
              <a:rPr lang="en-US" sz="6000" b="1" kern="0" dirty="0">
                <a:solidFill>
                  <a:srgbClr val="FF3399"/>
                </a:solidFill>
                <a:latin typeface="HP001 4 hàng" panose="020B0603050302020204" pitchFamily="34" charset="0"/>
                <a:ea typeface="Cambria" pitchFamily="18" charset="0"/>
                <a:cs typeface="Arial" pitchFamily="34" charset="0"/>
                <a:sym typeface="Arial"/>
              </a:rPr>
              <a:t>: 9 </a:t>
            </a:r>
            <a:r>
              <a:rPr lang="en-US" sz="6000" b="1" kern="0" dirty="0" err="1">
                <a:solidFill>
                  <a:srgbClr val="FF3399"/>
                </a:solidFill>
                <a:latin typeface="HP001 4 hàng" panose="020B0603050302020204" pitchFamily="34" charset="0"/>
                <a:ea typeface="Cambria" pitchFamily="18" charset="0"/>
                <a:cs typeface="Arial" pitchFamily="34" charset="0"/>
                <a:sym typeface="Arial"/>
              </a:rPr>
              <a:t>chục</a:t>
            </a:r>
            <a:r>
              <a:rPr lang="en-US" sz="6000" b="1" kern="0" dirty="0">
                <a:solidFill>
                  <a:srgbClr val="FF3399"/>
                </a:solidFill>
                <a:latin typeface="HP001 4 hàng" panose="020B0603050302020204" pitchFamily="34" charset="0"/>
                <a:ea typeface="Cambria" pitchFamily="18" charset="0"/>
                <a:cs typeface="Arial" pitchFamily="34" charset="0"/>
                <a:sym typeface="Arial"/>
              </a:rPr>
              <a:t> : 3 = 3 </a:t>
            </a:r>
            <a:r>
              <a:rPr lang="en-US" sz="6000" b="1" kern="0" dirty="0" err="1">
                <a:solidFill>
                  <a:srgbClr val="FF3399"/>
                </a:solidFill>
                <a:latin typeface="HP001 4 hàng" panose="020B0603050302020204" pitchFamily="34" charset="0"/>
                <a:ea typeface="Cambria" pitchFamily="18" charset="0"/>
                <a:cs typeface="Arial" pitchFamily="34" charset="0"/>
                <a:sym typeface="Arial"/>
              </a:rPr>
              <a:t>chục</a:t>
            </a:r>
            <a:endParaRPr lang="en-US" sz="6000" b="1" kern="0" dirty="0">
              <a:solidFill>
                <a:srgbClr val="FF3399"/>
              </a:solidFill>
              <a:latin typeface="HP001 4 hàng" panose="020B0603050302020204" pitchFamily="34" charset="0"/>
              <a:ea typeface="Cambria" pitchFamily="18" charset="0"/>
              <a:cs typeface="Arial" pitchFamily="34" charset="0"/>
              <a:sym typeface="Arial"/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ED8D4B56-4923-FA87-6A28-88F9DB521A9E}"/>
              </a:ext>
            </a:extLst>
          </p:cNvPr>
          <p:cNvSpPr txBox="1"/>
          <p:nvPr/>
        </p:nvSpPr>
        <p:spPr>
          <a:xfrm>
            <a:off x="2768821" y="5561056"/>
            <a:ext cx="689349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625519">
              <a:buClr>
                <a:srgbClr val="000000"/>
              </a:buClr>
              <a:defRPr/>
            </a:pPr>
            <a:r>
              <a:rPr lang="en-US" sz="6000" b="1" kern="0" dirty="0">
                <a:solidFill>
                  <a:srgbClr val="FF3399"/>
                </a:solidFill>
                <a:latin typeface="HP001 4 hàng" panose="020B0603050302020204" pitchFamily="34" charset="0"/>
                <a:ea typeface="Cambria" pitchFamily="18" charset="0"/>
                <a:cs typeface="Arial" pitchFamily="34" charset="0"/>
                <a:sym typeface="Arial"/>
              </a:rPr>
              <a:t>         90 : 3 = 30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5208E4D9-771A-E812-5F13-81E5A2757C69}"/>
              </a:ext>
            </a:extLst>
          </p:cNvPr>
          <p:cNvSpPr txBox="1"/>
          <p:nvPr/>
        </p:nvSpPr>
        <p:spPr>
          <a:xfrm>
            <a:off x="5064620" y="7119246"/>
            <a:ext cx="230007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625519">
              <a:buClr>
                <a:srgbClr val="000000"/>
              </a:buClr>
              <a:defRPr/>
            </a:pPr>
            <a:r>
              <a:rPr lang="en-US" sz="6000" b="1" kern="0" dirty="0">
                <a:latin typeface="HP001 4 hàng" panose="020B0603050302020204" pitchFamily="34" charset="0"/>
                <a:ea typeface="Cambria" pitchFamily="18" charset="0"/>
                <a:cs typeface="Arial" pitchFamily="34" charset="0"/>
                <a:sym typeface="Arial"/>
              </a:rPr>
              <a:t>60 : 2 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4A4C2B4B-9D68-A1F1-E6A1-A66301FC101A}"/>
              </a:ext>
            </a:extLst>
          </p:cNvPr>
          <p:cNvSpPr txBox="1"/>
          <p:nvPr/>
        </p:nvSpPr>
        <p:spPr>
          <a:xfrm>
            <a:off x="5126749" y="8134909"/>
            <a:ext cx="230007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625519">
              <a:buClr>
                <a:srgbClr val="000000"/>
              </a:buClr>
              <a:defRPr/>
            </a:pPr>
            <a:r>
              <a:rPr lang="en-US" sz="6000" b="1" kern="0" dirty="0">
                <a:latin typeface="HP001 4 hàng" panose="020B0603050302020204" pitchFamily="34" charset="0"/>
                <a:ea typeface="Cambria" pitchFamily="18" charset="0"/>
                <a:cs typeface="Arial" pitchFamily="34" charset="0"/>
                <a:sym typeface="Arial"/>
              </a:rPr>
              <a:t>90 : 9 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675EAB26-DBBF-82E3-DB57-FD7DA4A7AEB4}"/>
              </a:ext>
            </a:extLst>
          </p:cNvPr>
          <p:cNvSpPr txBox="1"/>
          <p:nvPr/>
        </p:nvSpPr>
        <p:spPr>
          <a:xfrm>
            <a:off x="10348119" y="7148864"/>
            <a:ext cx="230007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625519">
              <a:buClr>
                <a:srgbClr val="000000"/>
              </a:buClr>
              <a:defRPr/>
            </a:pPr>
            <a:r>
              <a:rPr lang="en-US" sz="6000" b="1" kern="0" dirty="0">
                <a:latin typeface="HP001 4 hàng" panose="020B0603050302020204" pitchFamily="34" charset="0"/>
                <a:ea typeface="Cambria" pitchFamily="18" charset="0"/>
                <a:cs typeface="Arial" pitchFamily="34" charset="0"/>
                <a:sym typeface="Arial"/>
              </a:rPr>
              <a:t>80 : 4 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E25B9147-C0F2-AE7A-925E-1BAE46EC146E}"/>
              </a:ext>
            </a:extLst>
          </p:cNvPr>
          <p:cNvSpPr txBox="1"/>
          <p:nvPr/>
        </p:nvSpPr>
        <p:spPr>
          <a:xfrm>
            <a:off x="10367554" y="8108318"/>
            <a:ext cx="250052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625519">
              <a:buClr>
                <a:srgbClr val="000000"/>
              </a:buClr>
              <a:defRPr/>
            </a:pPr>
            <a:r>
              <a:rPr lang="en-US" sz="6000" b="1" kern="0" dirty="0">
                <a:latin typeface="HP001 4 hàng" panose="020B0603050302020204" pitchFamily="34" charset="0"/>
                <a:ea typeface="Cambria" pitchFamily="18" charset="0"/>
                <a:cs typeface="Arial" pitchFamily="34" charset="0"/>
                <a:sym typeface="Arial"/>
              </a:rPr>
              <a:t>60 : 3 </a:t>
            </a:r>
          </a:p>
        </p:txBody>
      </p:sp>
      <p:pic>
        <p:nvPicPr>
          <p:cNvPr id="7" name="Đồng hồ đếm ngược 30 giây">
            <a:hlinkClick r:id="" action="ppaction://media"/>
            <a:extLst>
              <a:ext uri="{FF2B5EF4-FFF2-40B4-BE49-F238E27FC236}">
                <a16:creationId xmlns:a16="http://schemas.microsoft.com/office/drawing/2014/main" id="{B189F614-A56D-D0DC-7B44-47242898B6F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3080274" y="1777761"/>
            <a:ext cx="3196364" cy="2397273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10CC1DA7-2EE7-25EB-3651-1B266F30FF7A}"/>
              </a:ext>
            </a:extLst>
          </p:cNvPr>
          <p:cNvSpPr/>
          <p:nvPr/>
        </p:nvSpPr>
        <p:spPr>
          <a:xfrm>
            <a:off x="12868083" y="1570480"/>
            <a:ext cx="3408555" cy="288654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871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3" dur="33042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44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49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2" grpId="0" animBg="1"/>
      <p:bldP spid="64" grpId="0"/>
      <p:bldP spid="65" grpId="0"/>
      <p:bldP spid="66" grpId="0"/>
      <p:bldP spid="67" grpId="0"/>
      <p:bldP spid="68" grpId="0"/>
      <p:bldP spid="69" grpId="0"/>
      <p:bldP spid="70" grpId="0"/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F12CECD2-7A39-2558-D94D-1666A3C3B1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8008" y="3615520"/>
            <a:ext cx="5791200" cy="279398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1A3D686-144A-F232-8028-50A86DA1AE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5752" y="-42829"/>
            <a:ext cx="9906000" cy="918682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E1A9A65-A396-A433-BF5A-E43FDB7DBFA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44375" y1="44688" x2="44375" y2="44688"/>
                        <a14:foregroundMark x1="46094" y1="44063" x2="46094" y2="44063"/>
                        <a14:foregroundMark x1="43125" y1="43125" x2="43125" y2="43125"/>
                        <a14:foregroundMark x1="41406" y1="43594" x2="41406" y2="43594"/>
                        <a14:foregroundMark x1="41406" y1="44063" x2="41406" y2="44063"/>
                        <a14:foregroundMark x1="60469" y1="43750" x2="60469" y2="43750"/>
                        <a14:foregroundMark x1="60469" y1="43750" x2="60469" y2="43750"/>
                        <a14:foregroundMark x1="56563" y1="44688" x2="56563" y2="44688"/>
                        <a14:foregroundMark x1="83438" y1="24063" x2="83438" y2="24063"/>
                        <a14:foregroundMark x1="83438" y1="24063" x2="83438" y2="24063"/>
                        <a14:foregroundMark x1="79531" y1="29063" x2="79531" y2="29063"/>
                        <a14:foregroundMark x1="79531" y1="30469" x2="79531" y2="30469"/>
                        <a14:foregroundMark x1="79531" y1="32656" x2="79531" y2="32656"/>
                        <a14:foregroundMark x1="80156" y1="31094" x2="80781" y2="30469"/>
                        <a14:foregroundMark x1="83281" y1="26875" x2="83281" y2="26875"/>
                        <a14:foregroundMark x1="84063" y1="25781" x2="84063" y2="25781"/>
                        <a14:foregroundMark x1="79063" y1="40625" x2="79063" y2="40625"/>
                        <a14:foregroundMark x1="79063" y1="40313" x2="79063" y2="4031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973" t="8109" r="12162" b="10810"/>
          <a:stretch/>
        </p:blipFill>
        <p:spPr>
          <a:xfrm>
            <a:off x="1257333" y="161107"/>
            <a:ext cx="2880519" cy="3454413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72BFCC84-D5BD-1E0D-B03B-ACFF5ABA710D}"/>
              </a:ext>
            </a:extLst>
          </p:cNvPr>
          <p:cNvSpPr/>
          <p:nvPr/>
        </p:nvSpPr>
        <p:spPr>
          <a:xfrm>
            <a:off x="784247" y="4416703"/>
            <a:ext cx="3826689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ĐỐ BẠN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D6BEF69-B2AA-48F3-EC4F-4E1EAB85024F}"/>
              </a:ext>
            </a:extLst>
          </p:cNvPr>
          <p:cNvSpPr txBox="1"/>
          <p:nvPr/>
        </p:nvSpPr>
        <p:spPr>
          <a:xfrm>
            <a:off x="7559752" y="5453152"/>
            <a:ext cx="68580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500" b="1" dirty="0">
                <a:latin typeface="HP001 4 hàng" panose="020B0603050302020204" pitchFamily="34" charset="0"/>
              </a:rPr>
              <a:t>90 : 9 = ?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DF25A38-0AF8-ACEB-0E0A-5757D5BAC260}"/>
              </a:ext>
            </a:extLst>
          </p:cNvPr>
          <p:cNvSpPr/>
          <p:nvPr/>
        </p:nvSpPr>
        <p:spPr>
          <a:xfrm>
            <a:off x="13122352" y="5453152"/>
            <a:ext cx="1524000" cy="18620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500" b="1" dirty="0">
                <a:solidFill>
                  <a:srgbClr val="FF0000"/>
                </a:solidFill>
                <a:latin typeface="HP001 4 hàng" panose="020B0603050302020204" pitchFamily="34" charset="0"/>
              </a:rPr>
              <a:t>10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10D9CD3-D400-0FB8-60EE-156DF9FFA26A}"/>
              </a:ext>
            </a:extLst>
          </p:cNvPr>
          <p:cNvSpPr txBox="1"/>
          <p:nvPr/>
        </p:nvSpPr>
        <p:spPr>
          <a:xfrm>
            <a:off x="7559752" y="5224552"/>
            <a:ext cx="7086600" cy="186204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1500" b="1" dirty="0">
                <a:latin typeface="HP001 4 hàng" panose="020B0603050302020204" pitchFamily="34" charset="0"/>
              </a:rPr>
              <a:t>60 : 3 = ?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94D922E-C92E-B69F-51B7-391460E097C5}"/>
              </a:ext>
            </a:extLst>
          </p:cNvPr>
          <p:cNvSpPr/>
          <p:nvPr/>
        </p:nvSpPr>
        <p:spPr>
          <a:xfrm>
            <a:off x="12962632" y="5196249"/>
            <a:ext cx="1843440" cy="18620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500" b="1" dirty="0">
                <a:solidFill>
                  <a:srgbClr val="FF0000"/>
                </a:solidFill>
                <a:latin typeface="HP001 4 hàng" panose="020B0603050302020204" pitchFamily="34" charset="0"/>
              </a:rPr>
              <a:t>20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9F58BA5-3607-8020-DF0E-7D5CE183CE3E}"/>
              </a:ext>
            </a:extLst>
          </p:cNvPr>
          <p:cNvSpPr txBox="1"/>
          <p:nvPr/>
        </p:nvSpPr>
        <p:spPr>
          <a:xfrm>
            <a:off x="7559752" y="5100455"/>
            <a:ext cx="7246320" cy="186204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1500" b="1" dirty="0">
                <a:latin typeface="HP001 4 hàng" panose="020B0603050302020204" pitchFamily="34" charset="0"/>
              </a:rPr>
              <a:t>80 : 4 = ?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AA1C353-240D-0CBF-72F4-57751D1AD84E}"/>
              </a:ext>
            </a:extLst>
          </p:cNvPr>
          <p:cNvSpPr/>
          <p:nvPr/>
        </p:nvSpPr>
        <p:spPr>
          <a:xfrm>
            <a:off x="12943197" y="5072152"/>
            <a:ext cx="1914159" cy="18620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500" b="1" dirty="0">
                <a:solidFill>
                  <a:srgbClr val="FF0000"/>
                </a:solidFill>
                <a:latin typeface="HP001 4 hàng" panose="020B0603050302020204" pitchFamily="34" charset="0"/>
              </a:rPr>
              <a:t>20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825A860-81E5-BAC1-6678-322D9A84691C}"/>
              </a:ext>
            </a:extLst>
          </p:cNvPr>
          <p:cNvSpPr txBox="1"/>
          <p:nvPr/>
        </p:nvSpPr>
        <p:spPr>
          <a:xfrm>
            <a:off x="7559752" y="4939346"/>
            <a:ext cx="7454479" cy="186204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1500" b="1" dirty="0">
                <a:latin typeface="HP001 4 hàng" panose="020B0603050302020204" pitchFamily="34" charset="0"/>
              </a:rPr>
              <a:t>60 : 2 = ?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16FC43D-528D-E05C-16CA-218A4CCD7A00}"/>
              </a:ext>
            </a:extLst>
          </p:cNvPr>
          <p:cNvSpPr/>
          <p:nvPr/>
        </p:nvSpPr>
        <p:spPr>
          <a:xfrm>
            <a:off x="12896950" y="4987243"/>
            <a:ext cx="2006652" cy="18620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500" b="1" dirty="0">
                <a:solidFill>
                  <a:srgbClr val="FF0000"/>
                </a:solidFill>
                <a:latin typeface="HP001 4 hàng" panose="020B0603050302020204" pitchFamily="34" charset="0"/>
              </a:rPr>
              <a:t>30</a:t>
            </a:r>
          </a:p>
        </p:txBody>
      </p:sp>
    </p:spTree>
    <p:extLst>
      <p:ext uri="{BB962C8B-B14F-4D97-AF65-F5344CB8AC3E}">
        <p14:creationId xmlns:p14="http://schemas.microsoft.com/office/powerpoint/2010/main" val="3832486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8" grpId="0" animBg="1"/>
      <p:bldP spid="15" grpId="0" animBg="1"/>
      <p:bldP spid="19" grpId="0" animBg="1"/>
      <p:bldP spid="16" grpId="0" animBg="1"/>
      <p:bldP spid="20" grpId="0" animBg="1"/>
      <p:bldP spid="17" grpId="0" animBg="1"/>
      <p:bldP spid="2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0" y="1600200"/>
            <a:ext cx="14296610" cy="1112342"/>
            <a:chOff x="1537909" y="1943100"/>
            <a:chExt cx="14296610" cy="1112342"/>
          </a:xfrm>
        </p:grpSpPr>
        <p:sp>
          <p:nvSpPr>
            <p:cNvPr id="9" name="TextBox 8"/>
            <p:cNvSpPr txBox="1"/>
            <p:nvPr/>
          </p:nvSpPr>
          <p:spPr>
            <a:xfrm>
              <a:off x="1537909" y="1943100"/>
              <a:ext cx="769763" cy="11079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6600" b="1" dirty="0">
                  <a:latin typeface="HP001 4 hàng" panose="020B0603050302020204" pitchFamily="34" charset="0"/>
                  <a:cs typeface="Times New Roman" pitchFamily="18" charset="0"/>
                </a:rPr>
                <a:t>3.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2347119" y="1947446"/>
              <a:ext cx="13487400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sz="6600" b="1" dirty="0" err="1">
                  <a:latin typeface="HP001 4 hàng" panose="020B0603050302020204" pitchFamily="34" charset="0"/>
                  <a:cs typeface="Times New Roman" pitchFamily="18" charset="0"/>
                </a:rPr>
                <a:t>Tìm</a:t>
              </a:r>
              <a:r>
                <a:rPr lang="en-US" sz="6600" b="1" dirty="0">
                  <a:latin typeface="HP001 4 hàng" panose="020B0603050302020204" pitchFamily="34" charset="0"/>
                  <a:cs typeface="Times New Roman" pitchFamily="18" charset="0"/>
                </a:rPr>
                <a:t> </a:t>
              </a:r>
              <a:r>
                <a:rPr lang="en-US" sz="6600" b="1" dirty="0" err="1">
                  <a:latin typeface="HP001 4 hàng" panose="020B0603050302020204" pitchFamily="34" charset="0"/>
                  <a:cs typeface="Times New Roman" pitchFamily="18" charset="0"/>
                </a:rPr>
                <a:t>thừa</a:t>
              </a:r>
              <a:r>
                <a:rPr lang="en-US" sz="6600" b="1" dirty="0">
                  <a:latin typeface="HP001 4 hàng" panose="020B0603050302020204" pitchFamily="34" charset="0"/>
                  <a:cs typeface="Times New Roman" pitchFamily="18" charset="0"/>
                </a:rPr>
                <a:t> </a:t>
              </a:r>
              <a:r>
                <a:rPr lang="en-US" sz="6600" b="1" dirty="0" err="1">
                  <a:latin typeface="HP001 4 hàng" panose="020B0603050302020204" pitchFamily="34" charset="0"/>
                  <a:cs typeface="Times New Roman" pitchFamily="18" charset="0"/>
                </a:rPr>
                <a:t>số</a:t>
              </a:r>
              <a:endParaRPr lang="en-US" sz="6600" b="1" dirty="0">
                <a:latin typeface="HP001 4 hàng" panose="020B0603050302020204" pitchFamily="34" charset="0"/>
                <a:cs typeface="Times New Roman" pitchFamily="18" charset="0"/>
              </a:endParaRPr>
            </a:p>
          </p:txBody>
        </p:sp>
      </p:grpSp>
      <p:pic>
        <p:nvPicPr>
          <p:cNvPr id="7" name="Picture 2">
            <a:extLst>
              <a:ext uri="{FF2B5EF4-FFF2-40B4-BE49-F238E27FC236}">
                <a16:creationId xmlns:a16="http://schemas.microsoft.com/office/drawing/2014/main" id="{2F293F5E-8BC5-B8E6-4558-4F4A36B1ABC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630" t="35555" r="39974" b="54520"/>
          <a:stretch/>
        </p:blipFill>
        <p:spPr bwMode="auto">
          <a:xfrm>
            <a:off x="0" y="-10886"/>
            <a:ext cx="2762033" cy="12438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CE43DF03-01CA-F090-C2D8-4A9B3AFE045A}"/>
              </a:ext>
            </a:extLst>
          </p:cNvPr>
          <p:cNvGrpSpPr/>
          <p:nvPr/>
        </p:nvGrpSpPr>
        <p:grpSpPr>
          <a:xfrm>
            <a:off x="3871119" y="2362200"/>
            <a:ext cx="11125200" cy="6781800"/>
            <a:chOff x="3871119" y="2708196"/>
            <a:chExt cx="9753600" cy="5978604"/>
          </a:xfrm>
        </p:grpSpPr>
        <p:pic>
          <p:nvPicPr>
            <p:cNvPr id="14" name="Picture 13" descr="Diagram&#10;&#10;Description automatically generated">
              <a:extLst>
                <a:ext uri="{FF2B5EF4-FFF2-40B4-BE49-F238E27FC236}">
                  <a16:creationId xmlns:a16="http://schemas.microsoft.com/office/drawing/2014/main" id="{65A4AC2F-75B5-C74D-AA4C-E70062E3A10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73" t="2920" r="2174" b="6897"/>
            <a:stretch/>
          </p:blipFill>
          <p:spPr>
            <a:xfrm>
              <a:off x="3871119" y="2708196"/>
              <a:ext cx="9753600" cy="5978604"/>
            </a:xfrm>
            <a:prstGeom prst="rect">
              <a:avLst/>
            </a:prstGeom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9F6351C3-BDBB-3553-0F98-D199B60DD485}"/>
                </a:ext>
              </a:extLst>
            </p:cNvPr>
            <p:cNvSpPr/>
            <p:nvPr/>
          </p:nvSpPr>
          <p:spPr>
            <a:xfrm>
              <a:off x="3871119" y="2708196"/>
              <a:ext cx="304800" cy="72080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184236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0" y="1600200"/>
            <a:ext cx="14296610" cy="1112342"/>
            <a:chOff x="1537909" y="1943100"/>
            <a:chExt cx="14296610" cy="1112342"/>
          </a:xfrm>
        </p:grpSpPr>
        <p:sp>
          <p:nvSpPr>
            <p:cNvPr id="9" name="TextBox 8"/>
            <p:cNvSpPr txBox="1"/>
            <p:nvPr/>
          </p:nvSpPr>
          <p:spPr>
            <a:xfrm>
              <a:off x="1537909" y="1943100"/>
              <a:ext cx="769763" cy="11079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6600" b="1" dirty="0">
                  <a:latin typeface="HP001 4 hàng" panose="020B0603050302020204" pitchFamily="34" charset="0"/>
                  <a:cs typeface="Times New Roman" pitchFamily="18" charset="0"/>
                </a:rPr>
                <a:t>3.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2347119" y="1947446"/>
              <a:ext cx="13487400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sz="6600" b="1" dirty="0" err="1">
                  <a:latin typeface="HP001 4 hàng" panose="020B0603050302020204" pitchFamily="34" charset="0"/>
                  <a:cs typeface="Times New Roman" pitchFamily="18" charset="0"/>
                </a:rPr>
                <a:t>Tìm</a:t>
              </a:r>
              <a:r>
                <a:rPr lang="en-US" sz="6600" b="1" dirty="0">
                  <a:latin typeface="HP001 4 hàng" panose="020B0603050302020204" pitchFamily="34" charset="0"/>
                  <a:cs typeface="Times New Roman" pitchFamily="18" charset="0"/>
                </a:rPr>
                <a:t> </a:t>
              </a:r>
              <a:r>
                <a:rPr lang="en-US" sz="6600" b="1" dirty="0" err="1">
                  <a:latin typeface="HP001 4 hàng" panose="020B0603050302020204" pitchFamily="34" charset="0"/>
                  <a:cs typeface="Times New Roman" pitchFamily="18" charset="0"/>
                </a:rPr>
                <a:t>thừa</a:t>
              </a:r>
              <a:r>
                <a:rPr lang="en-US" sz="6600" b="1" dirty="0">
                  <a:latin typeface="HP001 4 hàng" panose="020B0603050302020204" pitchFamily="34" charset="0"/>
                  <a:cs typeface="Times New Roman" pitchFamily="18" charset="0"/>
                </a:rPr>
                <a:t> </a:t>
              </a:r>
              <a:r>
                <a:rPr lang="en-US" sz="6600" b="1" dirty="0" err="1">
                  <a:latin typeface="HP001 4 hàng" panose="020B0603050302020204" pitchFamily="34" charset="0"/>
                  <a:cs typeface="Times New Roman" pitchFamily="18" charset="0"/>
                </a:rPr>
                <a:t>số</a:t>
              </a:r>
              <a:endParaRPr lang="en-US" sz="6600" b="1" dirty="0">
                <a:latin typeface="HP001 4 hàng" panose="020B0603050302020204" pitchFamily="34" charset="0"/>
                <a:cs typeface="Times New Roman" pitchFamily="18" charset="0"/>
              </a:endParaRPr>
            </a:p>
          </p:txBody>
        </p:sp>
      </p:grpSp>
      <p:pic>
        <p:nvPicPr>
          <p:cNvPr id="7" name="Picture 2">
            <a:extLst>
              <a:ext uri="{FF2B5EF4-FFF2-40B4-BE49-F238E27FC236}">
                <a16:creationId xmlns:a16="http://schemas.microsoft.com/office/drawing/2014/main" id="{2F293F5E-8BC5-B8E6-4558-4F4A36B1ABC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630" t="35555" r="39974" b="54520"/>
          <a:stretch/>
        </p:blipFill>
        <p:spPr bwMode="auto">
          <a:xfrm>
            <a:off x="0" y="-10886"/>
            <a:ext cx="2762033" cy="12438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Speech Bubble: Oval 1">
            <a:extLst>
              <a:ext uri="{FF2B5EF4-FFF2-40B4-BE49-F238E27FC236}">
                <a16:creationId xmlns:a16="http://schemas.microsoft.com/office/drawing/2014/main" id="{F3C1785A-6D8C-03E8-6BB2-DE15F4009290}"/>
              </a:ext>
            </a:extLst>
          </p:cNvPr>
          <p:cNvSpPr/>
          <p:nvPr/>
        </p:nvSpPr>
        <p:spPr>
          <a:xfrm>
            <a:off x="1356519" y="3008973"/>
            <a:ext cx="10612417" cy="4458627"/>
          </a:xfrm>
          <a:prstGeom prst="wedgeEllipseCallout">
            <a:avLst>
              <a:gd name="adj1" fmla="val 51073"/>
              <a:gd name="adj2" fmla="val 46951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600" b="1" dirty="0" err="1">
                <a:latin typeface="HP001 4 hàng" panose="020B0603050302020204" pitchFamily="34" charset="0"/>
              </a:rPr>
              <a:t>Muốn</a:t>
            </a:r>
            <a:r>
              <a:rPr lang="en-US" sz="6600" b="1" dirty="0">
                <a:latin typeface="HP001 4 hàng" panose="020B0603050302020204" pitchFamily="34" charset="0"/>
              </a:rPr>
              <a:t> </a:t>
            </a:r>
            <a:r>
              <a:rPr lang="en-US" sz="6600" b="1" dirty="0" err="1">
                <a:latin typeface="HP001 4 hàng" panose="020B0603050302020204" pitchFamily="34" charset="0"/>
              </a:rPr>
              <a:t>tìm</a:t>
            </a:r>
            <a:r>
              <a:rPr lang="en-US" sz="6600" b="1" dirty="0">
                <a:latin typeface="HP001 4 hàng" panose="020B0603050302020204" pitchFamily="34" charset="0"/>
              </a:rPr>
              <a:t> </a:t>
            </a:r>
            <a:r>
              <a:rPr lang="en-US" sz="6600" b="1" dirty="0" err="1">
                <a:latin typeface="HP001 4 hàng" panose="020B0603050302020204" pitchFamily="34" charset="0"/>
              </a:rPr>
              <a:t>thừa</a:t>
            </a:r>
            <a:r>
              <a:rPr lang="en-US" sz="6600" b="1" dirty="0">
                <a:latin typeface="HP001 4 hàng" panose="020B0603050302020204" pitchFamily="34" charset="0"/>
              </a:rPr>
              <a:t> </a:t>
            </a:r>
            <a:r>
              <a:rPr lang="en-US" sz="6600" b="1" dirty="0" err="1">
                <a:latin typeface="HP001 4 hàng" panose="020B0603050302020204" pitchFamily="34" charset="0"/>
              </a:rPr>
              <a:t>số</a:t>
            </a:r>
            <a:r>
              <a:rPr lang="en-US" sz="6600" b="1" dirty="0">
                <a:latin typeface="HP001 4 hàng" panose="020B0603050302020204" pitchFamily="34" charset="0"/>
              </a:rPr>
              <a:t> </a:t>
            </a:r>
            <a:r>
              <a:rPr lang="en-US" sz="6600" b="1" dirty="0" err="1">
                <a:latin typeface="HP001 4 hàng" panose="020B0603050302020204" pitchFamily="34" charset="0"/>
              </a:rPr>
              <a:t>chưa</a:t>
            </a:r>
            <a:r>
              <a:rPr lang="en-US" sz="6600" b="1" dirty="0">
                <a:latin typeface="HP001 4 hàng" panose="020B0603050302020204" pitchFamily="34" charset="0"/>
              </a:rPr>
              <a:t> </a:t>
            </a:r>
            <a:r>
              <a:rPr lang="en-US" sz="6600" b="1" dirty="0" err="1">
                <a:latin typeface="HP001 4 hàng" panose="020B0603050302020204" pitchFamily="34" charset="0"/>
              </a:rPr>
              <a:t>biết</a:t>
            </a:r>
            <a:r>
              <a:rPr lang="en-US" sz="6600" b="1" dirty="0">
                <a:latin typeface="HP001 4 hàng" panose="020B0603050302020204" pitchFamily="34" charset="0"/>
              </a:rPr>
              <a:t> ta </a:t>
            </a:r>
            <a:r>
              <a:rPr lang="en-US" sz="6600" b="1" dirty="0" err="1">
                <a:latin typeface="HP001 4 hàng" panose="020B0603050302020204" pitchFamily="34" charset="0"/>
              </a:rPr>
              <a:t>làm</a:t>
            </a:r>
            <a:r>
              <a:rPr lang="en-US" sz="6600" b="1" dirty="0">
                <a:latin typeface="HP001 4 hàng" panose="020B0603050302020204" pitchFamily="34" charset="0"/>
              </a:rPr>
              <a:t> </a:t>
            </a:r>
            <a:r>
              <a:rPr lang="en-US" sz="6600" b="1" dirty="0" err="1">
                <a:latin typeface="HP001 4 hàng" panose="020B0603050302020204" pitchFamily="34" charset="0"/>
              </a:rPr>
              <a:t>như</a:t>
            </a:r>
            <a:r>
              <a:rPr lang="en-US" sz="6600" b="1" dirty="0">
                <a:latin typeface="HP001 4 hàng" panose="020B0603050302020204" pitchFamily="34" charset="0"/>
              </a:rPr>
              <a:t> </a:t>
            </a:r>
            <a:r>
              <a:rPr lang="en-US" sz="6600" b="1" dirty="0" err="1">
                <a:latin typeface="HP001 4 hàng" panose="020B0603050302020204" pitchFamily="34" charset="0"/>
              </a:rPr>
              <a:t>thế</a:t>
            </a:r>
            <a:r>
              <a:rPr lang="en-US" sz="6600" b="1" dirty="0">
                <a:latin typeface="HP001 4 hàng" panose="020B0603050302020204" pitchFamily="34" charset="0"/>
              </a:rPr>
              <a:t> </a:t>
            </a:r>
            <a:r>
              <a:rPr lang="en-US" sz="6600" b="1" dirty="0" err="1">
                <a:latin typeface="HP001 4 hàng" panose="020B0603050302020204" pitchFamily="34" charset="0"/>
              </a:rPr>
              <a:t>nào</a:t>
            </a:r>
            <a:r>
              <a:rPr lang="en-US" sz="6600" b="1" dirty="0">
                <a:latin typeface="HP001 4 hàng" panose="020B0603050302020204" pitchFamily="34" charset="0"/>
              </a:rPr>
              <a:t>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0FC2273-3692-31C4-6657-991FEF92D85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41406" y1="44063" x2="41406" y2="44063"/>
                        <a14:foregroundMark x1="41406" y1="44063" x2="41406" y2="44063"/>
                        <a14:foregroundMark x1="45000" y1="44063" x2="45000" y2="44063"/>
                        <a14:foregroundMark x1="45000" y1="44063" x2="45000" y2="44063"/>
                        <a14:foregroundMark x1="59844" y1="43281" x2="59844" y2="43281"/>
                        <a14:foregroundMark x1="59844" y1="43281" x2="59844" y2="43281"/>
                        <a14:foregroundMark x1="85313" y1="24688" x2="85313" y2="24688"/>
                        <a14:foregroundMark x1="85313" y1="24688" x2="85313" y2="24688"/>
                        <a14:foregroundMark x1="85313" y1="24688" x2="85313" y2="24688"/>
                        <a14:foregroundMark x1="85313" y1="22344" x2="85313" y2="22344"/>
                        <a14:foregroundMark x1="85313" y1="22344" x2="85313" y2="22344"/>
                        <a14:foregroundMark x1="85313" y1="21875" x2="85313" y2="21875"/>
                        <a14:foregroundMark x1="84688" y1="21719" x2="84688" y2="21719"/>
                        <a14:foregroundMark x1="81094" y1="20625" x2="81094" y2="20625"/>
                        <a14:foregroundMark x1="78750" y1="20625" x2="78750" y2="20625"/>
                        <a14:foregroundMark x1="79844" y1="20625" x2="80625" y2="20625"/>
                        <a14:foregroundMark x1="79844" y1="39531" x2="79844" y2="39531"/>
                        <a14:foregroundMark x1="79844" y1="39531" x2="79844" y2="39531"/>
                        <a14:foregroundMark x1="79375" y1="40156" x2="79375" y2="401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783" t="8750" r="12217" b="11250"/>
          <a:stretch/>
        </p:blipFill>
        <p:spPr>
          <a:xfrm>
            <a:off x="12485293" y="4572000"/>
            <a:ext cx="3622634" cy="4458627"/>
          </a:xfrm>
          <a:prstGeom prst="rect">
            <a:avLst/>
          </a:prstGeom>
        </p:spPr>
      </p:pic>
      <p:sp>
        <p:nvSpPr>
          <p:cNvPr id="4" name="Flowchart: Alternate Process 3">
            <a:extLst>
              <a:ext uri="{FF2B5EF4-FFF2-40B4-BE49-F238E27FC236}">
                <a16:creationId xmlns:a16="http://schemas.microsoft.com/office/drawing/2014/main" id="{E6BB91C6-4D0E-17C0-D1C1-EB2AD8E96C55}"/>
              </a:ext>
            </a:extLst>
          </p:cNvPr>
          <p:cNvSpPr/>
          <p:nvPr/>
        </p:nvSpPr>
        <p:spPr>
          <a:xfrm>
            <a:off x="2042319" y="3980986"/>
            <a:ext cx="11521281" cy="2514600"/>
          </a:xfrm>
          <a:prstGeom prst="flowChartAlternateProcess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600" b="1" dirty="0" err="1">
                <a:solidFill>
                  <a:srgbClr val="DFAE31"/>
                </a:solidFill>
                <a:latin typeface="HP001 4 hàng" panose="020B0603050302020204" pitchFamily="34" charset="0"/>
              </a:rPr>
              <a:t>Muốn</a:t>
            </a:r>
            <a:r>
              <a:rPr lang="en-US" sz="6600" b="1" dirty="0">
                <a:solidFill>
                  <a:srgbClr val="DFAE31"/>
                </a:solidFill>
                <a:latin typeface="HP001 4 hàng" panose="020B0603050302020204" pitchFamily="34" charset="0"/>
              </a:rPr>
              <a:t> </a:t>
            </a:r>
            <a:r>
              <a:rPr lang="en-US" sz="6600" b="1" dirty="0" err="1">
                <a:solidFill>
                  <a:srgbClr val="DFAE31"/>
                </a:solidFill>
                <a:latin typeface="HP001 4 hàng" panose="020B0603050302020204" pitchFamily="34" charset="0"/>
              </a:rPr>
              <a:t>tìm</a:t>
            </a:r>
            <a:r>
              <a:rPr lang="en-US" sz="6600" b="1" dirty="0">
                <a:solidFill>
                  <a:srgbClr val="DFAE31"/>
                </a:solidFill>
                <a:latin typeface="HP001 4 hàng" panose="020B0603050302020204" pitchFamily="34" charset="0"/>
              </a:rPr>
              <a:t> </a:t>
            </a:r>
            <a:r>
              <a:rPr lang="en-US" sz="6600" b="1" dirty="0" err="1">
                <a:solidFill>
                  <a:srgbClr val="DFAE31"/>
                </a:solidFill>
                <a:latin typeface="HP001 4 hàng" panose="020B0603050302020204" pitchFamily="34" charset="0"/>
              </a:rPr>
              <a:t>một</a:t>
            </a:r>
            <a:r>
              <a:rPr lang="en-US" sz="6600" b="1" dirty="0">
                <a:solidFill>
                  <a:srgbClr val="DFAE31"/>
                </a:solidFill>
                <a:latin typeface="HP001 4 hàng" panose="020B0603050302020204" pitchFamily="34" charset="0"/>
              </a:rPr>
              <a:t> </a:t>
            </a:r>
            <a:r>
              <a:rPr lang="en-US" sz="6600" b="1" dirty="0" err="1">
                <a:solidFill>
                  <a:srgbClr val="DFAE31"/>
                </a:solidFill>
                <a:latin typeface="HP001 4 hàng" panose="020B0603050302020204" pitchFamily="34" charset="0"/>
              </a:rPr>
              <a:t>thừa</a:t>
            </a:r>
            <a:r>
              <a:rPr lang="en-US" sz="6600" b="1" dirty="0">
                <a:solidFill>
                  <a:srgbClr val="DFAE31"/>
                </a:solidFill>
                <a:latin typeface="HP001 4 hàng" panose="020B0603050302020204" pitchFamily="34" charset="0"/>
              </a:rPr>
              <a:t> </a:t>
            </a:r>
            <a:r>
              <a:rPr lang="en-US" sz="6600" b="1" dirty="0" err="1">
                <a:solidFill>
                  <a:srgbClr val="DFAE31"/>
                </a:solidFill>
                <a:latin typeface="HP001 4 hàng" panose="020B0603050302020204" pitchFamily="34" charset="0"/>
              </a:rPr>
              <a:t>số</a:t>
            </a:r>
            <a:r>
              <a:rPr lang="en-US" sz="6600" b="1" dirty="0">
                <a:solidFill>
                  <a:srgbClr val="DFAE31"/>
                </a:solidFill>
                <a:latin typeface="HP001 4 hàng" panose="020B0603050302020204" pitchFamily="34" charset="0"/>
              </a:rPr>
              <a:t>, ta </a:t>
            </a:r>
            <a:r>
              <a:rPr lang="en-US" sz="6600" b="1" dirty="0" err="1">
                <a:solidFill>
                  <a:srgbClr val="DFAE31"/>
                </a:solidFill>
                <a:latin typeface="HP001 4 hàng" panose="020B0603050302020204" pitchFamily="34" charset="0"/>
              </a:rPr>
              <a:t>lấy</a:t>
            </a:r>
            <a:r>
              <a:rPr lang="en-US" sz="6600" b="1" dirty="0">
                <a:solidFill>
                  <a:srgbClr val="DFAE31"/>
                </a:solidFill>
                <a:latin typeface="HP001 4 hàng" panose="020B0603050302020204" pitchFamily="34" charset="0"/>
              </a:rPr>
              <a:t> </a:t>
            </a:r>
            <a:r>
              <a:rPr lang="en-US" sz="6600" b="1" dirty="0" err="1">
                <a:solidFill>
                  <a:srgbClr val="DFAE31"/>
                </a:solidFill>
                <a:latin typeface="HP001 4 hàng" panose="020B0603050302020204" pitchFamily="34" charset="0"/>
              </a:rPr>
              <a:t>tích</a:t>
            </a:r>
            <a:r>
              <a:rPr lang="en-US" sz="6600" b="1" dirty="0">
                <a:solidFill>
                  <a:srgbClr val="DFAE31"/>
                </a:solidFill>
                <a:latin typeface="HP001 4 hàng" panose="020B0603050302020204" pitchFamily="34" charset="0"/>
              </a:rPr>
              <a:t> chia </a:t>
            </a:r>
            <a:r>
              <a:rPr lang="en-US" sz="6600" b="1" dirty="0" err="1">
                <a:solidFill>
                  <a:srgbClr val="DFAE31"/>
                </a:solidFill>
                <a:latin typeface="HP001 4 hàng" panose="020B0603050302020204" pitchFamily="34" charset="0"/>
              </a:rPr>
              <a:t>cho</a:t>
            </a:r>
            <a:r>
              <a:rPr lang="en-US" sz="6600" b="1" dirty="0">
                <a:solidFill>
                  <a:srgbClr val="DFAE31"/>
                </a:solidFill>
                <a:latin typeface="HP001 4 hàng" panose="020B0603050302020204" pitchFamily="34" charset="0"/>
              </a:rPr>
              <a:t> </a:t>
            </a:r>
            <a:r>
              <a:rPr lang="en-US" sz="6600" b="1" dirty="0" err="1">
                <a:solidFill>
                  <a:srgbClr val="DFAE31"/>
                </a:solidFill>
                <a:latin typeface="HP001 4 hàng" panose="020B0603050302020204" pitchFamily="34" charset="0"/>
              </a:rPr>
              <a:t>thừa</a:t>
            </a:r>
            <a:r>
              <a:rPr lang="en-US" sz="6600" b="1" dirty="0">
                <a:solidFill>
                  <a:srgbClr val="DFAE31"/>
                </a:solidFill>
                <a:latin typeface="HP001 4 hàng" panose="020B0603050302020204" pitchFamily="34" charset="0"/>
              </a:rPr>
              <a:t> </a:t>
            </a:r>
            <a:r>
              <a:rPr lang="en-US" sz="6600" b="1" dirty="0" err="1">
                <a:solidFill>
                  <a:srgbClr val="DFAE31"/>
                </a:solidFill>
                <a:latin typeface="HP001 4 hàng" panose="020B0603050302020204" pitchFamily="34" charset="0"/>
              </a:rPr>
              <a:t>số</a:t>
            </a:r>
            <a:r>
              <a:rPr lang="en-US" sz="6600" b="1" dirty="0">
                <a:solidFill>
                  <a:srgbClr val="DFAE31"/>
                </a:solidFill>
                <a:latin typeface="HP001 4 hàng" panose="020B0603050302020204" pitchFamily="34" charset="0"/>
              </a:rPr>
              <a:t> kia.</a:t>
            </a:r>
          </a:p>
        </p:txBody>
      </p:sp>
    </p:spTree>
    <p:extLst>
      <p:ext uri="{BB962C8B-B14F-4D97-AF65-F5344CB8AC3E}">
        <p14:creationId xmlns:p14="http://schemas.microsoft.com/office/powerpoint/2010/main" val="3640814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0" y="1600200"/>
            <a:ext cx="14296610" cy="1112342"/>
            <a:chOff x="1537909" y="1943100"/>
            <a:chExt cx="14296610" cy="1112342"/>
          </a:xfrm>
        </p:grpSpPr>
        <p:sp>
          <p:nvSpPr>
            <p:cNvPr id="9" name="TextBox 8"/>
            <p:cNvSpPr txBox="1"/>
            <p:nvPr/>
          </p:nvSpPr>
          <p:spPr>
            <a:xfrm>
              <a:off x="1537909" y="1943100"/>
              <a:ext cx="769763" cy="11079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6600" b="1" dirty="0">
                  <a:latin typeface="HP001 4 hàng" panose="020B0603050302020204" pitchFamily="34" charset="0"/>
                  <a:cs typeface="Times New Roman" pitchFamily="18" charset="0"/>
                </a:rPr>
                <a:t>3.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2347119" y="1947446"/>
              <a:ext cx="13487400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sz="6600" b="1" dirty="0" err="1">
                  <a:latin typeface="HP001 4 hàng" panose="020B0603050302020204" pitchFamily="34" charset="0"/>
                  <a:cs typeface="Times New Roman" pitchFamily="18" charset="0"/>
                </a:rPr>
                <a:t>Tìm</a:t>
              </a:r>
              <a:r>
                <a:rPr lang="en-US" sz="6600" b="1" dirty="0">
                  <a:latin typeface="HP001 4 hàng" panose="020B0603050302020204" pitchFamily="34" charset="0"/>
                  <a:cs typeface="Times New Roman" pitchFamily="18" charset="0"/>
                </a:rPr>
                <a:t> </a:t>
              </a:r>
              <a:r>
                <a:rPr lang="en-US" sz="6600" b="1" dirty="0" err="1">
                  <a:latin typeface="HP001 4 hàng" panose="020B0603050302020204" pitchFamily="34" charset="0"/>
                  <a:cs typeface="Times New Roman" pitchFamily="18" charset="0"/>
                </a:rPr>
                <a:t>thừa</a:t>
              </a:r>
              <a:r>
                <a:rPr lang="en-US" sz="6600" b="1" dirty="0">
                  <a:latin typeface="HP001 4 hàng" panose="020B0603050302020204" pitchFamily="34" charset="0"/>
                  <a:cs typeface="Times New Roman" pitchFamily="18" charset="0"/>
                </a:rPr>
                <a:t> </a:t>
              </a:r>
              <a:r>
                <a:rPr lang="en-US" sz="6600" b="1" dirty="0" err="1">
                  <a:latin typeface="HP001 4 hàng" panose="020B0603050302020204" pitchFamily="34" charset="0"/>
                  <a:cs typeface="Times New Roman" pitchFamily="18" charset="0"/>
                </a:rPr>
                <a:t>số</a:t>
              </a:r>
              <a:endParaRPr lang="en-US" sz="6600" b="1" dirty="0">
                <a:latin typeface="HP001 4 hàng" panose="020B0603050302020204" pitchFamily="34" charset="0"/>
                <a:cs typeface="Times New Roman" pitchFamily="18" charset="0"/>
              </a:endParaRPr>
            </a:p>
          </p:txBody>
        </p:sp>
      </p:grpSp>
      <p:pic>
        <p:nvPicPr>
          <p:cNvPr id="7" name="Picture 2">
            <a:extLst>
              <a:ext uri="{FF2B5EF4-FFF2-40B4-BE49-F238E27FC236}">
                <a16:creationId xmlns:a16="http://schemas.microsoft.com/office/drawing/2014/main" id="{2F293F5E-8BC5-B8E6-4558-4F4A36B1ABC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630" t="35555" r="39974" b="54520"/>
          <a:stretch/>
        </p:blipFill>
        <p:spPr bwMode="auto">
          <a:xfrm>
            <a:off x="0" y="-10886"/>
            <a:ext cx="2762033" cy="12438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CE43DF03-01CA-F090-C2D8-4A9B3AFE045A}"/>
              </a:ext>
            </a:extLst>
          </p:cNvPr>
          <p:cNvGrpSpPr/>
          <p:nvPr/>
        </p:nvGrpSpPr>
        <p:grpSpPr>
          <a:xfrm>
            <a:off x="3871119" y="2362200"/>
            <a:ext cx="11125200" cy="6781800"/>
            <a:chOff x="3871119" y="2708196"/>
            <a:chExt cx="9753600" cy="5978604"/>
          </a:xfrm>
        </p:grpSpPr>
        <p:pic>
          <p:nvPicPr>
            <p:cNvPr id="14" name="Picture 13" descr="Diagram&#10;&#10;Description automatically generated">
              <a:extLst>
                <a:ext uri="{FF2B5EF4-FFF2-40B4-BE49-F238E27FC236}">
                  <a16:creationId xmlns:a16="http://schemas.microsoft.com/office/drawing/2014/main" id="{65A4AC2F-75B5-C74D-AA4C-E70062E3A10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73" t="2920" r="2174" b="6897"/>
            <a:stretch/>
          </p:blipFill>
          <p:spPr>
            <a:xfrm>
              <a:off x="3871119" y="2708196"/>
              <a:ext cx="9753600" cy="5978604"/>
            </a:xfrm>
            <a:prstGeom prst="rect">
              <a:avLst/>
            </a:prstGeom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9F6351C3-BDBB-3553-0F98-D199B60DD485}"/>
                </a:ext>
              </a:extLst>
            </p:cNvPr>
            <p:cNvSpPr/>
            <p:nvPr/>
          </p:nvSpPr>
          <p:spPr>
            <a:xfrm>
              <a:off x="3871119" y="2708196"/>
              <a:ext cx="304800" cy="72080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" name="Đồng hồ đếm ngược 1 phút">
            <a:hlinkClick r:id="" action="ppaction://media"/>
            <a:extLst>
              <a:ext uri="{FF2B5EF4-FFF2-40B4-BE49-F238E27FC236}">
                <a16:creationId xmlns:a16="http://schemas.microsoft.com/office/drawing/2014/main" id="{EB8D8D4D-449D-A6B0-C960-424FD68A5A1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2329319" y="-10886"/>
            <a:ext cx="3947319" cy="2144486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3397956-C7E4-5DA4-6035-43E4ABC612D0}"/>
              </a:ext>
            </a:extLst>
          </p:cNvPr>
          <p:cNvSpPr/>
          <p:nvPr/>
        </p:nvSpPr>
        <p:spPr>
          <a:xfrm>
            <a:off x="11872119" y="0"/>
            <a:ext cx="4404519" cy="250516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0010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6097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6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  <p:bldLst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3C7A5CD9-B4C6-4552-5CA8-09ADEB8CFF3F}"/>
              </a:ext>
            </a:extLst>
          </p:cNvPr>
          <p:cNvGrpSpPr/>
          <p:nvPr/>
        </p:nvGrpSpPr>
        <p:grpSpPr>
          <a:xfrm>
            <a:off x="0" y="30480"/>
            <a:ext cx="16276638" cy="9113520"/>
            <a:chOff x="0" y="30480"/>
            <a:chExt cx="16276638" cy="9113520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694D3C88-2374-FDB6-7EE7-591E1092F997}"/>
                </a:ext>
              </a:extLst>
            </p:cNvPr>
            <p:cNvGrpSpPr/>
            <p:nvPr/>
          </p:nvGrpSpPr>
          <p:grpSpPr>
            <a:xfrm>
              <a:off x="0" y="30480"/>
              <a:ext cx="16276638" cy="9113520"/>
              <a:chOff x="3871119" y="2708196"/>
              <a:chExt cx="9753600" cy="5978604"/>
            </a:xfrm>
          </p:grpSpPr>
          <p:pic>
            <p:nvPicPr>
              <p:cNvPr id="5" name="Picture 4" descr="Diagram&#10;&#10;Description automatically generated">
                <a:extLst>
                  <a:ext uri="{FF2B5EF4-FFF2-40B4-BE49-F238E27FC236}">
                    <a16:creationId xmlns:a16="http://schemas.microsoft.com/office/drawing/2014/main" id="{FA29C3E5-3177-FF27-1D85-87BC3043916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073" t="2920" r="2174" b="6897"/>
              <a:stretch/>
            </p:blipFill>
            <p:spPr>
              <a:xfrm>
                <a:off x="3871119" y="2708196"/>
                <a:ext cx="9753600" cy="5978604"/>
              </a:xfrm>
              <a:prstGeom prst="rect">
                <a:avLst/>
              </a:prstGeom>
            </p:spPr>
          </p:pic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2E0CE838-C1D4-C30E-B239-10EA6E35467E}"/>
                  </a:ext>
                </a:extLst>
              </p:cNvPr>
              <p:cNvSpPr/>
              <p:nvPr/>
            </p:nvSpPr>
            <p:spPr>
              <a:xfrm>
                <a:off x="3871119" y="2708196"/>
                <a:ext cx="304800" cy="72080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1AE6A3B1-FB7D-A1A0-50AD-1967A03E7C6A}"/>
                </a:ext>
              </a:extLst>
            </p:cNvPr>
            <p:cNvSpPr/>
            <p:nvPr/>
          </p:nvSpPr>
          <p:spPr>
            <a:xfrm rot="20570508">
              <a:off x="6695130" y="1371601"/>
              <a:ext cx="914400" cy="6858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820E8522-B41B-12E4-1E87-10F9A94F58CE}"/>
                </a:ext>
              </a:extLst>
            </p:cNvPr>
            <p:cNvSpPr/>
            <p:nvPr/>
          </p:nvSpPr>
          <p:spPr>
            <a:xfrm rot="461217">
              <a:off x="11296961" y="1491219"/>
              <a:ext cx="914400" cy="6858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A81BE90F-D156-F5F7-42D6-7A953B27CBD1}"/>
                </a:ext>
              </a:extLst>
            </p:cNvPr>
            <p:cNvSpPr/>
            <p:nvPr/>
          </p:nvSpPr>
          <p:spPr>
            <a:xfrm rot="461217">
              <a:off x="10694677" y="4244340"/>
              <a:ext cx="914400" cy="6858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2185B1D9-A150-7DB4-8738-FA5129D3943E}"/>
                </a:ext>
              </a:extLst>
            </p:cNvPr>
            <p:cNvSpPr/>
            <p:nvPr/>
          </p:nvSpPr>
          <p:spPr>
            <a:xfrm rot="20975329">
              <a:off x="8335580" y="7542573"/>
              <a:ext cx="914400" cy="83817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17773648-5FF2-C1C6-4DEA-C13C6909ACB8}"/>
              </a:ext>
            </a:extLst>
          </p:cNvPr>
          <p:cNvSpPr txBox="1"/>
          <p:nvPr/>
        </p:nvSpPr>
        <p:spPr>
          <a:xfrm>
            <a:off x="6605095" y="1295400"/>
            <a:ext cx="10760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dirty="0">
                <a:solidFill>
                  <a:srgbClr val="FF0000"/>
                </a:solidFill>
                <a:latin typeface="HP001 4 hàng" panose="020B0603050302020204" pitchFamily="34" charset="0"/>
              </a:rPr>
              <a:t>21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258CB78-E6FA-3595-2A42-57D38821B440}"/>
              </a:ext>
            </a:extLst>
          </p:cNvPr>
          <p:cNvSpPr txBox="1"/>
          <p:nvPr/>
        </p:nvSpPr>
        <p:spPr>
          <a:xfrm>
            <a:off x="11255203" y="1478314"/>
            <a:ext cx="10760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dirty="0">
                <a:solidFill>
                  <a:srgbClr val="FF0000"/>
                </a:solidFill>
                <a:latin typeface="HP001 4 hàng" panose="020B0603050302020204" pitchFamily="34" charset="0"/>
              </a:rPr>
              <a:t>11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47A428C-7656-AD93-40A5-B810C71791CD}"/>
              </a:ext>
            </a:extLst>
          </p:cNvPr>
          <p:cNvSpPr txBox="1"/>
          <p:nvPr/>
        </p:nvSpPr>
        <p:spPr>
          <a:xfrm>
            <a:off x="10576719" y="4186266"/>
            <a:ext cx="10760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dirty="0">
                <a:solidFill>
                  <a:srgbClr val="FF0000"/>
                </a:solidFill>
                <a:latin typeface="HP001 4 hàng" panose="020B0603050302020204" pitchFamily="34" charset="0"/>
              </a:rPr>
              <a:t>21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053F5A1-7B06-059C-31E0-1A795998E10D}"/>
              </a:ext>
            </a:extLst>
          </p:cNvPr>
          <p:cNvSpPr txBox="1"/>
          <p:nvPr/>
        </p:nvSpPr>
        <p:spPr>
          <a:xfrm>
            <a:off x="8205295" y="7562671"/>
            <a:ext cx="10760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dirty="0">
                <a:solidFill>
                  <a:srgbClr val="FF0000"/>
                </a:solidFill>
                <a:latin typeface="HP001 4 hàng" panose="020B0603050302020204" pitchFamily="34" charset="0"/>
              </a:rPr>
              <a:t>21</a:t>
            </a:r>
          </a:p>
        </p:txBody>
      </p:sp>
    </p:spTree>
    <p:extLst>
      <p:ext uri="{BB962C8B-B14F-4D97-AF65-F5344CB8AC3E}">
        <p14:creationId xmlns:p14="http://schemas.microsoft.com/office/powerpoint/2010/main" val="1277647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F98CA628-01C1-DB59-BD97-EA140FF3E27F}"/>
              </a:ext>
            </a:extLst>
          </p:cNvPr>
          <p:cNvGrpSpPr/>
          <p:nvPr/>
        </p:nvGrpSpPr>
        <p:grpSpPr>
          <a:xfrm>
            <a:off x="617363" y="1066800"/>
            <a:ext cx="13933879" cy="2403396"/>
            <a:chOff x="4037287" y="172432"/>
            <a:chExt cx="13698772" cy="2403396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76CBCA03-AD95-3F0E-381D-1E593CA8E6F3}"/>
                </a:ext>
              </a:extLst>
            </p:cNvPr>
            <p:cNvSpPr txBox="1"/>
            <p:nvPr/>
          </p:nvSpPr>
          <p:spPr>
            <a:xfrm>
              <a:off x="4037287" y="172432"/>
              <a:ext cx="13698772" cy="11079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600" b="1" dirty="0" err="1">
                  <a:latin typeface="HP001 4 hàng" panose="020B0603050302020204" pitchFamily="34" charset="0"/>
                  <a:cs typeface="Times New Roman" pitchFamily="18" charset="0"/>
                </a:rPr>
                <a:t>Thứ</a:t>
              </a:r>
              <a:r>
                <a:rPr lang="en-US" sz="6600" b="1" dirty="0">
                  <a:latin typeface="HP001 4 hàng" panose="020B0603050302020204" pitchFamily="34" charset="0"/>
                  <a:cs typeface="Times New Roman" pitchFamily="18" charset="0"/>
                </a:rPr>
                <a:t> </a:t>
              </a:r>
              <a:r>
                <a:rPr lang="en-US" sz="6600" b="1" dirty="0" err="1">
                  <a:latin typeface="HP001 4 hàng" panose="020B0603050302020204" pitchFamily="34" charset="0"/>
                  <a:cs typeface="Times New Roman" pitchFamily="18" charset="0"/>
                </a:rPr>
                <a:t>hai</a:t>
              </a:r>
              <a:r>
                <a:rPr lang="en-US" sz="6600" b="1" dirty="0">
                  <a:latin typeface="HP001 4 hàng" panose="020B0603050302020204" pitchFamily="34" charset="0"/>
                  <a:cs typeface="Times New Roman" pitchFamily="18" charset="0"/>
                </a:rPr>
                <a:t> </a:t>
              </a:r>
              <a:r>
                <a:rPr lang="en-US" sz="6600" b="1" dirty="0" err="1">
                  <a:latin typeface="HP001 4 hàng" panose="020B0603050302020204" pitchFamily="34" charset="0"/>
                  <a:cs typeface="Times New Roman" pitchFamily="18" charset="0"/>
                </a:rPr>
                <a:t>ngày</a:t>
              </a:r>
              <a:r>
                <a:rPr lang="en-US" sz="6600" b="1" dirty="0">
                  <a:latin typeface="HP001 4 hàng" panose="020B0603050302020204" pitchFamily="34" charset="0"/>
                  <a:cs typeface="Times New Roman" pitchFamily="18" charset="0"/>
                </a:rPr>
                <a:t> 13 </a:t>
              </a:r>
              <a:r>
                <a:rPr lang="en-US" sz="6600" b="1" dirty="0" err="1">
                  <a:latin typeface="HP001 4 hàng" panose="020B0603050302020204" pitchFamily="34" charset="0"/>
                  <a:cs typeface="Times New Roman" pitchFamily="18" charset="0"/>
                </a:rPr>
                <a:t>tháng</a:t>
              </a:r>
              <a:r>
                <a:rPr lang="en-US" sz="6600" b="1" dirty="0">
                  <a:latin typeface="HP001 4 hàng" panose="020B0603050302020204" pitchFamily="34" charset="0"/>
                  <a:cs typeface="Times New Roman" pitchFamily="18" charset="0"/>
                </a:rPr>
                <a:t> 11 </a:t>
              </a:r>
              <a:r>
                <a:rPr lang="en-US" sz="6600" b="1" dirty="0" err="1">
                  <a:latin typeface="HP001 4 hàng" panose="020B0603050302020204" pitchFamily="34" charset="0"/>
                  <a:cs typeface="Times New Roman" pitchFamily="18" charset="0"/>
                </a:rPr>
                <a:t>năm</a:t>
              </a:r>
              <a:r>
                <a:rPr lang="en-US" sz="6600" b="1" dirty="0">
                  <a:latin typeface="HP001 4 hàng" panose="020B0603050302020204" pitchFamily="34" charset="0"/>
                  <a:cs typeface="Times New Roman" pitchFamily="18" charset="0"/>
                </a:rPr>
                <a:t> 2023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B04F2041-8782-CA72-8B64-83FA7268EACF}"/>
                </a:ext>
              </a:extLst>
            </p:cNvPr>
            <p:cNvSpPr txBox="1"/>
            <p:nvPr/>
          </p:nvSpPr>
          <p:spPr>
            <a:xfrm>
              <a:off x="9019576" y="1467832"/>
              <a:ext cx="2096336" cy="11079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600" b="1" dirty="0" err="1">
                  <a:solidFill>
                    <a:srgbClr val="FF0066"/>
                  </a:solidFill>
                  <a:latin typeface="HP001 4 hàng" panose="020B0603050302020204" pitchFamily="34" charset="0"/>
                  <a:cs typeface="Times New Roman" pitchFamily="18" charset="0"/>
                </a:rPr>
                <a:t>Toán</a:t>
              </a:r>
              <a:endParaRPr lang="en-US" sz="6600" b="1" dirty="0">
                <a:solidFill>
                  <a:srgbClr val="FF0066"/>
                </a:solidFill>
                <a:latin typeface="HP001 4 hàng" panose="020B0603050302020204" pitchFamily="34" charset="0"/>
                <a:cs typeface="Times New Roman" pitchFamily="18" charset="0"/>
              </a:endParaRPr>
            </a:p>
          </p:txBody>
        </p:sp>
      </p:grpSp>
      <p:sp>
        <p:nvSpPr>
          <p:cNvPr id="7" name="Text Box 14">
            <a:extLst>
              <a:ext uri="{FF2B5EF4-FFF2-40B4-BE49-F238E27FC236}">
                <a16:creationId xmlns:a16="http://schemas.microsoft.com/office/drawing/2014/main" id="{B91F57CD-6E0F-D7B4-AF2A-2FC38C903A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7363" y="3810000"/>
            <a:ext cx="13077409" cy="21764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43689" tIns="71844" rIns="143689" bIns="7184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ts val="0"/>
              </a:spcBef>
              <a:defRPr/>
            </a:pPr>
            <a:r>
              <a:rPr lang="en-US" sz="6600" b="1" dirty="0">
                <a:solidFill>
                  <a:srgbClr val="0000CC"/>
                </a:solidFill>
                <a:latin typeface="HP001 4 hàng" panose="020B0603050302020204" pitchFamily="34" charset="0"/>
              </a:rPr>
              <a:t>Chia </a:t>
            </a:r>
            <a:r>
              <a:rPr lang="en-US" sz="6600" b="1" dirty="0" err="1">
                <a:solidFill>
                  <a:srgbClr val="0000CC"/>
                </a:solidFill>
                <a:latin typeface="HP001 4 hàng" panose="020B0603050302020204" pitchFamily="34" charset="0"/>
              </a:rPr>
              <a:t>số</a:t>
            </a:r>
            <a:r>
              <a:rPr lang="en-US" sz="6600" b="1" dirty="0">
                <a:solidFill>
                  <a:srgbClr val="0000CC"/>
                </a:solidFill>
                <a:latin typeface="HP001 4 hàng" panose="020B0603050302020204" pitchFamily="34" charset="0"/>
              </a:rPr>
              <a:t> </a:t>
            </a:r>
            <a:r>
              <a:rPr lang="en-US" sz="6600" b="1" dirty="0" err="1">
                <a:solidFill>
                  <a:srgbClr val="0000CC"/>
                </a:solidFill>
                <a:latin typeface="HP001 4 hàng" panose="020B0603050302020204" pitchFamily="34" charset="0"/>
              </a:rPr>
              <a:t>có</a:t>
            </a:r>
            <a:r>
              <a:rPr lang="en-US" sz="6600" b="1" dirty="0">
                <a:solidFill>
                  <a:srgbClr val="0000CC"/>
                </a:solidFill>
                <a:latin typeface="HP001 4 hàng" panose="020B0603050302020204" pitchFamily="34" charset="0"/>
              </a:rPr>
              <a:t> </a:t>
            </a:r>
            <a:r>
              <a:rPr lang="en-US" sz="6600" b="1" dirty="0" err="1">
                <a:solidFill>
                  <a:srgbClr val="0000CC"/>
                </a:solidFill>
                <a:latin typeface="HP001 4 hàng" panose="020B0603050302020204" pitchFamily="34" charset="0"/>
              </a:rPr>
              <a:t>hai</a:t>
            </a:r>
            <a:r>
              <a:rPr lang="en-US" sz="6600" b="1" dirty="0">
                <a:solidFill>
                  <a:srgbClr val="0000CC"/>
                </a:solidFill>
                <a:latin typeface="HP001 4 hàng" panose="020B0603050302020204" pitchFamily="34" charset="0"/>
              </a:rPr>
              <a:t> </a:t>
            </a:r>
            <a:r>
              <a:rPr lang="en-US" sz="6600" b="1" dirty="0" err="1">
                <a:solidFill>
                  <a:srgbClr val="0000CC"/>
                </a:solidFill>
                <a:latin typeface="HP001 4 hàng" panose="020B0603050302020204" pitchFamily="34" charset="0"/>
              </a:rPr>
              <a:t>chữ</a:t>
            </a:r>
            <a:r>
              <a:rPr lang="en-US" sz="6600" b="1" dirty="0">
                <a:solidFill>
                  <a:srgbClr val="0000CC"/>
                </a:solidFill>
                <a:latin typeface="HP001 4 hàng" panose="020B0603050302020204" pitchFamily="34" charset="0"/>
              </a:rPr>
              <a:t> </a:t>
            </a:r>
            <a:r>
              <a:rPr lang="en-US" sz="6600" b="1" dirty="0" err="1">
                <a:solidFill>
                  <a:srgbClr val="0000CC"/>
                </a:solidFill>
                <a:latin typeface="HP001 4 hàng" panose="020B0603050302020204" pitchFamily="34" charset="0"/>
              </a:rPr>
              <a:t>số</a:t>
            </a:r>
            <a:endParaRPr lang="en-US" sz="6600" b="1" dirty="0">
              <a:solidFill>
                <a:srgbClr val="0000CC"/>
              </a:solidFill>
              <a:latin typeface="HP001 4 hàng" panose="020B0603050302020204" pitchFamily="34" charset="0"/>
            </a:endParaRPr>
          </a:p>
          <a:p>
            <a:pPr algn="ctr" eaLnBrk="1" hangingPunct="1">
              <a:spcBef>
                <a:spcPts val="0"/>
              </a:spcBef>
              <a:defRPr/>
            </a:pPr>
            <a:r>
              <a:rPr lang="en-US" sz="6600" b="1" dirty="0" err="1">
                <a:solidFill>
                  <a:srgbClr val="0000CC"/>
                </a:solidFill>
                <a:latin typeface="HP001 4 hàng" panose="020B0603050302020204" pitchFamily="34" charset="0"/>
              </a:rPr>
              <a:t>cho</a:t>
            </a:r>
            <a:r>
              <a:rPr lang="en-US" sz="6600" b="1" dirty="0">
                <a:solidFill>
                  <a:srgbClr val="0000CC"/>
                </a:solidFill>
                <a:latin typeface="HP001 4 hàng" panose="020B0603050302020204" pitchFamily="34" charset="0"/>
              </a:rPr>
              <a:t> </a:t>
            </a:r>
            <a:r>
              <a:rPr lang="en-US" sz="6600" b="1" dirty="0" err="1">
                <a:solidFill>
                  <a:srgbClr val="0000CC"/>
                </a:solidFill>
                <a:latin typeface="HP001 4 hàng" panose="020B0603050302020204" pitchFamily="34" charset="0"/>
              </a:rPr>
              <a:t>số</a:t>
            </a:r>
            <a:r>
              <a:rPr lang="en-US" sz="6600" b="1" dirty="0">
                <a:solidFill>
                  <a:srgbClr val="0000CC"/>
                </a:solidFill>
                <a:latin typeface="HP001 4 hàng" panose="020B0603050302020204" pitchFamily="34" charset="0"/>
              </a:rPr>
              <a:t> </a:t>
            </a:r>
            <a:r>
              <a:rPr lang="en-US" sz="6600" b="1" dirty="0" err="1">
                <a:solidFill>
                  <a:srgbClr val="0000CC"/>
                </a:solidFill>
                <a:latin typeface="HP001 4 hàng" panose="020B0603050302020204" pitchFamily="34" charset="0"/>
              </a:rPr>
              <a:t>có</a:t>
            </a:r>
            <a:r>
              <a:rPr lang="en-US" sz="6600" b="1" dirty="0">
                <a:solidFill>
                  <a:srgbClr val="0000CC"/>
                </a:solidFill>
                <a:latin typeface="HP001 4 hàng" panose="020B0603050302020204" pitchFamily="34" charset="0"/>
              </a:rPr>
              <a:t> </a:t>
            </a:r>
            <a:r>
              <a:rPr lang="en-US" sz="6600" b="1" dirty="0" err="1">
                <a:solidFill>
                  <a:srgbClr val="0000CC"/>
                </a:solidFill>
                <a:latin typeface="HP001 4 hàng" panose="020B0603050302020204" pitchFamily="34" charset="0"/>
              </a:rPr>
              <a:t>một</a:t>
            </a:r>
            <a:r>
              <a:rPr lang="en-US" sz="6600" b="1" dirty="0">
                <a:solidFill>
                  <a:srgbClr val="0000CC"/>
                </a:solidFill>
                <a:latin typeface="HP001 4 hàng" panose="020B0603050302020204" pitchFamily="34" charset="0"/>
              </a:rPr>
              <a:t> </a:t>
            </a:r>
            <a:r>
              <a:rPr lang="en-US" sz="6600" b="1" dirty="0" err="1">
                <a:solidFill>
                  <a:srgbClr val="0000CC"/>
                </a:solidFill>
                <a:latin typeface="HP001 4 hàng" panose="020B0603050302020204" pitchFamily="34" charset="0"/>
              </a:rPr>
              <a:t>chữ</a:t>
            </a:r>
            <a:r>
              <a:rPr lang="en-US" sz="6600" b="1" dirty="0">
                <a:solidFill>
                  <a:srgbClr val="0000CC"/>
                </a:solidFill>
                <a:latin typeface="HP001 4 hàng" panose="020B0603050302020204" pitchFamily="34" charset="0"/>
              </a:rPr>
              <a:t> </a:t>
            </a:r>
            <a:r>
              <a:rPr lang="en-US" sz="6600" b="1" dirty="0" err="1">
                <a:solidFill>
                  <a:srgbClr val="0000CC"/>
                </a:solidFill>
                <a:latin typeface="HP001 4 hàng" panose="020B0603050302020204" pitchFamily="34" charset="0"/>
              </a:rPr>
              <a:t>số</a:t>
            </a:r>
            <a:r>
              <a:rPr lang="en-US" sz="6600" b="1" dirty="0">
                <a:solidFill>
                  <a:srgbClr val="0000CC"/>
                </a:solidFill>
                <a:latin typeface="HP001 4 hàng" panose="020B0603050302020204" pitchFamily="34" charset="0"/>
              </a:rPr>
              <a:t> (t</a:t>
            </a:r>
            <a:r>
              <a:rPr lang="vi-VN" sz="6600" b="1" dirty="0">
                <a:solidFill>
                  <a:srgbClr val="0000CC"/>
                </a:solidFill>
                <a:latin typeface="HP001 4 hàng" panose="020B0603050302020204" pitchFamily="34" charset="0"/>
              </a:rPr>
              <a:t>iết </a:t>
            </a:r>
            <a:r>
              <a:rPr lang="en-US" sz="6600" b="1" dirty="0">
                <a:solidFill>
                  <a:srgbClr val="0000CC"/>
                </a:solidFill>
                <a:latin typeface="HP001 4 hàng" panose="020B0603050302020204" pitchFamily="34" charset="0"/>
              </a:rPr>
              <a:t>1)</a:t>
            </a:r>
          </a:p>
        </p:txBody>
      </p:sp>
    </p:spTree>
    <p:extLst>
      <p:ext uri="{BB962C8B-B14F-4D97-AF65-F5344CB8AC3E}">
        <p14:creationId xmlns:p14="http://schemas.microsoft.com/office/powerpoint/2010/main" val="360157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Anh dep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93" y="0"/>
            <a:ext cx="14920252" cy="929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WordArt 3"/>
          <p:cNvSpPr>
            <a:spLocks noChangeArrowheads="1" noChangeShapeType="1" noTextEdit="1"/>
          </p:cNvSpPr>
          <p:nvPr/>
        </p:nvSpPr>
        <p:spPr bwMode="auto">
          <a:xfrm>
            <a:off x="3642519" y="4085431"/>
            <a:ext cx="9220200" cy="11255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vi-VN" sz="5700" b="1" kern="10" dirty="0">
                <a:ln w="19050">
                  <a:solidFill>
                    <a:srgbClr val="FFFF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"/>
                <a:cs typeface="Arial"/>
              </a:rPr>
              <a:t>XIN CHÂN THÀNH CẢM ƠN </a:t>
            </a:r>
          </a:p>
          <a:p>
            <a:pPr algn="ctr"/>
            <a:r>
              <a:rPr lang="vi-VN" sz="5700" b="1" kern="10" dirty="0">
                <a:ln w="19050">
                  <a:solidFill>
                    <a:srgbClr val="FFFF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"/>
                <a:cs typeface="Arial"/>
              </a:rPr>
              <a:t>QUÝ THẦY CÔ GIÁO</a:t>
            </a:r>
            <a:endParaRPr lang="en-US" sz="5700" b="1" kern="10" dirty="0">
              <a:ln w="19050">
                <a:solidFill>
                  <a:srgbClr val="FFFF00"/>
                </a:solidFill>
                <a:round/>
                <a:headEnd/>
                <a:tailEnd/>
              </a:ln>
              <a:solidFill>
                <a:srgbClr val="FF0000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26013114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/>
          <p:cNvSpPr txBox="1"/>
          <p:nvPr/>
        </p:nvSpPr>
        <p:spPr>
          <a:xfrm>
            <a:off x="841413" y="1798382"/>
            <a:ext cx="15023665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6600" b="1" i="0" u="none" strike="noStrike" cap="none" spc="0" normalizeH="0" baseline="0">
                <a:ln>
                  <a:noFill/>
                </a:ln>
                <a:solidFill>
                  <a:srgbClr val="FFD535"/>
                </a:solidFill>
                <a:effectLst/>
                <a:uLnTx/>
                <a:uFillTx/>
                <a:latin typeface="HP001 4 hàng" panose="020B0603050302020204" pitchFamily="34" charset="0"/>
                <a:cs typeface="Times New Roman" pitchFamily="18" charset="0"/>
              </a:defRPr>
            </a:lvl1pPr>
          </a:lstStyle>
          <a:p>
            <a:r>
              <a:rPr lang="en-US" dirty="0"/>
              <a:t>17 : 2 </a:t>
            </a:r>
            <a:r>
              <a:rPr lang="en-US" dirty="0" err="1"/>
              <a:t>là</a:t>
            </a:r>
            <a:r>
              <a:rPr lang="en-US" dirty="0"/>
              <a:t> </a:t>
            </a:r>
            <a:r>
              <a:rPr lang="en-US" dirty="0" err="1"/>
              <a:t>phép</a:t>
            </a:r>
            <a:r>
              <a:rPr lang="en-US" dirty="0"/>
              <a:t> chia </a:t>
            </a:r>
            <a:r>
              <a:rPr lang="en-US" dirty="0" err="1"/>
              <a:t>có</a:t>
            </a:r>
            <a:r>
              <a:rPr lang="en-US" dirty="0"/>
              <a:t> </a:t>
            </a:r>
            <a:r>
              <a:rPr lang="en-US" dirty="0" err="1"/>
              <a:t>dư</a:t>
            </a:r>
            <a:r>
              <a:rPr lang="en-US" dirty="0"/>
              <a:t>. </a:t>
            </a:r>
            <a:r>
              <a:rPr lang="en-US" dirty="0" err="1"/>
              <a:t>Đúng</a:t>
            </a:r>
            <a:r>
              <a:rPr lang="en-US" dirty="0"/>
              <a:t> hay </a:t>
            </a:r>
            <a:r>
              <a:rPr lang="en-US" dirty="0" err="1"/>
              <a:t>sai</a:t>
            </a:r>
            <a:r>
              <a:rPr lang="en-US" dirty="0"/>
              <a:t>?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2499519" y="3674452"/>
            <a:ext cx="1078407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4525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 4 hàng" panose="020B0603050302020204" pitchFamily="34" charset="0"/>
                <a:cs typeface="Times New Roman" pitchFamily="18" charset="0"/>
              </a:rPr>
              <a:t>Đúng</a:t>
            </a:r>
            <a:r>
              <a:rPr kumimoji="0" 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 4 hàng" panose="020B0603050302020204" pitchFamily="34" charset="0"/>
                <a:cs typeface="Times New Roman" pitchFamily="18" charset="0"/>
              </a:rPr>
              <a:t>, </a:t>
            </a:r>
            <a:r>
              <a:rPr kumimoji="0" lang="en-US" sz="6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 4 hàng" panose="020B0603050302020204" pitchFamily="34" charset="0"/>
                <a:cs typeface="Times New Roman" pitchFamily="18" charset="0"/>
              </a:rPr>
              <a:t>vì</a:t>
            </a:r>
            <a:r>
              <a:rPr lang="en-US" sz="6600" b="1" dirty="0">
                <a:solidFill>
                  <a:srgbClr val="FF0000"/>
                </a:solidFill>
                <a:latin typeface="HP001 4 hàng" panose="020B0603050302020204" pitchFamily="34" charset="0"/>
                <a:cs typeface="Times New Roman" pitchFamily="18" charset="0"/>
              </a:rPr>
              <a:t> </a:t>
            </a:r>
            <a:r>
              <a:rPr kumimoji="0" 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 4 hàng" panose="020B0603050302020204" pitchFamily="34" charset="0"/>
                <a:cs typeface="Times New Roman" pitchFamily="18" charset="0"/>
              </a:rPr>
              <a:t>17 : 2 = 8 (</a:t>
            </a:r>
            <a:r>
              <a:rPr kumimoji="0" lang="en-US" sz="6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 4 hàng" panose="020B0603050302020204" pitchFamily="34" charset="0"/>
                <a:cs typeface="Times New Roman" pitchFamily="18" charset="0"/>
              </a:rPr>
              <a:t>dư</a:t>
            </a:r>
            <a:r>
              <a:rPr kumimoji="0" 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 4 hàng" panose="020B0603050302020204" pitchFamily="34" charset="0"/>
                <a:cs typeface="Times New Roman" pitchFamily="18" charset="0"/>
              </a:rPr>
              <a:t> 1)</a:t>
            </a:r>
          </a:p>
        </p:txBody>
      </p:sp>
      <p:sp>
        <p:nvSpPr>
          <p:cNvPr id="7" name="Action Button: Return 6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AB9B2F56-DEE7-4435-C04C-929B520746D2}"/>
              </a:ext>
            </a:extLst>
          </p:cNvPr>
          <p:cNvSpPr/>
          <p:nvPr/>
        </p:nvSpPr>
        <p:spPr>
          <a:xfrm>
            <a:off x="15453519" y="8303623"/>
            <a:ext cx="823119" cy="838200"/>
          </a:xfrm>
          <a:prstGeom prst="actionButtonReturn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 Box 5131">
            <a:extLst>
              <a:ext uri="{FF2B5EF4-FFF2-40B4-BE49-F238E27FC236}">
                <a16:creationId xmlns:a16="http://schemas.microsoft.com/office/drawing/2014/main" id="{EFF4066A-9E2E-387B-BD15-2CAC167719A3}"/>
              </a:ext>
            </a:extLst>
          </p:cNvPr>
          <p:cNvSpPr txBox="1"/>
          <p:nvPr/>
        </p:nvSpPr>
        <p:spPr>
          <a:xfrm>
            <a:off x="6935840" y="5717361"/>
            <a:ext cx="1039960" cy="1015663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marL="0" marR="0" lvl="0" indent="0" algn="l" defTabSz="1452524" rtl="0" eaLnBrk="0" fontAlgn="auto" latinLnBrk="0" hangingPunct="0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6000" b="1" dirty="0">
                <a:solidFill>
                  <a:srgbClr val="0000FF"/>
                </a:solidFill>
                <a:latin typeface="HP001 4 hàng" panose="020B0603050302020204" pitchFamily="34" charset="0"/>
                <a:cs typeface="Times New Roman" panose="02020603050405020304" charset="0"/>
              </a:rPr>
              <a:t>17</a:t>
            </a:r>
            <a:endParaRPr kumimoji="0" lang="vi-VN" altLang="en-US" sz="60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HP001 4 hàng" panose="020B0603050302020204" pitchFamily="34" charset="0"/>
              <a:cs typeface="Times New Roman" panose="0202060305040502030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D31BF91-096C-8157-CDA4-89BA9C6CFF75}"/>
              </a:ext>
            </a:extLst>
          </p:cNvPr>
          <p:cNvSpPr/>
          <p:nvPr/>
        </p:nvSpPr>
        <p:spPr>
          <a:xfrm>
            <a:off x="6940900" y="6754575"/>
            <a:ext cx="103996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1452524" rtl="0" eaLnBrk="0" fontAlgn="auto" latinLnBrk="0" hangingPunct="0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6000" b="1" dirty="0">
                <a:solidFill>
                  <a:srgbClr val="0000FF"/>
                </a:solidFill>
                <a:latin typeface="HP001 4 hàng" panose="020B0603050302020204" pitchFamily="34" charset="0"/>
                <a:cs typeface="Times New Roman" panose="02020603050405020304" charset="0"/>
              </a:rPr>
              <a:t>16</a:t>
            </a:r>
            <a:endParaRPr kumimoji="0" lang="vi-VN" altLang="en-US" sz="60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HP001 4 hàng" panose="020B0603050302020204" pitchFamily="34" charset="0"/>
              <a:cs typeface="Times New Roman" panose="02020603050405020304" charset="0"/>
            </a:endParaRPr>
          </a:p>
        </p:txBody>
      </p:sp>
      <p:sp>
        <p:nvSpPr>
          <p:cNvPr id="13" name="Straight Connector 12">
            <a:extLst>
              <a:ext uri="{FF2B5EF4-FFF2-40B4-BE49-F238E27FC236}">
                <a16:creationId xmlns:a16="http://schemas.microsoft.com/office/drawing/2014/main" id="{62A89BDF-E17E-F811-DC46-2E7D6680E65E}"/>
              </a:ext>
            </a:extLst>
          </p:cNvPr>
          <p:cNvSpPr/>
          <p:nvPr/>
        </p:nvSpPr>
        <p:spPr>
          <a:xfrm flipV="1">
            <a:off x="7006960" y="7751104"/>
            <a:ext cx="890666" cy="724"/>
          </a:xfrm>
          <a:prstGeom prst="line">
            <a:avLst/>
          </a:prstGeom>
          <a:ln>
            <a:solidFill>
              <a:srgbClr val="0000FF"/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sp>
      <p:sp>
        <p:nvSpPr>
          <p:cNvPr id="14" name="Text Box 5136">
            <a:extLst>
              <a:ext uri="{FF2B5EF4-FFF2-40B4-BE49-F238E27FC236}">
                <a16:creationId xmlns:a16="http://schemas.microsoft.com/office/drawing/2014/main" id="{74046338-EF0B-E1B7-9B01-8BF2C7F83DAD}"/>
              </a:ext>
            </a:extLst>
          </p:cNvPr>
          <p:cNvSpPr txBox="1"/>
          <p:nvPr/>
        </p:nvSpPr>
        <p:spPr>
          <a:xfrm>
            <a:off x="8194796" y="6779129"/>
            <a:ext cx="433317" cy="1015663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marL="0" marR="0" lvl="0" indent="0" algn="l" defTabSz="1452524" rtl="0" eaLnBrk="0" fontAlgn="auto" latinLnBrk="0" hangingPunct="0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6000" b="1" dirty="0">
                <a:solidFill>
                  <a:srgbClr val="0000FF"/>
                </a:solidFill>
                <a:latin typeface="HP001 4 hàng" panose="020B0603050302020204" pitchFamily="34" charset="0"/>
                <a:cs typeface="Times New Roman" panose="02020603050405020304" charset="0"/>
              </a:rPr>
              <a:t>8</a:t>
            </a:r>
            <a:endParaRPr kumimoji="0" lang="vi-VN" altLang="en-US" sz="60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HP001 4 hàng" panose="020B0603050302020204" pitchFamily="34" charset="0"/>
              <a:cs typeface="Times New Roman" panose="02020603050405020304" charset="0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1E2F58EF-6446-D27D-E036-F04C300660D6}"/>
              </a:ext>
            </a:extLst>
          </p:cNvPr>
          <p:cNvGrpSpPr/>
          <p:nvPr/>
        </p:nvGrpSpPr>
        <p:grpSpPr>
          <a:xfrm>
            <a:off x="7985919" y="5704298"/>
            <a:ext cx="1039959" cy="1677199"/>
            <a:chOff x="4847551" y="4099979"/>
            <a:chExt cx="940005" cy="1276689"/>
          </a:xfrm>
        </p:grpSpPr>
        <p:sp>
          <p:nvSpPr>
            <p:cNvPr id="16" name="Straight Connector 15">
              <a:extLst>
                <a:ext uri="{FF2B5EF4-FFF2-40B4-BE49-F238E27FC236}">
                  <a16:creationId xmlns:a16="http://schemas.microsoft.com/office/drawing/2014/main" id="{B5848EE6-46DE-1F37-6B49-6FDB673B07C9}"/>
                </a:ext>
              </a:extLst>
            </p:cNvPr>
            <p:cNvSpPr/>
            <p:nvPr/>
          </p:nvSpPr>
          <p:spPr>
            <a:xfrm flipH="1">
              <a:off x="4847551" y="4099979"/>
              <a:ext cx="1" cy="1276689"/>
            </a:xfrm>
            <a:prstGeom prst="line">
              <a:avLst/>
            </a:prstGeom>
            <a:ln>
              <a:solidFill>
                <a:srgbClr val="0000FF"/>
              </a:solidFill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7650B16E-66FA-5B02-E6FF-10196E854BD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853277" y="4721606"/>
              <a:ext cx="934279" cy="0"/>
            </a:xfrm>
            <a:prstGeom prst="line">
              <a:avLst/>
            </a:prstGeom>
            <a:ln>
              <a:solidFill>
                <a:srgbClr val="0000FF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8" name="Rectangle 17">
            <a:extLst>
              <a:ext uri="{FF2B5EF4-FFF2-40B4-BE49-F238E27FC236}">
                <a16:creationId xmlns:a16="http://schemas.microsoft.com/office/drawing/2014/main" id="{C8BAAA4C-0C60-B30F-FBE4-343843F0BD3F}"/>
              </a:ext>
            </a:extLst>
          </p:cNvPr>
          <p:cNvSpPr/>
          <p:nvPr/>
        </p:nvSpPr>
        <p:spPr>
          <a:xfrm>
            <a:off x="8194796" y="5735445"/>
            <a:ext cx="53089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1452524" rtl="0" eaLnBrk="0" fontAlgn="auto" latinLnBrk="0" hangingPunct="0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6000" b="1" dirty="0">
                <a:solidFill>
                  <a:srgbClr val="0000FF"/>
                </a:solidFill>
                <a:latin typeface="HP001 4 hàng" panose="020B0603050302020204" pitchFamily="34" charset="0"/>
                <a:cs typeface="Times New Roman" panose="02020603050405020304" charset="0"/>
              </a:rPr>
              <a:t>2</a:t>
            </a:r>
            <a:endParaRPr kumimoji="0" lang="vi-VN" altLang="en-US" sz="60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HP001 4 hàng" panose="020B0603050302020204" pitchFamily="34" charset="0"/>
              <a:cs typeface="Times New Roman" panose="02020603050405020304" charset="0"/>
            </a:endParaRPr>
          </a:p>
        </p:txBody>
      </p:sp>
      <p:sp>
        <p:nvSpPr>
          <p:cNvPr id="19" name="Text Box 6">
            <a:extLst>
              <a:ext uri="{FF2B5EF4-FFF2-40B4-BE49-F238E27FC236}">
                <a16:creationId xmlns:a16="http://schemas.microsoft.com/office/drawing/2014/main" id="{B3919F18-DC7C-80BB-DBE1-E3F91A43D421}"/>
              </a:ext>
            </a:extLst>
          </p:cNvPr>
          <p:cNvSpPr txBox="1"/>
          <p:nvPr/>
        </p:nvSpPr>
        <p:spPr>
          <a:xfrm>
            <a:off x="7298347" y="7975937"/>
            <a:ext cx="30789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4525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HP001 4 hàng" panose="020B0603050302020204" pitchFamily="34" charset="0"/>
                <a:cs typeface="Times New Roman" panose="02020603050405020304" charset="0"/>
              </a:rPr>
              <a:t>1</a:t>
            </a:r>
            <a:endParaRPr kumimoji="0" lang="vi-VN" altLang="en-US" sz="60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HP001 4 hàng" panose="020B0603050302020204" pitchFamily="34" charset="0"/>
              <a:cs typeface="Times New Roman" panose="02020603050405020304" charset="0"/>
            </a:endParaRPr>
          </a:p>
        </p:txBody>
      </p:sp>
      <p:pic>
        <p:nvPicPr>
          <p:cNvPr id="20" name="Đồng hồ đếm ngược 1 phút">
            <a:hlinkClick r:id="" action="ppaction://media"/>
            <a:extLst>
              <a:ext uri="{FF2B5EF4-FFF2-40B4-BE49-F238E27FC236}">
                <a16:creationId xmlns:a16="http://schemas.microsoft.com/office/drawing/2014/main" id="{5C7452CD-0250-BDC6-CC8E-D927106E7E1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-1"/>
            <a:ext cx="2499519" cy="1404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401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60976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35" fill="hold" display="0">
                  <p:stCondLst>
                    <p:cond delay="indefinite"/>
                  </p:stCondLst>
                </p:cTn>
                <p:tgtEl>
                  <p:spTgt spid="20"/>
                </p:tgtEl>
              </p:cMediaNode>
            </p:video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40" dur="1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</p:childTnLst>
        </p:cTn>
      </p:par>
    </p:tnLst>
    <p:bldLst>
      <p:bldP spid="76" grpId="0"/>
      <p:bldP spid="11" grpId="0"/>
      <p:bldP spid="12" grpId="0"/>
      <p:bldP spid="14" grpId="0"/>
      <p:bldP spid="18" grpId="0"/>
      <p:bldP spid="1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565572" y="1890431"/>
            <a:ext cx="15145493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6600" b="1" i="0" u="none" strike="noStrike" cap="none" spc="0" normalizeH="0" baseline="0">
                <a:ln>
                  <a:noFill/>
                </a:ln>
                <a:solidFill>
                  <a:srgbClr val="FFD535"/>
                </a:solidFill>
                <a:effectLst/>
                <a:uLnTx/>
                <a:uFillTx/>
                <a:latin typeface="HP001 4 hàng" panose="020B0603050302020204" pitchFamily="34" charset="0"/>
                <a:cs typeface="Times New Roman" pitchFamily="18" charset="0"/>
              </a:defRPr>
            </a:lvl1pPr>
          </a:lstStyle>
          <a:p>
            <a:r>
              <a:rPr lang="en-US" dirty="0"/>
              <a:t>48 : 8 </a:t>
            </a:r>
            <a:r>
              <a:rPr lang="en-US" dirty="0" err="1"/>
              <a:t>là</a:t>
            </a:r>
            <a:r>
              <a:rPr lang="en-US" dirty="0"/>
              <a:t> </a:t>
            </a:r>
            <a:r>
              <a:rPr lang="en-US" dirty="0" err="1"/>
              <a:t>phép</a:t>
            </a:r>
            <a:r>
              <a:rPr lang="en-US" dirty="0"/>
              <a:t> chia </a:t>
            </a:r>
            <a:r>
              <a:rPr lang="en-US" dirty="0" err="1"/>
              <a:t>có</a:t>
            </a:r>
            <a:r>
              <a:rPr lang="en-US" dirty="0"/>
              <a:t> </a:t>
            </a:r>
            <a:r>
              <a:rPr lang="en-US" dirty="0" err="1"/>
              <a:t>dư</a:t>
            </a:r>
            <a:r>
              <a:rPr lang="en-US" dirty="0"/>
              <a:t>. </a:t>
            </a:r>
            <a:r>
              <a:rPr lang="en-US" dirty="0" err="1"/>
              <a:t>Đúng</a:t>
            </a:r>
            <a:r>
              <a:rPr lang="en-US" dirty="0"/>
              <a:t> hay </a:t>
            </a:r>
            <a:r>
              <a:rPr lang="en-US" dirty="0" err="1"/>
              <a:t>sai</a:t>
            </a:r>
            <a:r>
              <a:rPr lang="en-US" dirty="0"/>
              <a:t>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426724" y="3664723"/>
            <a:ext cx="81534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6600" b="1" i="0" u="none" strike="noStrike" cap="none" spc="0" normalizeH="0" baseline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 4 hàng" panose="020B0603050302020204" pitchFamily="34" charset="0"/>
                <a:cs typeface="Times New Roman" pitchFamily="18" charset="0"/>
              </a:defRPr>
            </a:lvl1pPr>
          </a:lstStyle>
          <a:p>
            <a:r>
              <a:rPr lang="en-US" dirty="0"/>
              <a:t>Sai, </a:t>
            </a:r>
            <a:r>
              <a:rPr lang="en-US" dirty="0" err="1"/>
              <a:t>vì</a:t>
            </a:r>
            <a:r>
              <a:rPr lang="en-US" dirty="0"/>
              <a:t> 48 : 8 = 6</a:t>
            </a:r>
          </a:p>
        </p:txBody>
      </p:sp>
      <p:sp>
        <p:nvSpPr>
          <p:cNvPr id="7" name="Action Button: Return 6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0469F201-19D7-D364-D3F9-2CAF1A48DE4F}"/>
              </a:ext>
            </a:extLst>
          </p:cNvPr>
          <p:cNvSpPr/>
          <p:nvPr/>
        </p:nvSpPr>
        <p:spPr>
          <a:xfrm>
            <a:off x="15453519" y="8290560"/>
            <a:ext cx="823119" cy="838200"/>
          </a:xfrm>
          <a:prstGeom prst="actionButtonReturn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 Box 5131">
            <a:extLst>
              <a:ext uri="{FF2B5EF4-FFF2-40B4-BE49-F238E27FC236}">
                <a16:creationId xmlns:a16="http://schemas.microsoft.com/office/drawing/2014/main" id="{EF1AA88A-E1AE-C020-02BD-B1DB2C9B42EE}"/>
              </a:ext>
            </a:extLst>
          </p:cNvPr>
          <p:cNvSpPr txBox="1"/>
          <p:nvPr/>
        </p:nvSpPr>
        <p:spPr>
          <a:xfrm>
            <a:off x="6927169" y="5748099"/>
            <a:ext cx="1039960" cy="1015663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marL="0" marR="0" lvl="0" indent="0" algn="l" defTabSz="1452524" rtl="0" eaLnBrk="0" fontAlgn="auto" latinLnBrk="0" hangingPunct="0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6000" b="1" noProof="0" dirty="0">
                <a:solidFill>
                  <a:srgbClr val="0000FF"/>
                </a:solidFill>
                <a:latin typeface="HP001 4 hàng" panose="020B0603050302020204" pitchFamily="34" charset="0"/>
                <a:cs typeface="Times New Roman" panose="02020603050405020304" charset="0"/>
              </a:rPr>
              <a:t>48</a:t>
            </a:r>
            <a:endParaRPr kumimoji="0" lang="vi-VN" altLang="en-US" sz="60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HP001 4 hàng" panose="020B0603050302020204" pitchFamily="34" charset="0"/>
              <a:cs typeface="Times New Roman" panose="0202060305040502030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093A82E-431A-86BF-4B31-8EB3B96701D4}"/>
              </a:ext>
            </a:extLst>
          </p:cNvPr>
          <p:cNvSpPr/>
          <p:nvPr/>
        </p:nvSpPr>
        <p:spPr>
          <a:xfrm>
            <a:off x="6932229" y="6785313"/>
            <a:ext cx="103996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1452524" rtl="0" eaLnBrk="0" fontAlgn="auto" latinLnBrk="0" hangingPunct="0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6000" b="1" noProof="0" dirty="0">
                <a:solidFill>
                  <a:srgbClr val="0000FF"/>
                </a:solidFill>
                <a:latin typeface="HP001 4 hàng" panose="020B0603050302020204" pitchFamily="34" charset="0"/>
                <a:cs typeface="Times New Roman" panose="02020603050405020304" charset="0"/>
              </a:rPr>
              <a:t>48</a:t>
            </a:r>
            <a:endParaRPr kumimoji="0" lang="vi-VN" altLang="en-US" sz="60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HP001 4 hàng" panose="020B0603050302020204" pitchFamily="34" charset="0"/>
              <a:cs typeface="Times New Roman" panose="02020603050405020304" charset="0"/>
            </a:endParaRPr>
          </a:p>
        </p:txBody>
      </p:sp>
      <p:sp>
        <p:nvSpPr>
          <p:cNvPr id="15" name="Straight Connector 14">
            <a:extLst>
              <a:ext uri="{FF2B5EF4-FFF2-40B4-BE49-F238E27FC236}">
                <a16:creationId xmlns:a16="http://schemas.microsoft.com/office/drawing/2014/main" id="{8A62EF3E-8468-8DEC-59ED-92B3EB66CA1A}"/>
              </a:ext>
            </a:extLst>
          </p:cNvPr>
          <p:cNvSpPr/>
          <p:nvPr/>
        </p:nvSpPr>
        <p:spPr>
          <a:xfrm flipV="1">
            <a:off x="6998289" y="7781842"/>
            <a:ext cx="890666" cy="724"/>
          </a:xfrm>
          <a:prstGeom prst="line">
            <a:avLst/>
          </a:prstGeom>
          <a:ln>
            <a:solidFill>
              <a:srgbClr val="0000FF"/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sp>
      <p:sp>
        <p:nvSpPr>
          <p:cNvPr id="16" name="Text Box 5136">
            <a:extLst>
              <a:ext uri="{FF2B5EF4-FFF2-40B4-BE49-F238E27FC236}">
                <a16:creationId xmlns:a16="http://schemas.microsoft.com/office/drawing/2014/main" id="{CF8D5C59-48F1-7FEF-2CDB-BC183BCBEAF4}"/>
              </a:ext>
            </a:extLst>
          </p:cNvPr>
          <p:cNvSpPr txBox="1"/>
          <p:nvPr/>
        </p:nvSpPr>
        <p:spPr>
          <a:xfrm>
            <a:off x="8186125" y="6809867"/>
            <a:ext cx="433317" cy="1015663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marL="0" marR="0" lvl="0" indent="0" algn="l" defTabSz="1452524" rtl="0" eaLnBrk="0" fontAlgn="auto" latinLnBrk="0" hangingPunct="0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6000" b="1" noProof="0" dirty="0">
                <a:solidFill>
                  <a:srgbClr val="0000FF"/>
                </a:solidFill>
                <a:latin typeface="HP001 4 hàng" panose="020B0603050302020204" pitchFamily="34" charset="0"/>
                <a:cs typeface="Times New Roman" panose="02020603050405020304" charset="0"/>
              </a:rPr>
              <a:t>6</a:t>
            </a:r>
            <a:endParaRPr kumimoji="0" lang="vi-VN" altLang="en-US" sz="60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HP001 4 hàng" panose="020B0603050302020204" pitchFamily="34" charset="0"/>
              <a:cs typeface="Times New Roman" panose="02020603050405020304" charset="0"/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B3A0ED6B-CF67-AC56-314D-489EA6EFDDC5}"/>
              </a:ext>
            </a:extLst>
          </p:cNvPr>
          <p:cNvGrpSpPr/>
          <p:nvPr/>
        </p:nvGrpSpPr>
        <p:grpSpPr>
          <a:xfrm>
            <a:off x="8062119" y="5735036"/>
            <a:ext cx="1039959" cy="1677199"/>
            <a:chOff x="4847551" y="4099979"/>
            <a:chExt cx="940005" cy="1276689"/>
          </a:xfrm>
        </p:grpSpPr>
        <p:sp>
          <p:nvSpPr>
            <p:cNvPr id="18" name="Straight Connector 17">
              <a:extLst>
                <a:ext uri="{FF2B5EF4-FFF2-40B4-BE49-F238E27FC236}">
                  <a16:creationId xmlns:a16="http://schemas.microsoft.com/office/drawing/2014/main" id="{ADF08387-E690-998C-47C2-81AC2CA5AE48}"/>
                </a:ext>
              </a:extLst>
            </p:cNvPr>
            <p:cNvSpPr/>
            <p:nvPr/>
          </p:nvSpPr>
          <p:spPr>
            <a:xfrm flipH="1">
              <a:off x="4847551" y="4099979"/>
              <a:ext cx="1" cy="1276689"/>
            </a:xfrm>
            <a:prstGeom prst="line">
              <a:avLst/>
            </a:prstGeom>
            <a:ln>
              <a:solidFill>
                <a:srgbClr val="0000FF"/>
              </a:solidFill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372CD89D-DC30-C274-306A-6AA58546DFD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853277" y="4721606"/>
              <a:ext cx="934279" cy="0"/>
            </a:xfrm>
            <a:prstGeom prst="line">
              <a:avLst/>
            </a:prstGeom>
            <a:ln>
              <a:solidFill>
                <a:srgbClr val="0000FF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0" name="Rectangle 19">
            <a:extLst>
              <a:ext uri="{FF2B5EF4-FFF2-40B4-BE49-F238E27FC236}">
                <a16:creationId xmlns:a16="http://schemas.microsoft.com/office/drawing/2014/main" id="{16EE03F8-938A-28BF-DA82-769286F6C606}"/>
              </a:ext>
            </a:extLst>
          </p:cNvPr>
          <p:cNvSpPr/>
          <p:nvPr/>
        </p:nvSpPr>
        <p:spPr>
          <a:xfrm>
            <a:off x="8186125" y="5766183"/>
            <a:ext cx="53089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1452524" rtl="0" eaLnBrk="0" fontAlgn="auto" latinLnBrk="0" hangingPunct="0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6000" b="1" noProof="0" dirty="0">
                <a:solidFill>
                  <a:srgbClr val="0000FF"/>
                </a:solidFill>
                <a:latin typeface="HP001 4 hàng" panose="020B0603050302020204" pitchFamily="34" charset="0"/>
                <a:cs typeface="Times New Roman" panose="02020603050405020304" charset="0"/>
              </a:rPr>
              <a:t>8</a:t>
            </a:r>
            <a:endParaRPr kumimoji="0" lang="vi-VN" altLang="en-US" sz="60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HP001 4 hàng" panose="020B0603050302020204" pitchFamily="34" charset="0"/>
              <a:cs typeface="Times New Roman" panose="02020603050405020304" charset="0"/>
            </a:endParaRPr>
          </a:p>
        </p:txBody>
      </p:sp>
      <p:sp>
        <p:nvSpPr>
          <p:cNvPr id="21" name="Text Box 6">
            <a:extLst>
              <a:ext uri="{FF2B5EF4-FFF2-40B4-BE49-F238E27FC236}">
                <a16:creationId xmlns:a16="http://schemas.microsoft.com/office/drawing/2014/main" id="{D045FFDE-91B3-FA5D-FB21-25FC43C8B2D8}"/>
              </a:ext>
            </a:extLst>
          </p:cNvPr>
          <p:cNvSpPr txBox="1"/>
          <p:nvPr/>
        </p:nvSpPr>
        <p:spPr>
          <a:xfrm>
            <a:off x="7349478" y="8052137"/>
            <a:ext cx="30789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4525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6000" b="1" dirty="0">
                <a:solidFill>
                  <a:srgbClr val="0000FF"/>
                </a:solidFill>
                <a:latin typeface="HP001 4 hàng" panose="020B0603050302020204" pitchFamily="34" charset="0"/>
                <a:cs typeface="Times New Roman" panose="02020603050405020304" charset="0"/>
              </a:rPr>
              <a:t>0</a:t>
            </a:r>
            <a:endParaRPr kumimoji="0" lang="vi-VN" altLang="en-US" sz="60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HP001 4 hàng" panose="020B0603050302020204" pitchFamily="34" charset="0"/>
              <a:cs typeface="Times New Roman" panose="02020603050405020304" charset="0"/>
            </a:endParaRPr>
          </a:p>
        </p:txBody>
      </p:sp>
      <p:pic>
        <p:nvPicPr>
          <p:cNvPr id="22" name="Đồng hồ đếm ngược 1 phút">
            <a:hlinkClick r:id="" action="ppaction://media"/>
            <a:extLst>
              <a:ext uri="{FF2B5EF4-FFF2-40B4-BE49-F238E27FC236}">
                <a16:creationId xmlns:a16="http://schemas.microsoft.com/office/drawing/2014/main" id="{A4A607B4-9F0C-4450-7797-B526F978465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-1"/>
            <a:ext cx="2499519" cy="1404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0893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60976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9" dur="1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video>
              <p:cMediaNode vol="80000">
                <p:cTn id="40" fill="hold" display="0">
                  <p:stCondLst>
                    <p:cond delay="indefinite"/>
                  </p:stCondLst>
                </p:cTn>
                <p:tgtEl>
                  <p:spTgt spid="22"/>
                </p:tgtEl>
              </p:cMediaNode>
            </p:video>
          </p:childTnLst>
        </p:cTn>
      </p:par>
    </p:tnLst>
    <p:bldLst>
      <p:bldP spid="10" grpId="0"/>
      <p:bldP spid="13" grpId="0"/>
      <p:bldP spid="14" grpId="0"/>
      <p:bldP spid="16" grpId="0"/>
      <p:bldP spid="20" grpId="0"/>
      <p:bldP spid="2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650372" y="2286000"/>
            <a:ext cx="13693429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14525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 dirty="0" err="1">
                <a:ln>
                  <a:noFill/>
                </a:ln>
                <a:solidFill>
                  <a:srgbClr val="FFD535"/>
                </a:solidFill>
                <a:effectLst/>
                <a:uLnTx/>
                <a:uFillTx/>
                <a:latin typeface="HP001 4 hàng" panose="020B0603050302020204" pitchFamily="34" charset="0"/>
                <a:cs typeface="Times New Roman" pitchFamily="18" charset="0"/>
              </a:rPr>
              <a:t>Thực</a:t>
            </a:r>
            <a:r>
              <a:rPr kumimoji="0" 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FFD535"/>
                </a:solidFill>
                <a:effectLst/>
                <a:uLnTx/>
                <a:uFillTx/>
                <a:latin typeface="HP001 4 hàng" panose="020B0603050302020204" pitchFamily="34" charset="0"/>
                <a:cs typeface="Times New Roman" pitchFamily="18" charset="0"/>
              </a:rPr>
              <a:t> </a:t>
            </a:r>
            <a:r>
              <a:rPr kumimoji="0" lang="en-US" sz="6600" b="1" i="0" u="none" strike="noStrike" kern="1200" cap="none" spc="0" normalizeH="0" baseline="0" noProof="0" dirty="0" err="1">
                <a:ln>
                  <a:noFill/>
                </a:ln>
                <a:solidFill>
                  <a:srgbClr val="FFD535"/>
                </a:solidFill>
                <a:effectLst/>
                <a:uLnTx/>
                <a:uFillTx/>
                <a:latin typeface="HP001 4 hàng" panose="020B0603050302020204" pitchFamily="34" charset="0"/>
                <a:cs typeface="Times New Roman" pitchFamily="18" charset="0"/>
              </a:rPr>
              <a:t>hiện</a:t>
            </a:r>
            <a:r>
              <a:rPr kumimoji="0" 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FFD535"/>
                </a:solidFill>
                <a:effectLst/>
                <a:uLnTx/>
                <a:uFillTx/>
                <a:latin typeface="HP001 4 hàng" panose="020B0603050302020204" pitchFamily="34" charset="0"/>
                <a:cs typeface="Times New Roman" pitchFamily="18" charset="0"/>
              </a:rPr>
              <a:t> </a:t>
            </a:r>
            <a:r>
              <a:rPr kumimoji="0" lang="en-US" sz="6600" b="1" i="0" u="none" strike="noStrike" kern="1200" cap="none" spc="0" normalizeH="0" baseline="0" noProof="0" dirty="0" err="1">
                <a:ln>
                  <a:noFill/>
                </a:ln>
                <a:solidFill>
                  <a:srgbClr val="FFD535"/>
                </a:solidFill>
                <a:effectLst/>
                <a:uLnTx/>
                <a:uFillTx/>
                <a:latin typeface="HP001 4 hàng" panose="020B0603050302020204" pitchFamily="34" charset="0"/>
                <a:cs typeface="Times New Roman" pitchFamily="18" charset="0"/>
              </a:rPr>
              <a:t>phép</a:t>
            </a:r>
            <a:r>
              <a:rPr kumimoji="0" 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FFD535"/>
                </a:solidFill>
                <a:effectLst/>
                <a:uLnTx/>
                <a:uFillTx/>
                <a:latin typeface="HP001 4 hàng" panose="020B0603050302020204" pitchFamily="34" charset="0"/>
                <a:cs typeface="Times New Roman" pitchFamily="18" charset="0"/>
              </a:rPr>
              <a:t> chia </a:t>
            </a:r>
            <a:r>
              <a:rPr kumimoji="0" lang="en-US" sz="6600" b="1" i="0" u="none" strike="noStrike" kern="1200" cap="none" spc="0" normalizeH="0" baseline="0" noProof="0" dirty="0" err="1">
                <a:ln>
                  <a:noFill/>
                </a:ln>
                <a:solidFill>
                  <a:srgbClr val="FFD535"/>
                </a:solidFill>
                <a:effectLst/>
                <a:uLnTx/>
                <a:uFillTx/>
                <a:latin typeface="HP001 4 hàng" panose="020B0603050302020204" pitchFamily="34" charset="0"/>
                <a:cs typeface="Times New Roman" pitchFamily="18" charset="0"/>
              </a:rPr>
              <a:t>sau</a:t>
            </a:r>
            <a:r>
              <a:rPr kumimoji="0" 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FFD535"/>
                </a:solidFill>
                <a:effectLst/>
                <a:uLnTx/>
                <a:uFillTx/>
                <a:latin typeface="HP001 4 hàng" panose="020B0603050302020204" pitchFamily="34" charset="0"/>
                <a:cs typeface="Times New Roman" pitchFamily="18" charset="0"/>
              </a:rPr>
              <a:t>: 50 : 7 = ? </a:t>
            </a:r>
          </a:p>
        </p:txBody>
      </p:sp>
      <p:sp>
        <p:nvSpPr>
          <p:cNvPr id="11" name="Text Box 5131">
            <a:extLst>
              <a:ext uri="{FF2B5EF4-FFF2-40B4-BE49-F238E27FC236}">
                <a16:creationId xmlns:a16="http://schemas.microsoft.com/office/drawing/2014/main" id="{F83B38D8-D2E0-2AC8-13DA-8907EB182171}"/>
              </a:ext>
            </a:extLst>
          </p:cNvPr>
          <p:cNvSpPr txBox="1"/>
          <p:nvPr/>
        </p:nvSpPr>
        <p:spPr>
          <a:xfrm>
            <a:off x="6707240" y="4889863"/>
            <a:ext cx="1039960" cy="1015663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marL="0" marR="0" lvl="0" indent="0" algn="l" defTabSz="1452524" rtl="0" eaLnBrk="0" fontAlgn="auto" latinLnBrk="0" hangingPunct="0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HP001 4 hàng" panose="020B0603050302020204" pitchFamily="34" charset="0"/>
                <a:cs typeface="Times New Roman" panose="02020603050405020304" charset="0"/>
              </a:rPr>
              <a:t>50</a:t>
            </a:r>
            <a:endParaRPr kumimoji="0" lang="vi-VN" altLang="en-US" sz="60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HP001 4 hàng" panose="020B0603050302020204" pitchFamily="34" charset="0"/>
              <a:cs typeface="Times New Roman" panose="0202060305040502030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6FED405-8DB1-0711-5248-EAFF804E43C8}"/>
              </a:ext>
            </a:extLst>
          </p:cNvPr>
          <p:cNvSpPr/>
          <p:nvPr/>
        </p:nvSpPr>
        <p:spPr>
          <a:xfrm>
            <a:off x="6621335" y="5925642"/>
            <a:ext cx="111433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1452524" rtl="0" eaLnBrk="0" fontAlgn="auto" latinLnBrk="0" hangingPunct="0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HP001 4 hàng" panose="020B0603050302020204" pitchFamily="34" charset="0"/>
                <a:cs typeface="Times New Roman" panose="02020603050405020304" charset="0"/>
              </a:rPr>
              <a:t>49</a:t>
            </a:r>
            <a:endParaRPr kumimoji="0" lang="vi-VN" altLang="en-US" sz="60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HP001 4 hàng" panose="020B0603050302020204" pitchFamily="34" charset="0"/>
              <a:cs typeface="Times New Roman" panose="02020603050405020304" charset="0"/>
            </a:endParaRPr>
          </a:p>
        </p:txBody>
      </p:sp>
      <p:sp>
        <p:nvSpPr>
          <p:cNvPr id="14" name="Straight Connector 13">
            <a:extLst>
              <a:ext uri="{FF2B5EF4-FFF2-40B4-BE49-F238E27FC236}">
                <a16:creationId xmlns:a16="http://schemas.microsoft.com/office/drawing/2014/main" id="{9A9F1909-81E1-1E24-8463-273CB1A1AC4F}"/>
              </a:ext>
            </a:extLst>
          </p:cNvPr>
          <p:cNvSpPr/>
          <p:nvPr/>
        </p:nvSpPr>
        <p:spPr>
          <a:xfrm flipV="1">
            <a:off x="6778360" y="6923606"/>
            <a:ext cx="890666" cy="724"/>
          </a:xfrm>
          <a:prstGeom prst="line">
            <a:avLst/>
          </a:prstGeom>
          <a:ln>
            <a:solidFill>
              <a:srgbClr val="0000FF"/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sp>
      <p:sp>
        <p:nvSpPr>
          <p:cNvPr id="17" name="Text Box 5136">
            <a:extLst>
              <a:ext uri="{FF2B5EF4-FFF2-40B4-BE49-F238E27FC236}">
                <a16:creationId xmlns:a16="http://schemas.microsoft.com/office/drawing/2014/main" id="{4F215901-9FB8-F9DA-E21E-BE987E683314}"/>
              </a:ext>
            </a:extLst>
          </p:cNvPr>
          <p:cNvSpPr txBox="1"/>
          <p:nvPr/>
        </p:nvSpPr>
        <p:spPr>
          <a:xfrm>
            <a:off x="7966196" y="5951631"/>
            <a:ext cx="433317" cy="1015663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marL="0" marR="0" lvl="0" indent="0" algn="l" defTabSz="1452524" rtl="0" eaLnBrk="0" fontAlgn="auto" latinLnBrk="0" hangingPunct="0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HP001 4 hàng" panose="020B0603050302020204" pitchFamily="34" charset="0"/>
                <a:cs typeface="Times New Roman" panose="02020603050405020304" charset="0"/>
              </a:rPr>
              <a:t>7</a:t>
            </a:r>
            <a:endParaRPr kumimoji="0" lang="vi-VN" altLang="en-US" sz="60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HP001 4 hàng" panose="020B0603050302020204" pitchFamily="34" charset="0"/>
              <a:cs typeface="Times New Roman" panose="02020603050405020304" charset="0"/>
            </a:endParaRPr>
          </a:p>
        </p:txBody>
      </p:sp>
      <p:grpSp>
        <p:nvGrpSpPr>
          <p:cNvPr id="20" name="Group 19"/>
          <p:cNvGrpSpPr/>
          <p:nvPr/>
        </p:nvGrpSpPr>
        <p:grpSpPr>
          <a:xfrm>
            <a:off x="7757319" y="4876800"/>
            <a:ext cx="1039959" cy="1677199"/>
            <a:chOff x="4847551" y="4099979"/>
            <a:chExt cx="940005" cy="1276689"/>
          </a:xfrm>
        </p:grpSpPr>
        <p:sp>
          <p:nvSpPr>
            <p:cNvPr id="22" name="Straight Connector 21">
              <a:extLst>
                <a:ext uri="{FF2B5EF4-FFF2-40B4-BE49-F238E27FC236}">
                  <a16:creationId xmlns:a16="http://schemas.microsoft.com/office/drawing/2014/main" id="{E668DBCE-E728-86F4-8984-765146A20F8B}"/>
                </a:ext>
              </a:extLst>
            </p:cNvPr>
            <p:cNvSpPr/>
            <p:nvPr/>
          </p:nvSpPr>
          <p:spPr>
            <a:xfrm flipH="1">
              <a:off x="4847551" y="4099979"/>
              <a:ext cx="1" cy="1276689"/>
            </a:xfrm>
            <a:prstGeom prst="line">
              <a:avLst/>
            </a:prstGeom>
            <a:ln>
              <a:solidFill>
                <a:srgbClr val="0000FF"/>
              </a:solidFill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7502FC96-9B13-6E67-92B0-EBBE7CB9EC5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853277" y="4721606"/>
              <a:ext cx="934279" cy="0"/>
            </a:xfrm>
            <a:prstGeom prst="line">
              <a:avLst/>
            </a:prstGeom>
            <a:ln>
              <a:solidFill>
                <a:srgbClr val="0000FF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4" name="Rectangle 23">
            <a:extLst>
              <a:ext uri="{FF2B5EF4-FFF2-40B4-BE49-F238E27FC236}">
                <a16:creationId xmlns:a16="http://schemas.microsoft.com/office/drawing/2014/main" id="{66882BA4-412C-8D0B-1669-ADD75E0CFD65}"/>
              </a:ext>
            </a:extLst>
          </p:cNvPr>
          <p:cNvSpPr/>
          <p:nvPr/>
        </p:nvSpPr>
        <p:spPr>
          <a:xfrm>
            <a:off x="7966196" y="4907947"/>
            <a:ext cx="53089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1452524" rtl="0" eaLnBrk="0" fontAlgn="auto" latinLnBrk="0" hangingPunct="0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HP001 4 hàng" panose="020B0603050302020204" pitchFamily="34" charset="0"/>
                <a:cs typeface="Times New Roman" panose="02020603050405020304" charset="0"/>
              </a:rPr>
              <a:t>7</a:t>
            </a:r>
            <a:endParaRPr kumimoji="0" lang="vi-VN" altLang="en-US" sz="60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HP001 4 hàng" panose="020B0603050302020204" pitchFamily="34" charset="0"/>
              <a:cs typeface="Times New Roman" panose="02020603050405020304" charset="0"/>
            </a:endParaRPr>
          </a:p>
        </p:txBody>
      </p:sp>
      <p:sp>
        <p:nvSpPr>
          <p:cNvPr id="25" name="Text Box 6">
            <a:extLst>
              <a:ext uri="{FF2B5EF4-FFF2-40B4-BE49-F238E27FC236}">
                <a16:creationId xmlns:a16="http://schemas.microsoft.com/office/drawing/2014/main" id="{39046CFD-921D-9A91-2338-C0DACFBDF828}"/>
              </a:ext>
            </a:extLst>
          </p:cNvPr>
          <p:cNvSpPr txBox="1"/>
          <p:nvPr/>
        </p:nvSpPr>
        <p:spPr>
          <a:xfrm>
            <a:off x="7069747" y="7148439"/>
            <a:ext cx="30789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4525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HP001 4 hàng" panose="020B0603050302020204" pitchFamily="34" charset="0"/>
                <a:cs typeface="Times New Roman" panose="02020603050405020304" charset="0"/>
              </a:rPr>
              <a:t>1</a:t>
            </a:r>
            <a:endParaRPr kumimoji="0" lang="vi-VN" altLang="en-US" sz="60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HP001 4 hàng" panose="020B0603050302020204" pitchFamily="34" charset="0"/>
              <a:cs typeface="Times New Roman" panose="02020603050405020304" charset="0"/>
            </a:endParaRPr>
          </a:p>
        </p:txBody>
      </p:sp>
      <p:sp>
        <p:nvSpPr>
          <p:cNvPr id="7" name="Action Button: Return 6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83148E1E-B5C3-0CC4-F620-E8D3C4286700}"/>
              </a:ext>
            </a:extLst>
          </p:cNvPr>
          <p:cNvSpPr/>
          <p:nvPr/>
        </p:nvSpPr>
        <p:spPr>
          <a:xfrm>
            <a:off x="15429729" y="8281851"/>
            <a:ext cx="823119" cy="838200"/>
          </a:xfrm>
          <a:prstGeom prst="actionButtonReturn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4000"/>
          </a:p>
        </p:txBody>
      </p:sp>
      <p:pic>
        <p:nvPicPr>
          <p:cNvPr id="16" name="Đồng hồ đếm ngược 1 phút">
            <a:hlinkClick r:id="" action="ppaction://media"/>
            <a:extLst>
              <a:ext uri="{FF2B5EF4-FFF2-40B4-BE49-F238E27FC236}">
                <a16:creationId xmlns:a16="http://schemas.microsoft.com/office/drawing/2014/main" id="{B6AABC43-5467-C11C-32E0-49AE037D467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-1"/>
            <a:ext cx="2499519" cy="1404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057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9" dur="60976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4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video>
              <p:cMediaNode vol="80000">
                <p:cTn id="35" fill="hold" display="0">
                  <p:stCondLst>
                    <p:cond delay="indefinite"/>
                  </p:stCondLst>
                </p:cTn>
                <p:tgtEl>
                  <p:spTgt spid="16"/>
                </p:tgtEl>
              </p:cMediaNode>
            </p:video>
          </p:childTnLst>
        </p:cTn>
      </p:par>
    </p:tnLst>
    <p:bldLst>
      <p:bldP spid="11" grpId="0"/>
      <p:bldP spid="12" grpId="0"/>
      <p:bldP spid="17" grpId="0"/>
      <p:bldP spid="24" grpId="0"/>
      <p:bldP spid="2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585119" y="2351498"/>
            <a:ext cx="13480229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6000" b="1" i="0" u="none" strike="noStrike" cap="none" spc="0" normalizeH="0" baseline="0">
                <a:ln>
                  <a:noFill/>
                </a:ln>
                <a:effectLst/>
                <a:uLnTx/>
                <a:uFillTx/>
                <a:latin typeface="HP001 4 hàng" panose="020B0603050302020204" pitchFamily="34" charset="0"/>
                <a:cs typeface="Times New Roman" pitchFamily="18" charset="0"/>
              </a:defRPr>
            </a:lvl1pPr>
          </a:lstStyle>
          <a:p>
            <a:r>
              <a:rPr lang="en-US" sz="6600" dirty="0" err="1">
                <a:solidFill>
                  <a:srgbClr val="FFD535"/>
                </a:solidFill>
              </a:rPr>
              <a:t>Thực</a:t>
            </a:r>
            <a:r>
              <a:rPr lang="en-US" sz="6600" dirty="0">
                <a:solidFill>
                  <a:srgbClr val="FFD535"/>
                </a:solidFill>
              </a:rPr>
              <a:t> </a:t>
            </a:r>
            <a:r>
              <a:rPr lang="en-US" sz="6600" dirty="0" err="1">
                <a:solidFill>
                  <a:srgbClr val="FFD535"/>
                </a:solidFill>
              </a:rPr>
              <a:t>hiện</a:t>
            </a:r>
            <a:r>
              <a:rPr lang="en-US" sz="6600" dirty="0">
                <a:solidFill>
                  <a:srgbClr val="FFD535"/>
                </a:solidFill>
              </a:rPr>
              <a:t> </a:t>
            </a:r>
            <a:r>
              <a:rPr lang="en-US" sz="6600" dirty="0" err="1">
                <a:solidFill>
                  <a:srgbClr val="FFD535"/>
                </a:solidFill>
              </a:rPr>
              <a:t>phép</a:t>
            </a:r>
            <a:r>
              <a:rPr lang="en-US" sz="6600" dirty="0">
                <a:solidFill>
                  <a:srgbClr val="FFD535"/>
                </a:solidFill>
              </a:rPr>
              <a:t> chia </a:t>
            </a:r>
            <a:r>
              <a:rPr lang="en-US" sz="6600" dirty="0" err="1">
                <a:solidFill>
                  <a:srgbClr val="FFD535"/>
                </a:solidFill>
              </a:rPr>
              <a:t>sau</a:t>
            </a:r>
            <a:r>
              <a:rPr lang="en-US" sz="6600" dirty="0">
                <a:solidFill>
                  <a:srgbClr val="FFD535"/>
                </a:solidFill>
              </a:rPr>
              <a:t>: 25 : 5 =? </a:t>
            </a:r>
          </a:p>
        </p:txBody>
      </p:sp>
      <p:sp>
        <p:nvSpPr>
          <p:cNvPr id="7" name="Action Button: Return 6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49A82C74-3A72-BB46-D8FF-707E2018405E}"/>
              </a:ext>
            </a:extLst>
          </p:cNvPr>
          <p:cNvSpPr/>
          <p:nvPr/>
        </p:nvSpPr>
        <p:spPr>
          <a:xfrm>
            <a:off x="15453519" y="8305800"/>
            <a:ext cx="823119" cy="838200"/>
          </a:xfrm>
          <a:prstGeom prst="actionButtonReturn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 Box 5131">
            <a:extLst>
              <a:ext uri="{FF2B5EF4-FFF2-40B4-BE49-F238E27FC236}">
                <a16:creationId xmlns:a16="http://schemas.microsoft.com/office/drawing/2014/main" id="{7B199FE6-1D1C-7DA0-D213-73A925AE10B9}"/>
              </a:ext>
            </a:extLst>
          </p:cNvPr>
          <p:cNvSpPr txBox="1"/>
          <p:nvPr/>
        </p:nvSpPr>
        <p:spPr>
          <a:xfrm>
            <a:off x="6675888" y="4726761"/>
            <a:ext cx="1147512" cy="1015663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marL="0" marR="0" lvl="0" indent="0" algn="l" defTabSz="1452524" rtl="0" eaLnBrk="0" fontAlgn="auto" latinLnBrk="0" hangingPunct="0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HP001 4 hàng" panose="020B0603050302020204" pitchFamily="34" charset="0"/>
                <a:cs typeface="Times New Roman" panose="02020603050405020304" charset="0"/>
              </a:rPr>
              <a:t>25</a:t>
            </a:r>
            <a:endParaRPr kumimoji="0" lang="vi-VN" altLang="en-US" sz="60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HP001 4 hàng" panose="020B0603050302020204" pitchFamily="34" charset="0"/>
              <a:cs typeface="Times New Roman" panose="02020603050405020304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22215F8-EFA0-22E3-5C0D-A2430DD242F1}"/>
              </a:ext>
            </a:extLst>
          </p:cNvPr>
          <p:cNvSpPr/>
          <p:nvPr/>
        </p:nvSpPr>
        <p:spPr>
          <a:xfrm>
            <a:off x="6697535" y="5762540"/>
            <a:ext cx="111433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1452524" rtl="0" eaLnBrk="0" fontAlgn="auto" latinLnBrk="0" hangingPunct="0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6000" b="1" dirty="0">
                <a:solidFill>
                  <a:srgbClr val="0000FF"/>
                </a:solidFill>
                <a:latin typeface="HP001 4 hàng" panose="020B0603050302020204" pitchFamily="34" charset="0"/>
                <a:cs typeface="Times New Roman" panose="02020603050405020304" charset="0"/>
              </a:rPr>
              <a:t>25</a:t>
            </a:r>
            <a:endParaRPr kumimoji="0" lang="vi-VN" altLang="en-US" sz="60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HP001 4 hàng" panose="020B0603050302020204" pitchFamily="34" charset="0"/>
              <a:cs typeface="Times New Roman" panose="02020603050405020304" charset="0"/>
            </a:endParaRPr>
          </a:p>
        </p:txBody>
      </p:sp>
      <p:sp>
        <p:nvSpPr>
          <p:cNvPr id="23" name="Straight Connector 22">
            <a:extLst>
              <a:ext uri="{FF2B5EF4-FFF2-40B4-BE49-F238E27FC236}">
                <a16:creationId xmlns:a16="http://schemas.microsoft.com/office/drawing/2014/main" id="{1FAB1E89-0682-6141-F2BD-36584C13BDC3}"/>
              </a:ext>
            </a:extLst>
          </p:cNvPr>
          <p:cNvSpPr/>
          <p:nvPr/>
        </p:nvSpPr>
        <p:spPr>
          <a:xfrm flipV="1">
            <a:off x="6854560" y="6760504"/>
            <a:ext cx="890666" cy="724"/>
          </a:xfrm>
          <a:prstGeom prst="line">
            <a:avLst/>
          </a:prstGeom>
          <a:ln>
            <a:solidFill>
              <a:srgbClr val="0000FF"/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sp>
      <p:sp>
        <p:nvSpPr>
          <p:cNvPr id="24" name="Text Box 5136">
            <a:extLst>
              <a:ext uri="{FF2B5EF4-FFF2-40B4-BE49-F238E27FC236}">
                <a16:creationId xmlns:a16="http://schemas.microsoft.com/office/drawing/2014/main" id="{BFE5D90F-92C7-1EB5-DE72-2FB81C7D4234}"/>
              </a:ext>
            </a:extLst>
          </p:cNvPr>
          <p:cNvSpPr txBox="1"/>
          <p:nvPr/>
        </p:nvSpPr>
        <p:spPr>
          <a:xfrm>
            <a:off x="8042396" y="5788529"/>
            <a:ext cx="433317" cy="1015663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marL="0" marR="0" lvl="0" indent="0" algn="l" defTabSz="1452524" rtl="0" eaLnBrk="0" fontAlgn="auto" latinLnBrk="0" hangingPunct="0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6000" b="1" dirty="0">
                <a:solidFill>
                  <a:srgbClr val="0000FF"/>
                </a:solidFill>
                <a:latin typeface="HP001 4 hàng" panose="020B0603050302020204" pitchFamily="34" charset="0"/>
                <a:cs typeface="Times New Roman" panose="02020603050405020304" charset="0"/>
              </a:rPr>
              <a:t>5</a:t>
            </a:r>
            <a:endParaRPr kumimoji="0" lang="vi-VN" altLang="en-US" sz="60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HP001 4 hàng" panose="020B0603050302020204" pitchFamily="34" charset="0"/>
              <a:cs typeface="Times New Roman" panose="02020603050405020304" charset="0"/>
            </a:endParaRP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6CD1DE80-4967-14F6-7BFD-F02B40512AA2}"/>
              </a:ext>
            </a:extLst>
          </p:cNvPr>
          <p:cNvGrpSpPr/>
          <p:nvPr/>
        </p:nvGrpSpPr>
        <p:grpSpPr>
          <a:xfrm>
            <a:off x="7833519" y="4713698"/>
            <a:ext cx="1039959" cy="1677199"/>
            <a:chOff x="4847551" y="4099979"/>
            <a:chExt cx="940005" cy="1276689"/>
          </a:xfrm>
        </p:grpSpPr>
        <p:sp>
          <p:nvSpPr>
            <p:cNvPr id="26" name="Straight Connector 25">
              <a:extLst>
                <a:ext uri="{FF2B5EF4-FFF2-40B4-BE49-F238E27FC236}">
                  <a16:creationId xmlns:a16="http://schemas.microsoft.com/office/drawing/2014/main" id="{2B1C3145-40F8-4284-87AA-6AF3B8F63889}"/>
                </a:ext>
              </a:extLst>
            </p:cNvPr>
            <p:cNvSpPr/>
            <p:nvPr/>
          </p:nvSpPr>
          <p:spPr>
            <a:xfrm flipH="1">
              <a:off x="4847551" y="4099979"/>
              <a:ext cx="1" cy="1276689"/>
            </a:xfrm>
            <a:prstGeom prst="line">
              <a:avLst/>
            </a:prstGeom>
            <a:ln>
              <a:solidFill>
                <a:srgbClr val="0000FF"/>
              </a:solidFill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B17AF604-5EE8-BD4F-BE3F-427C63FB4F7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853277" y="4721606"/>
              <a:ext cx="934279" cy="0"/>
            </a:xfrm>
            <a:prstGeom prst="line">
              <a:avLst/>
            </a:prstGeom>
            <a:ln>
              <a:solidFill>
                <a:srgbClr val="0000FF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8" name="Rectangle 27">
            <a:extLst>
              <a:ext uri="{FF2B5EF4-FFF2-40B4-BE49-F238E27FC236}">
                <a16:creationId xmlns:a16="http://schemas.microsoft.com/office/drawing/2014/main" id="{B1605DDA-BF8A-0997-4CA1-1B57C3D33FD1}"/>
              </a:ext>
            </a:extLst>
          </p:cNvPr>
          <p:cNvSpPr/>
          <p:nvPr/>
        </p:nvSpPr>
        <p:spPr>
          <a:xfrm>
            <a:off x="8042396" y="4744845"/>
            <a:ext cx="53089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1452524" rtl="0" eaLnBrk="0" fontAlgn="auto" latinLnBrk="0" hangingPunct="0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6000" b="1" dirty="0">
                <a:solidFill>
                  <a:srgbClr val="0000FF"/>
                </a:solidFill>
                <a:latin typeface="HP001 4 hàng" panose="020B0603050302020204" pitchFamily="34" charset="0"/>
                <a:cs typeface="Times New Roman" panose="02020603050405020304" charset="0"/>
              </a:rPr>
              <a:t>5</a:t>
            </a:r>
            <a:endParaRPr kumimoji="0" lang="vi-VN" altLang="en-US" sz="60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HP001 4 hàng" panose="020B0603050302020204" pitchFamily="34" charset="0"/>
              <a:cs typeface="Times New Roman" panose="02020603050405020304" charset="0"/>
            </a:endParaRPr>
          </a:p>
        </p:txBody>
      </p:sp>
      <p:sp>
        <p:nvSpPr>
          <p:cNvPr id="29" name="Text Box 6">
            <a:extLst>
              <a:ext uri="{FF2B5EF4-FFF2-40B4-BE49-F238E27FC236}">
                <a16:creationId xmlns:a16="http://schemas.microsoft.com/office/drawing/2014/main" id="{40C12B0F-B717-DC54-DF59-676DA90623C5}"/>
              </a:ext>
            </a:extLst>
          </p:cNvPr>
          <p:cNvSpPr txBox="1"/>
          <p:nvPr/>
        </p:nvSpPr>
        <p:spPr>
          <a:xfrm>
            <a:off x="7145947" y="6985337"/>
            <a:ext cx="30789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4525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6000" b="1" dirty="0">
                <a:solidFill>
                  <a:srgbClr val="0000FF"/>
                </a:solidFill>
                <a:latin typeface="HP001 4 hàng" panose="020B0603050302020204" pitchFamily="34" charset="0"/>
                <a:cs typeface="Times New Roman" panose="02020603050405020304" charset="0"/>
              </a:rPr>
              <a:t>0</a:t>
            </a:r>
            <a:endParaRPr kumimoji="0" lang="vi-VN" altLang="en-US" sz="60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HP001 4 hàng" panose="020B0603050302020204" pitchFamily="34" charset="0"/>
              <a:cs typeface="Times New Roman" panose="02020603050405020304" charset="0"/>
            </a:endParaRPr>
          </a:p>
        </p:txBody>
      </p:sp>
      <p:pic>
        <p:nvPicPr>
          <p:cNvPr id="30" name="Đồng hồ đếm ngược 1 phút">
            <a:hlinkClick r:id="" action="ppaction://media"/>
            <a:extLst>
              <a:ext uri="{FF2B5EF4-FFF2-40B4-BE49-F238E27FC236}">
                <a16:creationId xmlns:a16="http://schemas.microsoft.com/office/drawing/2014/main" id="{B300C765-958A-A54D-4EFA-9C809D4040A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-1"/>
            <a:ext cx="2499519" cy="1404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2788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9" dur="60976" fill="hold"/>
                                        <p:tgtEl>
                                          <p:spTgt spid="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4" dur="1" fill="hold"/>
                                        <p:tgtEl>
                                          <p:spTgt spid="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video>
              <p:cMediaNode vol="80000">
                <p:cTn id="35" fill="hold" display="0">
                  <p:stCondLst>
                    <p:cond delay="indefinite"/>
                  </p:stCondLst>
                </p:cTn>
                <p:tgtEl>
                  <p:spTgt spid="30"/>
                </p:tgtEl>
              </p:cMediaNode>
            </p:video>
          </p:childTnLst>
        </p:cTn>
      </p:par>
    </p:tnLst>
    <p:bldLst>
      <p:bldP spid="21" grpId="0"/>
      <p:bldP spid="22" grpId="0"/>
      <p:bldP spid="24" grpId="0"/>
      <p:bldP spid="28" grpId="0"/>
      <p:bldP spid="29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1201</TotalTime>
  <Words>510</Words>
  <Application>Microsoft Office PowerPoint</Application>
  <PresentationFormat>Custom</PresentationFormat>
  <Paragraphs>146</Paragraphs>
  <Slides>21</Slides>
  <Notes>0</Notes>
  <HiddenSlides>0</HiddenSlides>
  <MMClips>6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6" baseType="lpstr">
      <vt:lpstr>Arial</vt:lpstr>
      <vt:lpstr>Calibri</vt:lpstr>
      <vt:lpstr>HP001 4 hàng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Vân Thùy</cp:lastModifiedBy>
  <cp:revision>162</cp:revision>
  <dcterms:created xsi:type="dcterms:W3CDTF">2022-07-10T01:37:20Z</dcterms:created>
  <dcterms:modified xsi:type="dcterms:W3CDTF">2023-11-12T12:03:03Z</dcterms:modified>
</cp:coreProperties>
</file>