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4" r:id="rId2"/>
    <p:sldMasterId id="2147483686" r:id="rId3"/>
    <p:sldMasterId id="2147483699" r:id="rId4"/>
    <p:sldMasterId id="2147483711" r:id="rId5"/>
  </p:sldMasterIdLst>
  <p:notesMasterIdLst>
    <p:notesMasterId r:id="rId42"/>
  </p:notesMasterIdLst>
  <p:sldIdLst>
    <p:sldId id="333" r:id="rId6"/>
    <p:sldId id="5300180" r:id="rId7"/>
    <p:sldId id="5300182" r:id="rId8"/>
    <p:sldId id="5300188" r:id="rId9"/>
    <p:sldId id="334" r:id="rId10"/>
    <p:sldId id="297" r:id="rId11"/>
    <p:sldId id="285" r:id="rId12"/>
    <p:sldId id="286" r:id="rId13"/>
    <p:sldId id="5300186" r:id="rId14"/>
    <p:sldId id="5300187" r:id="rId15"/>
    <p:sldId id="5300189" r:id="rId16"/>
    <p:sldId id="5300190" r:id="rId17"/>
    <p:sldId id="5300191" r:id="rId18"/>
    <p:sldId id="5300184" r:id="rId19"/>
    <p:sldId id="5300199" r:id="rId20"/>
    <p:sldId id="5300201" r:id="rId21"/>
    <p:sldId id="5300192" r:id="rId22"/>
    <p:sldId id="5300193" r:id="rId23"/>
    <p:sldId id="5300195" r:id="rId24"/>
    <p:sldId id="5300196" r:id="rId25"/>
    <p:sldId id="5300197" r:id="rId26"/>
    <p:sldId id="5300198" r:id="rId27"/>
    <p:sldId id="317" r:id="rId28"/>
    <p:sldId id="5300202" r:id="rId29"/>
    <p:sldId id="339" r:id="rId30"/>
    <p:sldId id="5300203" r:id="rId31"/>
    <p:sldId id="5300204" r:id="rId32"/>
    <p:sldId id="5300205" r:id="rId33"/>
    <p:sldId id="5300206" r:id="rId34"/>
    <p:sldId id="5300207" r:id="rId35"/>
    <p:sldId id="5300208" r:id="rId36"/>
    <p:sldId id="1813" r:id="rId37"/>
    <p:sldId id="5300209" r:id="rId38"/>
    <p:sldId id="5300210" r:id="rId39"/>
    <p:sldId id="5300211" r:id="rId40"/>
    <p:sldId id="530017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3C7A0-41F1-4974-A6A3-653C6975268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F3E80-12DB-40CE-8AB7-25AE9B2C5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85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046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638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638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E2FEC-C045-4020-9F63-96BBC15880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17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0727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9122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198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8732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358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335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573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94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617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54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540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250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F1A0D-FD53-4D0B-A47C-0D0F0D6BFA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594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2223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086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123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62BC96-700D-44E1-AB24-B5684269912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3405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959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62BC96-700D-44E1-AB24-B5684269912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0134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8494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248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5303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589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4150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6002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4546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8329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8830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F1A0D-FD53-4D0B-A47C-0D0F0D6BF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768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jieri/" TargetMode="External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713922"/>
      </p:ext>
    </p:extLst>
  </p:cSld>
  <p:clrMapOvr>
    <a:masterClrMapping/>
  </p:clrMapOvr>
  <p:transition spd="slow" advClick="0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8093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491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8496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6130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92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567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0120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293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2356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5716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774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EFA2A0-23A0-4B6B-B7CF-87850E75D9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3DDCD45-F33C-4A8C-BCC9-69744B3CC3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3651FD-1CF2-4B3C-87FE-A852644908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05E2B-B757-4336-8675-F7165855695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976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FF8B5B-CD10-4F01-B5AD-460CF2A2F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678E46-AEDE-4C3D-BA52-68FF776DDD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D4A309-C68B-49D5-BACC-09D6712822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6D081A-6599-4159-9020-D6ACF1BE67C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765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230BC2-F164-4612-B7D9-0D32BB9181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00CE9C-6F97-4B78-AEE3-EBE206FB7A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384BE0-7140-4839-8070-EE34EC5FD9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BEA81A-95E4-4C6A-87AF-0E6B88BBD77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512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37AA34-4A66-47A8-8F9B-456060BFF8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5E4118-1269-4558-ADC3-58AD5FCCE8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64A195-BBFB-49B4-95DB-B058742710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BFFC65-0E9F-4E5E-A4D0-6F7289AEC47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808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320E497-FD11-4063-979E-461951CD68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53D04CE-1DD7-404D-BE64-C3B52FE119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789695F-4637-4273-9BC3-0C989E558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609E8-CAA8-4DEC-840E-7632894F278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4239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40D927-6729-4EDF-AE66-ED46FD7551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CFD4E2A-9007-4096-818E-4D0DF42225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AF8F079-FBF2-4BBB-9F60-A5EB185D88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D2EAC2-C2CE-46D8-90BA-EE960D9457B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537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46DA7FE-5B39-48EB-AE5A-F4882DB9A1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1C45E2A-4B15-4781-9757-4E9B962EA0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089135-827C-4BBA-ADB3-1C9AC81DC5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236924-1D13-4C6E-B979-7C0E2AC35CA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76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C1D087-867F-4C04-A21F-E1EABDF8B6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780E3C-B006-4EE9-A31B-27C4541360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172DB9-80B6-4089-8AD6-AF1D39B06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EC6D4-4720-450B-BBD6-EFA6256D911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425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EF1CA1-79C2-477E-A0A3-0A86833DEC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BB4DF9-133F-4C79-841B-D6B2942DFB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51107-94DE-447F-95C7-3D0DCE2349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2E51B-ADCD-4746-AED7-F754D1DFF734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4139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16583B-E92F-4A5A-AE62-89E47E1031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82030-FD4D-4E8B-ABFE-789CB81553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125311-D4FD-4656-8263-2684E3F56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00EFF6-9381-4D57-A6CA-0508D122FBC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048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2FF18C-51F7-48A6-A9F3-062802F81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D6B4F9-482F-4634-848D-162CE01867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1C46C3-6872-4E3F-8502-84F7B55FF3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92667C-B769-49BC-8D51-8CE5AC853B9E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8488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10ECA5B-61AD-4615-B91D-2C743C12A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E4409F0-98EA-4775-BC79-A42C51065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9938734-AD0F-4D01-B142-396E7FC70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5E1650-A502-4755-A873-A20F203FF26B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11450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2FAA6-B5F4-4577-8106-5CDC13A81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41C9F-DB87-4EAC-B55C-37A4106F5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155E5-13D5-4392-BF30-4B7385F0E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79AFC-F3D6-4EE9-8BB0-7E5CADD7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87739-62BC-4A9B-B08A-F26CBC71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844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4C7C-D013-4077-8A71-1CCAC1A26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304BB-E808-44F3-8B0A-011AFD8EF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EBDFB-B329-4FC9-A698-FA5224FA8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B657A-03CB-419E-9796-77D3D76BC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6F5F-810D-4DAC-A438-8D765F171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145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7EEFD-C327-403D-85A2-5817CD89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639C3-45AB-4C72-94E9-DA87DB289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40065-1297-448E-B0D4-E43001C99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6631F-401A-4AFD-A460-1BCAE3F95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78FB7-1A0A-463C-96DC-DA1389DE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560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03597-9E19-4AC7-9C39-EFAE95303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AF793-14C9-42E1-A54E-BC2083B82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76720E-D352-475B-9EAA-D29A65973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91CBF-1B08-4704-8106-213F1AAD3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E15AF-2CA4-44E6-AC00-03260A91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5ACF7-CCD1-49FC-B88B-AC466B97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11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6B43-2D17-46B8-AE88-2D0520EFB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BA840-BE5D-4CA4-B81D-7DF6056F5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EF69B-0058-470D-BB7E-838D9A19D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8917F9-A48D-4C79-B664-52E086469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2B514A-C5B5-49F3-A9CD-5B6AA1E10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2482E5-E47C-498A-B5C1-66AF0194B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B40D71-6491-461C-8A46-EEB3E770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07D13E-68A0-479C-AE2A-A83E487D2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39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BFFCF-04E7-4469-961F-81792D6F0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C949B1-36B0-41A5-A91A-E0FCFB863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289D6-AB8D-4B64-99C6-3C465FA2A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B18C52-3340-4786-90E1-0D22D1D9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925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4ABB5B-96D8-4000-9E31-ACEF5AA50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33561-D761-45AD-8896-21397A75D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F874C-FBF8-4987-B6DC-9D42708CC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003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A04B0-C934-4930-876F-8275D7FDD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BD336-C905-4A2F-A571-E03463BCA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73BCD-9484-4C28-A3F0-DCE77F263A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9B57E-A432-4500-93BF-F901E3624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506014-64FB-4815-917E-BD8386EA3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C0DC9-173B-4997-8587-0647291A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958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DBE3-D82A-44FE-BFC7-4ECD0A8C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CA2BC2-7ECD-4447-840B-1ABEFEA3C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028EC-E082-4BDB-9E43-5AFD30978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C910B-BA23-4DBF-99BF-D2534C2F6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79D93-A1B7-4002-8BB3-2EFB3827F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51646-D2EE-4450-876B-F09C326F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3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54F75-DE70-4DC1-AF43-653B820A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F8735E-5DC2-49EB-8B63-A3B277D9A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6120A-F2EF-47B7-A883-1F65090A6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95078-616A-462A-AE30-592578A7A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0E891-BF22-4FD8-B2EB-B254C591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295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9547C6-47A1-4B4F-9047-F20A1098E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0DB1D-644B-492C-88E1-B7286C13C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27AB4-E953-4DD2-B13B-CD1B16293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A5520-0EF7-46D4-B397-433611F7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491D7-66B2-4AE8-852D-4CACFC0FF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987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6471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253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5723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3467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1269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187624" y="6739570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节日</a:t>
            </a: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</a:rPr>
              <a:t>http://www.1ppt.com/jieri/</a:t>
            </a:r>
          </a:p>
        </p:txBody>
      </p:sp>
    </p:spTree>
    <p:extLst>
      <p:ext uri="{BB962C8B-B14F-4D97-AF65-F5344CB8AC3E}">
        <p14:creationId xmlns:p14="http://schemas.microsoft.com/office/powerpoint/2010/main" val="33408745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7920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9279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2698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45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3450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3252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A251F4-1A55-4054-B979-E3CC8C5BB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485DD1D-21FB-46C7-93D9-1DBC060E737E}"/>
              </a:ext>
            </a:extLst>
          </p:cNvPr>
          <p:cNvSpPr/>
          <p:nvPr userDrawn="1"/>
        </p:nvSpPr>
        <p:spPr>
          <a:xfrm>
            <a:off x="511320" y="486250"/>
            <a:ext cx="11169359" cy="5885500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  <a:sym typeface="KaiTi" panose="02010609060101010101" pitchFamily="49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C8B280-F8F8-4231-8F99-D044C630127C}"/>
              </a:ext>
            </a:extLst>
          </p:cNvPr>
          <p:cNvSpPr/>
          <p:nvPr userDrawn="1"/>
        </p:nvSpPr>
        <p:spPr>
          <a:xfrm>
            <a:off x="0" y="0"/>
            <a:ext cx="94750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rgbClr val="C9FAF3"/>
                </a:solidFill>
                <a:effectLst/>
                <a:latin typeface="Segoe UI"/>
              </a:rPr>
              <a:t>Ms. Ngoc Phan</a:t>
            </a:r>
            <a:endParaRPr lang="en-US" sz="800" dirty="0">
              <a:solidFill>
                <a:srgbClr val="C9FAF3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9CCA42-7B7D-4593-9F74-0DC78A238C4B}"/>
              </a:ext>
            </a:extLst>
          </p:cNvPr>
          <p:cNvSpPr txBox="1"/>
          <p:nvPr userDrawn="1"/>
        </p:nvSpPr>
        <p:spPr>
          <a:xfrm>
            <a:off x="10979751" y="0"/>
            <a:ext cx="12942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A0F6E6"/>
                </a:solidFill>
              </a:rPr>
              <a:t>Ms Ngoc Phan</a:t>
            </a:r>
          </a:p>
        </p:txBody>
      </p:sp>
    </p:spTree>
    <p:extLst>
      <p:ext uri="{BB962C8B-B14F-4D97-AF65-F5344CB8AC3E}">
        <p14:creationId xmlns:p14="http://schemas.microsoft.com/office/powerpoint/2010/main" val="4762273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4B29A9D-9234-4D6C-BFDD-BAC267C2B7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0D2F48-19A1-41CA-AC6D-31A35FC1069D}"/>
              </a:ext>
            </a:extLst>
          </p:cNvPr>
          <p:cNvSpPr/>
          <p:nvPr userDrawn="1"/>
        </p:nvSpPr>
        <p:spPr>
          <a:xfrm>
            <a:off x="103094" y="114009"/>
            <a:ext cx="94750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rgbClr val="CAFBF4"/>
                </a:solidFill>
                <a:effectLst/>
                <a:latin typeface="Segoe UI"/>
              </a:rPr>
              <a:t>Ms. Ngoc Phan</a:t>
            </a:r>
            <a:endParaRPr lang="en-US" sz="800" dirty="0">
              <a:solidFill>
                <a:srgbClr val="CAFBF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97566-9984-4EB5-ABC7-5C4F575F7CE5}"/>
              </a:ext>
            </a:extLst>
          </p:cNvPr>
          <p:cNvSpPr txBox="1"/>
          <p:nvPr userDrawn="1"/>
        </p:nvSpPr>
        <p:spPr>
          <a:xfrm>
            <a:off x="10979751" y="0"/>
            <a:ext cx="12942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A0F6E6"/>
                </a:solidFill>
              </a:rPr>
              <a:t>Ms Ngoc Phan</a:t>
            </a:r>
          </a:p>
        </p:txBody>
      </p:sp>
    </p:spTree>
    <p:extLst>
      <p:ext uri="{BB962C8B-B14F-4D97-AF65-F5344CB8AC3E}">
        <p14:creationId xmlns:p14="http://schemas.microsoft.com/office/powerpoint/2010/main" val="11751220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8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4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AA37481-8BE4-476E-8F17-8ED7A4A7E585}"/>
              </a:ext>
            </a:extLst>
          </p:cNvPr>
          <p:cNvGrpSpPr/>
          <p:nvPr/>
        </p:nvGrpSpPr>
        <p:grpSpPr>
          <a:xfrm>
            <a:off x="43404" y="486136"/>
            <a:ext cx="12017658" cy="6795091"/>
            <a:chOff x="-556262" y="-1050325"/>
            <a:chExt cx="13471152" cy="7616933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6A9C353-8436-4CEA-BF51-E55BBE966622}"/>
                </a:ext>
              </a:extLst>
            </p:cNvPr>
            <p:cNvSpPr/>
            <p:nvPr/>
          </p:nvSpPr>
          <p:spPr>
            <a:xfrm>
              <a:off x="-556262" y="4827858"/>
              <a:ext cx="1738751" cy="1738750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533FB64A-D2CC-4454-9E8A-B25A62F3CCCC}"/>
                </a:ext>
              </a:extLst>
            </p:cNvPr>
            <p:cNvSpPr/>
            <p:nvPr/>
          </p:nvSpPr>
          <p:spPr>
            <a:xfrm>
              <a:off x="12658642" y="2650681"/>
              <a:ext cx="256248" cy="256248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1EF37881-29D8-40CA-8623-C33A05F3D08E}"/>
                </a:ext>
              </a:extLst>
            </p:cNvPr>
            <p:cNvSpPr/>
            <p:nvPr/>
          </p:nvSpPr>
          <p:spPr>
            <a:xfrm>
              <a:off x="2738005" y="-1050325"/>
              <a:ext cx="335666" cy="335666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A37E03EB-461F-4859-A95B-8C1F54AF88D8}"/>
                </a:ext>
              </a:extLst>
            </p:cNvPr>
            <p:cNvSpPr/>
            <p:nvPr/>
          </p:nvSpPr>
          <p:spPr>
            <a:xfrm>
              <a:off x="4245980" y="4689677"/>
              <a:ext cx="163974" cy="163974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C78E8C11-9E02-40C8-8429-1A920CD1BC7A}"/>
                </a:ext>
              </a:extLst>
            </p:cNvPr>
            <p:cNvSpPr/>
            <p:nvPr/>
          </p:nvSpPr>
          <p:spPr>
            <a:xfrm>
              <a:off x="1430906" y="5405378"/>
              <a:ext cx="405115" cy="405115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592F6B1F-5ED0-402A-AE15-B654010220EE}"/>
                </a:ext>
              </a:extLst>
            </p:cNvPr>
            <p:cNvSpPr/>
            <p:nvPr/>
          </p:nvSpPr>
          <p:spPr>
            <a:xfrm>
              <a:off x="11528407" y="4853652"/>
              <a:ext cx="611527" cy="611527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D4461D63-91FD-4B74-BCD5-1B3F03CFB1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7" t="16300" r="43469" b="74527"/>
          <a:stretch/>
        </p:blipFill>
        <p:spPr>
          <a:xfrm>
            <a:off x="10824176" y="5847942"/>
            <a:ext cx="1324420" cy="79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1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 spd="slow" advClick="0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83441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8AD4FC1-6F28-4A7A-AA2D-3B37802063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2EAC216-AB7A-4707-B153-DA9366FA05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B59417-5D6A-46E0-A9E1-9FC35330AC3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36EB14E-9286-41D7-BF44-241175AF64F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84F58F2-0B57-4562-B206-1E051B069E6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435EFD-E641-4BA7-8069-6A274C5938C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A8656F-24E9-47A1-9CD6-788BE1477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6A78F-9B8A-40B7-B6E8-578E07167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F2B65-A581-41FE-8FCA-9CA645F641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305DC-5C54-46E2-9A09-D4E3C703E9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9861-CA45-4686-B3BE-C88F28713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0FC49-EF65-48F2-AB7B-F07F3FCF71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5586E-7D93-4423-B1D5-41B5A4CC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F1C44-AB0D-4B7D-9919-2685DCB053B6}" type="datetimeFigureOut">
              <a:rPr lang="zh-CN" altLang="en-US" smtClean="0"/>
              <a:t>2023/10/31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D1F0E-EE9A-45FF-A797-292B13561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36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slide" Target="slide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0.emf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0.emf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9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0.emf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0.emf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664FB9-2355-82A2-C011-FB25EB64D47A}"/>
              </a:ext>
            </a:extLst>
          </p:cNvPr>
          <p:cNvSpPr txBox="1"/>
          <p:nvPr/>
        </p:nvSpPr>
        <p:spPr>
          <a:xfrm>
            <a:off x="6637623" y="5341675"/>
            <a:ext cx="54929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7a6</a:t>
            </a:r>
          </a:p>
          <a:p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Lê Thị Hải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Yến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0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17">
            <a:extLst>
              <a:ext uri="{FF2B5EF4-FFF2-40B4-BE49-F238E27FC236}">
                <a16:creationId xmlns:a16="http://schemas.microsoft.com/office/drawing/2014/main" id="{05ECD08D-5EDB-1D49-84EC-EE400B5C4569}"/>
              </a:ext>
            </a:extLst>
          </p:cNvPr>
          <p:cNvGrpSpPr/>
          <p:nvPr/>
        </p:nvGrpSpPr>
        <p:grpSpPr>
          <a:xfrm>
            <a:off x="2870200" y="785791"/>
            <a:ext cx="8189686" cy="4871761"/>
            <a:chOff x="1676399" y="1476373"/>
            <a:chExt cx="7086600" cy="4037873"/>
          </a:xfrm>
          <a:solidFill>
            <a:srgbClr val="7CB592"/>
          </a:solidFill>
        </p:grpSpPr>
        <p:sp>
          <p:nvSpPr>
            <p:cNvPr id="13" name="矩形 18">
              <a:extLst>
                <a:ext uri="{FF2B5EF4-FFF2-40B4-BE49-F238E27FC236}">
                  <a16:creationId xmlns:a16="http://schemas.microsoft.com/office/drawing/2014/main" id="{D35936E9-8FF0-FC47-9C7D-5EDCAFC57234}"/>
                </a:ext>
              </a:extLst>
            </p:cNvPr>
            <p:cNvSpPr/>
            <p:nvPr/>
          </p:nvSpPr>
          <p:spPr>
            <a:xfrm>
              <a:off x="1676399" y="1476373"/>
              <a:ext cx="7086600" cy="3999982"/>
            </a:xfrm>
            <a:prstGeom prst="rect">
              <a:avLst/>
            </a:prstGeom>
            <a:grpFill/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E56617A7-790A-914A-96A5-AF793711F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5200752" y="1952000"/>
              <a:ext cx="37893" cy="7086600"/>
            </a:xfrm>
            <a:prstGeom prst="rect">
              <a:avLst/>
            </a:prstGeom>
            <a:grpFill/>
          </p:spPr>
        </p:pic>
      </p:grpSp>
      <p:grpSp>
        <p:nvGrpSpPr>
          <p:cNvPr id="15" name="组合 20">
            <a:extLst>
              <a:ext uri="{FF2B5EF4-FFF2-40B4-BE49-F238E27FC236}">
                <a16:creationId xmlns:a16="http://schemas.microsoft.com/office/drawing/2014/main" id="{15116371-42E0-6F41-B796-C38E9BD47EF4}"/>
              </a:ext>
            </a:extLst>
          </p:cNvPr>
          <p:cNvGrpSpPr/>
          <p:nvPr/>
        </p:nvGrpSpPr>
        <p:grpSpPr>
          <a:xfrm>
            <a:off x="2870200" y="1844471"/>
            <a:ext cx="7767505" cy="4139156"/>
            <a:chOff x="3390900" y="2609850"/>
            <a:chExt cx="8801101" cy="4139156"/>
          </a:xfrm>
        </p:grpSpPr>
        <p:sp>
          <p:nvSpPr>
            <p:cNvPr id="16" name="矩形 21">
              <a:extLst>
                <a:ext uri="{FF2B5EF4-FFF2-40B4-BE49-F238E27FC236}">
                  <a16:creationId xmlns:a16="http://schemas.microsoft.com/office/drawing/2014/main" id="{949F4F08-F2D4-194B-AD9D-C2FD0F082D44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0D456B5D-2F0B-0841-AF42-C7810988C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19" name="图片 1">
            <a:extLst>
              <a:ext uri="{FF2B5EF4-FFF2-40B4-BE49-F238E27FC236}">
                <a16:creationId xmlns:a16="http://schemas.microsoft.com/office/drawing/2014/main" id="{40D475B0-B883-8B4D-A11F-71FF0888E42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087333"/>
            <a:ext cx="6235415" cy="5209072"/>
          </a:xfrm>
          <a:prstGeom prst="rect">
            <a:avLst/>
          </a:prstGeom>
        </p:spPr>
      </p:pic>
      <p:sp>
        <p:nvSpPr>
          <p:cNvPr id="20" name="Google Shape;101;p2">
            <a:extLst>
              <a:ext uri="{FF2B5EF4-FFF2-40B4-BE49-F238E27FC236}">
                <a16:creationId xmlns:a16="http://schemas.microsoft.com/office/drawing/2014/main" id="{170E48C7-0564-2046-A453-41970FAF8E14}"/>
              </a:ext>
            </a:extLst>
          </p:cNvPr>
          <p:cNvSpPr/>
          <p:nvPr/>
        </p:nvSpPr>
        <p:spPr>
          <a:xfrm>
            <a:off x="3039172" y="1679797"/>
            <a:ext cx="759411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achen" panose="02020500000000000000" pitchFamily="18" charset="77"/>
              <a:ea typeface="DaddysGirl Medium" panose="02000603000000000000" pitchFamily="2" charset="0"/>
              <a:cs typeface="Aachen" panose="02020500000000000000" pitchFamily="18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VN-Hollie Script Pro" pitchFamily="2" charset="77"/>
                <a:ea typeface="SVN-Nickainley Script" panose="02000503000000020002" pitchFamily="50" charset="0"/>
                <a:cs typeface="+mn-cs"/>
              </a:rPr>
              <a:t>Hình ảnh hoa sen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VN-Hollie Script Pro" pitchFamily="2" charset="77"/>
                <a:ea typeface="SVN-Nickainley Script" panose="02000503000000020002" pitchFamily="50" charset="0"/>
                <a:cs typeface="+mn-cs"/>
              </a:rPr>
              <a:t>Trong bài ca dao “Trong đầm gì đẹp bằng sen”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VN-Hollie Script Pro" pitchFamily="2" charset="77"/>
              <a:ea typeface="SVN-Nickainley Script" panose="02000503000000020002" pitchFamily="50" charset="0"/>
              <a:cs typeface="+mn-cs"/>
            </a:endParaRPr>
          </a:p>
        </p:txBody>
      </p:sp>
      <p:sp>
        <p:nvSpPr>
          <p:cNvPr id="21" name="Google Shape;94;p2">
            <a:extLst>
              <a:ext uri="{FF2B5EF4-FFF2-40B4-BE49-F238E27FC236}">
                <a16:creationId xmlns:a16="http://schemas.microsoft.com/office/drawing/2014/main" id="{822E1FAA-9FF0-C746-94EE-470765533A1B}"/>
              </a:ext>
            </a:extLst>
          </p:cNvPr>
          <p:cNvSpPr/>
          <p:nvPr/>
        </p:nvSpPr>
        <p:spPr>
          <a:xfrm>
            <a:off x="2612571" y="971951"/>
            <a:ext cx="844731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3: 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Những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góc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nhìn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văn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chương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VN-Hollie Script Pro" pitchFamily="2" charset="77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C1CFCA-35CD-6F43-9ED7-0DDA4F4FF353}"/>
              </a:ext>
            </a:extLst>
          </p:cNvPr>
          <p:cNvSpPr/>
          <p:nvPr/>
        </p:nvSpPr>
        <p:spPr>
          <a:xfrm>
            <a:off x="3001605" y="1954124"/>
            <a:ext cx="1443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achen" panose="02020500000000000000" pitchFamily="18" charset="77"/>
                <a:ea typeface="DaddysGirl Medium" panose="02000603000000000000" pitchFamily="2" charset="0"/>
                <a:cs typeface="Aachen" panose="02020500000000000000" pitchFamily="18" charset="77"/>
              </a:rPr>
              <a:t>Văn bản 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71768150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586845" y="1825692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20653"/>
            <a:ext cx="12192000" cy="3713547"/>
          </a:xfrm>
          <a:prstGeom prst="rect">
            <a:avLst/>
          </a:prstGeom>
          <a:noFill/>
        </p:spPr>
      </p:pic>
      <p:sp>
        <p:nvSpPr>
          <p:cNvPr id="12" name="文本框 10">
            <a:extLst>
              <a:ext uri="{FF2B5EF4-FFF2-40B4-BE49-F238E27FC236}">
                <a16:creationId xmlns:a16="http://schemas.microsoft.com/office/drawing/2014/main" id="{CB76449B-2BDA-3CBA-77B9-89960D159752}"/>
              </a:ext>
            </a:extLst>
          </p:cNvPr>
          <p:cNvSpPr txBox="1"/>
          <p:nvPr/>
        </p:nvSpPr>
        <p:spPr>
          <a:xfrm>
            <a:off x="4126950" y="2221521"/>
            <a:ext cx="58957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KHỞI</a:t>
            </a:r>
            <a:r>
              <a:rPr kumimoji="0" lang="en-US" altLang="zh-CN" sz="6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ĐỘNG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929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3480653" y="1237957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29BD73C-523D-4F47-B794-6C0E8DD9C015}"/>
              </a:ext>
            </a:extLst>
          </p:cNvPr>
          <p:cNvGrpSpPr/>
          <p:nvPr/>
        </p:nvGrpSpPr>
        <p:grpSpPr>
          <a:xfrm>
            <a:off x="1478607" y="419491"/>
            <a:ext cx="4289673" cy="584775"/>
            <a:chOff x="6126807" y="583625"/>
            <a:chExt cx="4289673" cy="584775"/>
          </a:xfrm>
          <a:solidFill>
            <a:srgbClr val="00B050"/>
          </a:solidFill>
        </p:grpSpPr>
        <p:sp>
          <p:nvSpPr>
            <p:cNvPr id="23" name="矩形 9">
              <a:extLst>
                <a:ext uri="{FF2B5EF4-FFF2-40B4-BE49-F238E27FC236}">
                  <a16:creationId xmlns:a16="http://schemas.microsoft.com/office/drawing/2014/main" id="{EE148328-712A-7F44-854B-DC5B499E5A15}"/>
                </a:ext>
              </a:extLst>
            </p:cNvPr>
            <p:cNvSpPr/>
            <p:nvPr/>
          </p:nvSpPr>
          <p:spPr>
            <a:xfrm>
              <a:off x="6126807" y="591344"/>
              <a:ext cx="4004093" cy="5738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24" name="文本框 8">
              <a:extLst>
                <a:ext uri="{FF2B5EF4-FFF2-40B4-BE49-F238E27FC236}">
                  <a16:creationId xmlns:a16="http://schemas.microsoft.com/office/drawing/2014/main" id="{102FE4A9-5B29-4443-A0B3-1FE8E8E0CD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2565" y="583625"/>
              <a:ext cx="4263915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lementine" panose="020F0502020204030203" pitchFamily="34" charset="0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7" y="3144453"/>
            <a:ext cx="12192000" cy="3713547"/>
          </a:xfrm>
          <a:prstGeom prst="rect">
            <a:avLst/>
          </a:prstGeom>
          <a:noFill/>
        </p:spPr>
      </p:pic>
      <p:sp>
        <p:nvSpPr>
          <p:cNvPr id="12" name="文本框 10">
            <a:extLst>
              <a:ext uri="{FF2B5EF4-FFF2-40B4-BE49-F238E27FC236}">
                <a16:creationId xmlns:a16="http://schemas.microsoft.com/office/drawing/2014/main" id="{C2F88E37-262F-217A-FEC0-B21197EA21A0}"/>
              </a:ext>
            </a:extLst>
          </p:cNvPr>
          <p:cNvSpPr txBox="1"/>
          <p:nvPr/>
        </p:nvSpPr>
        <p:spPr>
          <a:xfrm>
            <a:off x="1391420" y="387051"/>
            <a:ext cx="602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vi-VN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 CHƠI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 CHỮ</a:t>
            </a:r>
            <a:endParaRPr lang="vi-VN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8E62AF19-4282-F7B7-DF8E-8CBFAD122339}"/>
              </a:ext>
            </a:extLst>
          </p:cNvPr>
          <p:cNvSpPr txBox="1"/>
          <p:nvPr/>
        </p:nvSpPr>
        <p:spPr>
          <a:xfrm>
            <a:off x="3333420" y="2156950"/>
            <a:ext cx="7664912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vi-VN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vi-VN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vi-VN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endParaRPr kumimoji="1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9118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8840BE-336D-403F-9EAA-3FED15608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4" y="145450"/>
            <a:ext cx="12192000" cy="6505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Oval 6">
            <a:hlinkClick r:id="rId4" action="ppaction://hlinksldjump"/>
            <a:extLst>
              <a:ext uri="{FF2B5EF4-FFF2-40B4-BE49-F238E27FC236}">
                <a16:creationId xmlns:a16="http://schemas.microsoft.com/office/drawing/2014/main" id="{2542C63B-BB8B-4627-8EF4-8D4BF42FE4BB}"/>
              </a:ext>
            </a:extLst>
          </p:cNvPr>
          <p:cNvSpPr/>
          <p:nvPr/>
        </p:nvSpPr>
        <p:spPr>
          <a:xfrm>
            <a:off x="1603226" y="1924050"/>
            <a:ext cx="719752" cy="55036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" name="Oval 7">
            <a:hlinkClick r:id="rId5" action="ppaction://hlinksldjump"/>
            <a:extLst>
              <a:ext uri="{FF2B5EF4-FFF2-40B4-BE49-F238E27FC236}">
                <a16:creationId xmlns:a16="http://schemas.microsoft.com/office/drawing/2014/main" id="{C5AB535A-9329-42E8-B455-8DCE9187A8AA}"/>
              </a:ext>
            </a:extLst>
          </p:cNvPr>
          <p:cNvSpPr/>
          <p:nvPr/>
        </p:nvSpPr>
        <p:spPr>
          <a:xfrm>
            <a:off x="1562099" y="2680799"/>
            <a:ext cx="719752" cy="570020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Oval 8">
            <a:hlinkClick r:id="rId6" action="ppaction://hlinksldjump"/>
            <a:extLst>
              <a:ext uri="{FF2B5EF4-FFF2-40B4-BE49-F238E27FC236}">
                <a16:creationId xmlns:a16="http://schemas.microsoft.com/office/drawing/2014/main" id="{7BCFA189-E6C6-40BF-A440-3E6320B59C1F}"/>
              </a:ext>
            </a:extLst>
          </p:cNvPr>
          <p:cNvSpPr/>
          <p:nvPr/>
        </p:nvSpPr>
        <p:spPr>
          <a:xfrm>
            <a:off x="1592946" y="3398238"/>
            <a:ext cx="719752" cy="570020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action="ppaction://hlinksldjump"/>
              </a:rPr>
              <a:t>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3CA9E62-C4E3-42EF-8C4D-89B35C197004}"/>
              </a:ext>
            </a:extLst>
          </p:cNvPr>
          <p:cNvGrpSpPr/>
          <p:nvPr/>
        </p:nvGrpSpPr>
        <p:grpSpPr>
          <a:xfrm>
            <a:off x="3998974" y="1953534"/>
            <a:ext cx="4894314" cy="530707"/>
            <a:chOff x="0" y="0"/>
            <a:chExt cx="3022600" cy="34290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95E51F-F3ED-4D36-9283-72B119CB8C5A}"/>
                </a:ext>
              </a:extLst>
            </p:cNvPr>
            <p:cNvSpPr/>
            <p:nvPr/>
          </p:nvSpPr>
          <p:spPr>
            <a:xfrm>
              <a:off x="0" y="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5A55DDF-6CD9-4460-888A-1ACAAB3927F0}"/>
                </a:ext>
              </a:extLst>
            </p:cNvPr>
            <p:cNvSpPr/>
            <p:nvPr/>
          </p:nvSpPr>
          <p:spPr>
            <a:xfrm>
              <a:off x="1016000" y="635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Á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079D7C3-ADF6-424E-8D4B-7FECE852C59F}"/>
                </a:ext>
              </a:extLst>
            </p:cNvPr>
            <p:cNvSpPr/>
            <p:nvPr/>
          </p:nvSpPr>
          <p:spPr>
            <a:xfrm>
              <a:off x="463549" y="6349"/>
              <a:ext cx="539087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D25DC87-6EBE-42E0-907F-5D65D56F96DE}"/>
                </a:ext>
              </a:extLst>
            </p:cNvPr>
            <p:cNvSpPr/>
            <p:nvPr/>
          </p:nvSpPr>
          <p:spPr>
            <a:xfrm>
              <a:off x="1511301" y="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B286F8F-0AA3-4242-B3F5-2D956B7E8AB3}"/>
                </a:ext>
              </a:extLst>
            </p:cNvPr>
            <p:cNvSpPr/>
            <p:nvPr/>
          </p:nvSpPr>
          <p:spPr>
            <a:xfrm>
              <a:off x="2044700" y="1270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E4F2876-1160-4042-AF4E-000B29A2AE9E}"/>
                </a:ext>
              </a:extLst>
            </p:cNvPr>
            <p:cNvSpPr/>
            <p:nvPr/>
          </p:nvSpPr>
          <p:spPr>
            <a:xfrm>
              <a:off x="2540000" y="1270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Ư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E76DC087-DF28-4DF5-B789-90F70A855D09}"/>
              </a:ext>
            </a:extLst>
          </p:cNvPr>
          <p:cNvSpPr/>
          <p:nvPr/>
        </p:nvSpPr>
        <p:spPr>
          <a:xfrm>
            <a:off x="3972932" y="2652836"/>
            <a:ext cx="781445" cy="51105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3187F9-314D-4B7A-B7D8-7C2901DBE1C3}"/>
              </a:ext>
            </a:extLst>
          </p:cNvPr>
          <p:cNvSpPr/>
          <p:nvPr/>
        </p:nvSpPr>
        <p:spPr>
          <a:xfrm>
            <a:off x="9784947" y="1963359"/>
            <a:ext cx="781445" cy="51105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C277182-19B3-403A-B520-2CD615965073}"/>
              </a:ext>
            </a:extLst>
          </p:cNvPr>
          <p:cNvGrpSpPr/>
          <p:nvPr/>
        </p:nvGrpSpPr>
        <p:grpSpPr>
          <a:xfrm>
            <a:off x="4785224" y="2643008"/>
            <a:ext cx="4894314" cy="530707"/>
            <a:chOff x="0" y="0"/>
            <a:chExt cx="3022600" cy="34290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F5BCDE8-FBDC-4ACE-8C48-5E8C273C2274}"/>
                </a:ext>
              </a:extLst>
            </p:cNvPr>
            <p:cNvSpPr/>
            <p:nvPr/>
          </p:nvSpPr>
          <p:spPr>
            <a:xfrm>
              <a:off x="0" y="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50B767B-A7C3-45CA-A3EA-9174DAF5F488}"/>
                </a:ext>
              </a:extLst>
            </p:cNvPr>
            <p:cNvSpPr/>
            <p:nvPr/>
          </p:nvSpPr>
          <p:spPr>
            <a:xfrm>
              <a:off x="1016000" y="635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53F89EA-41A9-4FD8-97E5-C82A7AB4F189}"/>
                </a:ext>
              </a:extLst>
            </p:cNvPr>
            <p:cNvSpPr/>
            <p:nvPr/>
          </p:nvSpPr>
          <p:spPr>
            <a:xfrm>
              <a:off x="514350" y="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Ố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BFDD859-212D-40AB-BE0D-7F26C72FDFBD}"/>
                </a:ext>
              </a:extLst>
            </p:cNvPr>
            <p:cNvSpPr/>
            <p:nvPr/>
          </p:nvSpPr>
          <p:spPr>
            <a:xfrm>
              <a:off x="1536700" y="635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C2D40C4-273F-45D8-9EF8-913190A4DE09}"/>
                </a:ext>
              </a:extLst>
            </p:cNvPr>
            <p:cNvSpPr/>
            <p:nvPr/>
          </p:nvSpPr>
          <p:spPr>
            <a:xfrm>
              <a:off x="2044700" y="1270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2C16282-66CA-43AA-800A-F739C84A8CD6}"/>
                </a:ext>
              </a:extLst>
            </p:cNvPr>
            <p:cNvSpPr/>
            <p:nvPr/>
          </p:nvSpPr>
          <p:spPr>
            <a:xfrm>
              <a:off x="2540000" y="12700"/>
              <a:ext cx="482600" cy="330200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90C70B3E-0B86-4FCB-81F9-740B4BA08298}"/>
              </a:ext>
            </a:extLst>
          </p:cNvPr>
          <p:cNvSpPr/>
          <p:nvPr/>
        </p:nvSpPr>
        <p:spPr>
          <a:xfrm>
            <a:off x="8962763" y="1970052"/>
            <a:ext cx="781445" cy="51105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A08C27-D0EB-B3C3-496D-76457ECE13CA}"/>
              </a:ext>
            </a:extLst>
          </p:cNvPr>
          <p:cNvGrpSpPr/>
          <p:nvPr/>
        </p:nvGrpSpPr>
        <p:grpSpPr>
          <a:xfrm>
            <a:off x="3947561" y="3408066"/>
            <a:ext cx="4092304" cy="530709"/>
            <a:chOff x="3947561" y="3408066"/>
            <a:chExt cx="4092304" cy="53070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1A55EFD-D08F-4501-81B6-206DDD52EC6B}"/>
                </a:ext>
              </a:extLst>
            </p:cNvPr>
            <p:cNvSpPr/>
            <p:nvPr/>
          </p:nvSpPr>
          <p:spPr>
            <a:xfrm>
              <a:off x="3947561" y="3408066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6F0FD64-AA94-40AE-996A-635BDEBD1A55}"/>
                </a:ext>
              </a:extLst>
            </p:cNvPr>
            <p:cNvSpPr/>
            <p:nvPr/>
          </p:nvSpPr>
          <p:spPr>
            <a:xfrm>
              <a:off x="5592708" y="3417894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AECE3DA-0250-45F3-AEDE-B0202D2AB73B}"/>
                </a:ext>
              </a:extLst>
            </p:cNvPr>
            <p:cNvSpPr/>
            <p:nvPr/>
          </p:nvSpPr>
          <p:spPr>
            <a:xfrm>
              <a:off x="4780417" y="3408066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459C8E0-9172-4AB4-81EC-5CA9CDF0AB0A}"/>
                </a:ext>
              </a:extLst>
            </p:cNvPr>
            <p:cNvSpPr/>
            <p:nvPr/>
          </p:nvSpPr>
          <p:spPr>
            <a:xfrm>
              <a:off x="6435847" y="3417894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E06BD5-DB08-4B88-B4DF-7C0AFF9AE9EA}"/>
                </a:ext>
              </a:extLst>
            </p:cNvPr>
            <p:cNvSpPr/>
            <p:nvPr/>
          </p:nvSpPr>
          <p:spPr>
            <a:xfrm>
              <a:off x="7258420" y="3427722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1806BE9-978F-97B4-8328-CD423C50199C}"/>
              </a:ext>
            </a:extLst>
          </p:cNvPr>
          <p:cNvGrpSpPr/>
          <p:nvPr/>
        </p:nvGrpSpPr>
        <p:grpSpPr>
          <a:xfrm>
            <a:off x="4037602" y="2615209"/>
            <a:ext cx="5706606" cy="530707"/>
            <a:chOff x="8525210" y="3276149"/>
            <a:chExt cx="5706606" cy="530707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B2FB6C9-8657-4636-ACCF-8D7F1683BEC6}"/>
                </a:ext>
              </a:extLst>
            </p:cNvPr>
            <p:cNvSpPr/>
            <p:nvPr/>
          </p:nvSpPr>
          <p:spPr>
            <a:xfrm>
              <a:off x="8525210" y="3285977"/>
              <a:ext cx="781445" cy="511051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129CFC4-1617-4480-8D7A-BF96CF243D15}"/>
                </a:ext>
              </a:extLst>
            </p:cNvPr>
            <p:cNvGrpSpPr/>
            <p:nvPr/>
          </p:nvGrpSpPr>
          <p:grpSpPr>
            <a:xfrm>
              <a:off x="9337502" y="3276149"/>
              <a:ext cx="4894314" cy="530707"/>
              <a:chOff x="0" y="0"/>
              <a:chExt cx="3022600" cy="342900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D0D46ED-B2BD-4F62-A110-B8E4A0DF758A}"/>
                  </a:ext>
                </a:extLst>
              </p:cNvPr>
              <p:cNvSpPr/>
              <p:nvPr/>
            </p:nvSpPr>
            <p:spPr>
              <a:xfrm>
                <a:off x="0" y="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9ADA9DE-9EA2-467A-9766-E3D3251BBD9F}"/>
                  </a:ext>
                </a:extLst>
              </p:cNvPr>
              <p:cNvSpPr/>
              <p:nvPr/>
            </p:nvSpPr>
            <p:spPr>
              <a:xfrm>
                <a:off x="1016000" y="635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41139B8-99A8-4281-948E-BBCA54650F43}"/>
                  </a:ext>
                </a:extLst>
              </p:cNvPr>
              <p:cNvSpPr/>
              <p:nvPr/>
            </p:nvSpPr>
            <p:spPr>
              <a:xfrm>
                <a:off x="514350" y="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C1C8AC0-AFFD-47C7-BA54-FB5F02F6D5B4}"/>
                  </a:ext>
                </a:extLst>
              </p:cNvPr>
              <p:cNvSpPr/>
              <p:nvPr/>
            </p:nvSpPr>
            <p:spPr>
              <a:xfrm>
                <a:off x="1536700" y="635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736E7777-41F1-4F49-B59D-15164F12BF36}"/>
                  </a:ext>
                </a:extLst>
              </p:cNvPr>
              <p:cNvSpPr/>
              <p:nvPr/>
            </p:nvSpPr>
            <p:spPr>
              <a:xfrm>
                <a:off x="2044700" y="1270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FCDD6D4-D200-4B2D-A26C-012C6C57F6F4}"/>
                  </a:ext>
                </a:extLst>
              </p:cNvPr>
              <p:cNvSpPr/>
              <p:nvPr/>
            </p:nvSpPr>
            <p:spPr>
              <a:xfrm>
                <a:off x="2540000" y="1270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2849318-6A59-6C87-7528-323EA6471D67}"/>
              </a:ext>
            </a:extLst>
          </p:cNvPr>
          <p:cNvGrpSpPr/>
          <p:nvPr/>
        </p:nvGrpSpPr>
        <p:grpSpPr>
          <a:xfrm>
            <a:off x="3919765" y="1968833"/>
            <a:ext cx="6584104" cy="551088"/>
            <a:chOff x="3978410" y="1979658"/>
            <a:chExt cx="6584104" cy="55108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C81CE45-A7D1-4FA3-BB3C-D2CFAAF06648}"/>
                </a:ext>
              </a:extLst>
            </p:cNvPr>
            <p:cNvGrpSpPr/>
            <p:nvPr/>
          </p:nvGrpSpPr>
          <p:grpSpPr>
            <a:xfrm>
              <a:off x="3978410" y="2000039"/>
              <a:ext cx="4894314" cy="530707"/>
              <a:chOff x="0" y="0"/>
              <a:chExt cx="3022600" cy="342900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9200B3F-6E12-4360-B459-A073DA74B55E}"/>
                  </a:ext>
                </a:extLst>
              </p:cNvPr>
              <p:cNvSpPr/>
              <p:nvPr/>
            </p:nvSpPr>
            <p:spPr>
              <a:xfrm>
                <a:off x="0" y="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756E37DC-1301-467C-A830-3B2141EAA186}"/>
                  </a:ext>
                </a:extLst>
              </p:cNvPr>
              <p:cNvSpPr/>
              <p:nvPr/>
            </p:nvSpPr>
            <p:spPr>
              <a:xfrm>
                <a:off x="1016000" y="635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19AD6B9-DEEF-44D0-AB86-29A9A2C472FD}"/>
                  </a:ext>
                </a:extLst>
              </p:cNvPr>
              <p:cNvSpPr/>
              <p:nvPr/>
            </p:nvSpPr>
            <p:spPr>
              <a:xfrm>
                <a:off x="463549" y="6349"/>
                <a:ext cx="539087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D0F9CF6-D1FC-42A0-9DD7-ABAD5B6DAAE4}"/>
                  </a:ext>
                </a:extLst>
              </p:cNvPr>
              <p:cNvSpPr/>
              <p:nvPr/>
            </p:nvSpPr>
            <p:spPr>
              <a:xfrm>
                <a:off x="1511301" y="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9FB50C4-FAB0-4109-A879-26EF91380F1A}"/>
                  </a:ext>
                </a:extLst>
              </p:cNvPr>
              <p:cNvSpPr/>
              <p:nvPr/>
            </p:nvSpPr>
            <p:spPr>
              <a:xfrm>
                <a:off x="2044700" y="1270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3DBEB5F-6623-424F-9067-A174AE6254D9}"/>
                  </a:ext>
                </a:extLst>
              </p:cNvPr>
              <p:cNvSpPr/>
              <p:nvPr/>
            </p:nvSpPr>
            <p:spPr>
              <a:xfrm>
                <a:off x="2540000" y="12700"/>
                <a:ext cx="482600" cy="330200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satMod val="103000"/>
                      <a:lumMod val="102000"/>
                      <a:tint val="94000"/>
                    </a:srgbClr>
                  </a:gs>
                  <a:gs pos="50000">
                    <a:srgbClr val="ED7D31">
                      <a:satMod val="110000"/>
                      <a:lumMod val="100000"/>
                      <a:shade val="100000"/>
                    </a:srgbClr>
                  </a:gs>
                  <a:gs pos="100000">
                    <a:srgbClr val="ED7D31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26C23D6-DC68-4253-9B86-4A0EF08FF416}"/>
                </a:ext>
              </a:extLst>
            </p:cNvPr>
            <p:cNvSpPr/>
            <p:nvPr/>
          </p:nvSpPr>
          <p:spPr>
            <a:xfrm>
              <a:off x="9781069" y="1979658"/>
              <a:ext cx="781445" cy="511051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4BBFD28-0BEA-4360-A38B-8112514BB1C5}"/>
                </a:ext>
              </a:extLst>
            </p:cNvPr>
            <p:cNvSpPr/>
            <p:nvPr/>
          </p:nvSpPr>
          <p:spPr>
            <a:xfrm>
              <a:off x="8950321" y="1989260"/>
              <a:ext cx="781445" cy="511051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6735926-7260-BC9F-EBCD-53F84F3C9813}"/>
              </a:ext>
            </a:extLst>
          </p:cNvPr>
          <p:cNvGrpSpPr/>
          <p:nvPr/>
        </p:nvGrpSpPr>
        <p:grpSpPr>
          <a:xfrm>
            <a:off x="3911096" y="3375911"/>
            <a:ext cx="4092304" cy="530709"/>
            <a:chOff x="5121754" y="4497070"/>
            <a:chExt cx="4092304" cy="530709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6CACFE4-B40C-4FAD-B631-14807ED8E5C6}"/>
                </a:ext>
              </a:extLst>
            </p:cNvPr>
            <p:cNvSpPr/>
            <p:nvPr/>
          </p:nvSpPr>
          <p:spPr>
            <a:xfrm>
              <a:off x="5121754" y="4497070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20D4345-4417-40CC-90C3-1EB289D81BFB}"/>
                </a:ext>
              </a:extLst>
            </p:cNvPr>
            <p:cNvSpPr/>
            <p:nvPr/>
          </p:nvSpPr>
          <p:spPr>
            <a:xfrm>
              <a:off x="6766901" y="4506898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81319FD-DA8C-4800-ACED-2E5C8604589C}"/>
                </a:ext>
              </a:extLst>
            </p:cNvPr>
            <p:cNvSpPr/>
            <p:nvPr/>
          </p:nvSpPr>
          <p:spPr>
            <a:xfrm>
              <a:off x="5954610" y="4497070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59024E9-DF52-4741-8173-FDFF9CA31123}"/>
                </a:ext>
              </a:extLst>
            </p:cNvPr>
            <p:cNvSpPr/>
            <p:nvPr/>
          </p:nvSpPr>
          <p:spPr>
            <a:xfrm>
              <a:off x="7610040" y="4506898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004751C-6957-4324-AC0D-1A0604E8C723}"/>
                </a:ext>
              </a:extLst>
            </p:cNvPr>
            <p:cNvSpPr/>
            <p:nvPr/>
          </p:nvSpPr>
          <p:spPr>
            <a:xfrm>
              <a:off x="8432613" y="4516726"/>
              <a:ext cx="781445" cy="511053"/>
            </a:xfrm>
            <a:prstGeom prst="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6" name="Star: 5 Points 95">
            <a:extLst>
              <a:ext uri="{FF2B5EF4-FFF2-40B4-BE49-F238E27FC236}">
                <a16:creationId xmlns:a16="http://schemas.microsoft.com/office/drawing/2014/main" id="{505D87A9-2D02-46C7-BC4D-A421648DF306}"/>
              </a:ext>
            </a:extLst>
          </p:cNvPr>
          <p:cNvSpPr/>
          <p:nvPr/>
        </p:nvSpPr>
        <p:spPr>
          <a:xfrm>
            <a:off x="2214873" y="1956129"/>
            <a:ext cx="903758" cy="564819"/>
          </a:xfrm>
          <a:prstGeom prst="star5">
            <a:avLst>
              <a:gd name="adj" fmla="val 22149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tar: 5 Points 96">
            <a:extLst>
              <a:ext uri="{FF2B5EF4-FFF2-40B4-BE49-F238E27FC236}">
                <a16:creationId xmlns:a16="http://schemas.microsoft.com/office/drawing/2014/main" id="{25A7A47F-D57C-4500-84D8-96BE25536A1F}"/>
              </a:ext>
            </a:extLst>
          </p:cNvPr>
          <p:cNvSpPr/>
          <p:nvPr/>
        </p:nvSpPr>
        <p:spPr>
          <a:xfrm>
            <a:off x="2190384" y="2630867"/>
            <a:ext cx="903758" cy="564819"/>
          </a:xfrm>
          <a:prstGeom prst="star5">
            <a:avLst>
              <a:gd name="adj" fmla="val 22149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Star: 5 Points 97">
            <a:extLst>
              <a:ext uri="{FF2B5EF4-FFF2-40B4-BE49-F238E27FC236}">
                <a16:creationId xmlns:a16="http://schemas.microsoft.com/office/drawing/2014/main" id="{6486EB9D-E0D1-44D5-9EE5-9D96BB4E8BA7}"/>
              </a:ext>
            </a:extLst>
          </p:cNvPr>
          <p:cNvSpPr/>
          <p:nvPr/>
        </p:nvSpPr>
        <p:spPr>
          <a:xfrm>
            <a:off x="2300142" y="3505551"/>
            <a:ext cx="903758" cy="564819"/>
          </a:xfrm>
          <a:prstGeom prst="star5">
            <a:avLst>
              <a:gd name="adj" fmla="val 22149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lowchart: Terminator 108">
            <a:extLst>
              <a:ext uri="{FF2B5EF4-FFF2-40B4-BE49-F238E27FC236}">
                <a16:creationId xmlns:a16="http://schemas.microsoft.com/office/drawing/2014/main" id="{72C0B516-F968-4A96-8E8E-A95FFEB75690}"/>
              </a:ext>
            </a:extLst>
          </p:cNvPr>
          <p:cNvSpPr/>
          <p:nvPr/>
        </p:nvSpPr>
        <p:spPr>
          <a:xfrm>
            <a:off x="3126897" y="432863"/>
            <a:ext cx="7036277" cy="981391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TRÒ CHƠI Ô CHỮ</a:t>
            </a:r>
          </a:p>
        </p:txBody>
      </p:sp>
      <p:sp>
        <p:nvSpPr>
          <p:cNvPr id="110" name="Star: 7 Points 109">
            <a:hlinkClick r:id="rId7" action="ppaction://hlinksldjump"/>
            <a:extLst>
              <a:ext uri="{FF2B5EF4-FFF2-40B4-BE49-F238E27FC236}">
                <a16:creationId xmlns:a16="http://schemas.microsoft.com/office/drawing/2014/main" id="{2DEE7AC8-050D-45B5-ADDF-34ED13749112}"/>
              </a:ext>
            </a:extLst>
          </p:cNvPr>
          <p:cNvSpPr/>
          <p:nvPr/>
        </p:nvSpPr>
        <p:spPr>
          <a:xfrm>
            <a:off x="10096301" y="5528125"/>
            <a:ext cx="1762125" cy="941464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E03E7D52-5985-6709-8202-E9FFACC996B2}"/>
              </a:ext>
            </a:extLst>
          </p:cNvPr>
          <p:cNvSpPr/>
          <p:nvPr/>
        </p:nvSpPr>
        <p:spPr>
          <a:xfrm>
            <a:off x="3741756" y="4225556"/>
            <a:ext cx="5009176" cy="1990946"/>
          </a:xfrm>
          <a:prstGeom prst="star7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 SEN</a:t>
            </a:r>
          </a:p>
        </p:txBody>
      </p:sp>
    </p:spTree>
    <p:extLst>
      <p:ext uri="{BB962C8B-B14F-4D97-AF65-F5344CB8AC3E}">
        <p14:creationId xmlns:p14="http://schemas.microsoft.com/office/powerpoint/2010/main" val="44104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4563B4-0BDB-4523-A58C-B47D4A9A5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00" name="Google Shape;100;p2">
            <a:hlinkClick r:id="rId4" action="ppaction://hlinksldjump"/>
          </p:cNvPr>
          <p:cNvSpPr/>
          <p:nvPr/>
        </p:nvSpPr>
        <p:spPr>
          <a:xfrm>
            <a:off x="9906000" y="4535691"/>
            <a:ext cx="1709680" cy="156966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073923" y="1780977"/>
            <a:ext cx="10260558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457200">
              <a:defRPr/>
            </a:pPr>
            <a:r>
              <a:rPr lang="vi-VN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1:</a:t>
            </a:r>
            <a:r>
              <a:rPr lang="en-US" sz="3200" dirty="0" err="1"/>
              <a:t>Điền</a:t>
            </a:r>
            <a:r>
              <a:rPr lang="en-US" sz="3200" dirty="0"/>
              <a:t> </a:t>
            </a:r>
            <a:r>
              <a:rPr lang="en-US" sz="3200" dirty="0" err="1"/>
              <a:t>vào</a:t>
            </a:r>
            <a:r>
              <a:rPr lang="en-US" sz="3200" dirty="0"/>
              <a:t> </a:t>
            </a:r>
            <a:r>
              <a:rPr lang="en-US" sz="3200" dirty="0" err="1"/>
              <a:t>chỗ</a:t>
            </a:r>
            <a:r>
              <a:rPr lang="en-US" sz="3200" dirty="0"/>
              <a:t> </a:t>
            </a:r>
            <a:r>
              <a:rPr lang="en-US" sz="3200" dirty="0" err="1"/>
              <a:t>trống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câu</a:t>
            </a:r>
            <a:r>
              <a:rPr lang="en-US" sz="3200" dirty="0"/>
              <a:t> ca </a:t>
            </a:r>
            <a:r>
              <a:rPr lang="en-US" sz="3200" dirty="0" err="1"/>
              <a:t>dao</a:t>
            </a:r>
            <a:r>
              <a:rPr lang="en-US" sz="3200" dirty="0"/>
              <a:t> </a:t>
            </a:r>
            <a:r>
              <a:rPr lang="en-US" sz="3200" dirty="0" err="1"/>
              <a:t>sau</a:t>
            </a:r>
            <a:r>
              <a:rPr lang="en-US" sz="3200" dirty="0"/>
              <a:t>:</a:t>
            </a:r>
          </a:p>
          <a:p>
            <a:pPr defTabSz="457200">
              <a:defRPr/>
            </a:pPr>
            <a:r>
              <a:rPr lang="en-US" sz="3200" dirty="0"/>
              <a:t> </a:t>
            </a:r>
            <a:r>
              <a:rPr lang="en-US" sz="3200" b="1" dirty="0"/>
              <a:t>Ai </a:t>
            </a:r>
            <a:r>
              <a:rPr lang="en-US" sz="3200" b="1" dirty="0" err="1"/>
              <a:t>ơi</a:t>
            </a:r>
            <a:r>
              <a:rPr lang="en-US" sz="3200" b="1" dirty="0"/>
              <a:t>! </a:t>
            </a:r>
            <a:r>
              <a:rPr lang="en-US" sz="3200" b="1" dirty="0" err="1"/>
              <a:t>Về</a:t>
            </a:r>
            <a:r>
              <a:rPr lang="en-US" sz="3200" b="1" dirty="0"/>
              <a:t> </a:t>
            </a:r>
            <a:r>
              <a:rPr lang="en-US" sz="3200" b="1" dirty="0" err="1"/>
              <a:t>tới</a:t>
            </a:r>
            <a:r>
              <a:rPr lang="en-US" sz="3200" b="1" dirty="0"/>
              <a:t> … …,</a:t>
            </a:r>
            <a:br>
              <a:rPr lang="en-US" sz="3200" b="1" dirty="0"/>
            </a:br>
            <a:r>
              <a:rPr lang="en-US" sz="3200" b="1" dirty="0" err="1"/>
              <a:t>Cá</a:t>
            </a:r>
            <a:r>
              <a:rPr lang="en-US" sz="3200" b="1" dirty="0"/>
              <a:t> </a:t>
            </a:r>
            <a:r>
              <a:rPr lang="en-US" sz="3200" b="1" dirty="0" err="1"/>
              <a:t>tôm</a:t>
            </a:r>
            <a:r>
              <a:rPr lang="en-US" sz="3200" b="1" dirty="0"/>
              <a:t> </a:t>
            </a:r>
            <a:r>
              <a:rPr lang="en-US" sz="3200" b="1" dirty="0" err="1"/>
              <a:t>sẵn</a:t>
            </a:r>
            <a:r>
              <a:rPr lang="en-US" sz="3200" b="1" dirty="0"/>
              <a:t> </a:t>
            </a:r>
            <a:r>
              <a:rPr lang="en-US" sz="3200" b="1" dirty="0" err="1"/>
              <a:t>bắt</a:t>
            </a:r>
            <a:r>
              <a:rPr lang="en-US" sz="3200" b="1" dirty="0"/>
              <a:t>, </a:t>
            </a:r>
            <a:r>
              <a:rPr lang="en-US" sz="3200" b="1" dirty="0" err="1"/>
              <a:t>lúa</a:t>
            </a:r>
            <a:r>
              <a:rPr lang="en-US" sz="3200" b="1" dirty="0"/>
              <a:t> </a:t>
            </a:r>
            <a:r>
              <a:rPr lang="en-US" sz="3200" b="1" dirty="0" err="1"/>
              <a:t>trời</a:t>
            </a:r>
            <a:r>
              <a:rPr lang="en-US" sz="3200" b="1" dirty="0"/>
              <a:t> </a:t>
            </a:r>
            <a:r>
              <a:rPr lang="en-US" sz="3200" b="1" dirty="0" err="1"/>
              <a:t>sẵn</a:t>
            </a:r>
            <a:r>
              <a:rPr lang="en-US" sz="3200" b="1" dirty="0"/>
              <a:t> </a:t>
            </a:r>
            <a:r>
              <a:rPr lang="en-US" sz="3200" b="1" dirty="0" err="1"/>
              <a:t>ăn</a:t>
            </a:r>
            <a:r>
              <a:rPr lang="en-US" sz="3200" dirty="0"/>
              <a:t>.</a:t>
            </a:r>
          </a:p>
          <a:p>
            <a:pPr lvl="0" defTabSz="457200">
              <a:defRPr/>
            </a:pPr>
            <a:endParaRPr kumimoji="0" lang="en-US" sz="4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2BAB4B-4F53-4DE2-8AA4-FF565BCD3444}"/>
              </a:ext>
            </a:extLst>
          </p:cNvPr>
          <p:cNvSpPr txBox="1"/>
          <p:nvPr/>
        </p:nvSpPr>
        <p:spPr>
          <a:xfrm>
            <a:off x="5398533" y="526517"/>
            <a:ext cx="1611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A304430-DF27-43C7-81F4-9B5782F1B73B}"/>
              </a:ext>
            </a:extLst>
          </p:cNvPr>
          <p:cNvSpPr/>
          <p:nvPr/>
        </p:nvSpPr>
        <p:spPr>
          <a:xfrm>
            <a:off x="4035105" y="4150737"/>
            <a:ext cx="3689406" cy="11620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Tháp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Mười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72E713-33C5-4C90-8BE2-29C14FB77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00" name="Google Shape;100;p2">
            <a:hlinkClick r:id="rId4" action="ppaction://hlinksldjump"/>
          </p:cNvPr>
          <p:cNvSpPr/>
          <p:nvPr/>
        </p:nvSpPr>
        <p:spPr>
          <a:xfrm>
            <a:off x="9742714" y="4524806"/>
            <a:ext cx="1709680" cy="156966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2328522" y="1973925"/>
            <a:ext cx="7534956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defTabSz="457200">
              <a:defRPr/>
            </a:pPr>
            <a:r>
              <a:rPr lang="vi-VN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/>
              <a:t>Loài</a:t>
            </a:r>
            <a:r>
              <a:rPr lang="en-US" sz="2800" dirty="0"/>
              <a:t> </a:t>
            </a:r>
            <a:r>
              <a:rPr lang="en-US" sz="2800" dirty="0" err="1"/>
              <a:t>hoa</a:t>
            </a:r>
            <a:r>
              <a:rPr lang="en-US" sz="2800" dirty="0"/>
              <a:t> </a:t>
            </a:r>
            <a:r>
              <a:rPr lang="en-US" sz="2800" dirty="0" err="1"/>
              <a:t>biểu</a:t>
            </a:r>
            <a:r>
              <a:rPr lang="en-US" sz="2800" dirty="0"/>
              <a:t> </a:t>
            </a:r>
            <a:r>
              <a:rPr lang="en-US" sz="2800" dirty="0" err="1"/>
              <a:t>trưng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gọi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?</a:t>
            </a:r>
          </a:p>
          <a:p>
            <a:pPr lvl="0" algn="just" defTabSz="457200"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2BAB4B-4F53-4DE2-8AA4-FF565BCD3444}"/>
              </a:ext>
            </a:extLst>
          </p:cNvPr>
          <p:cNvSpPr txBox="1"/>
          <p:nvPr/>
        </p:nvSpPr>
        <p:spPr>
          <a:xfrm>
            <a:off x="5398533" y="526517"/>
            <a:ext cx="1611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2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A304430-DF27-43C7-81F4-9B5782F1B73B}"/>
              </a:ext>
            </a:extLst>
          </p:cNvPr>
          <p:cNvSpPr/>
          <p:nvPr/>
        </p:nvSpPr>
        <p:spPr>
          <a:xfrm>
            <a:off x="4016205" y="3605100"/>
            <a:ext cx="3712652" cy="6708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50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8CE1AE-B689-49C2-9054-30E688B98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00" name="Google Shape;100;p2">
            <a:hlinkClick r:id="rId4" action="ppaction://hlinksldjump"/>
          </p:cNvPr>
          <p:cNvSpPr/>
          <p:nvPr/>
        </p:nvSpPr>
        <p:spPr>
          <a:xfrm>
            <a:off x="9906000" y="4535691"/>
            <a:ext cx="1709680" cy="156966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896761" y="1604593"/>
            <a:ext cx="8398478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457200">
              <a:defRPr/>
            </a:pP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lvl="0" defTabSz="457200">
              <a:defRPr/>
            </a:pPr>
            <a:endParaRPr kumimoji="0" lang="en-US" sz="4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2BAB4B-4F53-4DE2-8AA4-FF565BCD3444}"/>
              </a:ext>
            </a:extLst>
          </p:cNvPr>
          <p:cNvSpPr txBox="1"/>
          <p:nvPr/>
        </p:nvSpPr>
        <p:spPr>
          <a:xfrm>
            <a:off x="5398533" y="526517"/>
            <a:ext cx="1611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3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A304430-DF27-43C7-81F4-9B5782F1B73B}"/>
              </a:ext>
            </a:extLst>
          </p:cNvPr>
          <p:cNvSpPr/>
          <p:nvPr/>
        </p:nvSpPr>
        <p:spPr>
          <a:xfrm>
            <a:off x="3699787" y="4189481"/>
            <a:ext cx="3854899" cy="11310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en-US" sz="4000" b="1" noProof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</a:t>
            </a:r>
            <a:r>
              <a:rPr lang="en-US" sz="4000" b="1" noProof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00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64D098-C69B-DF42-9F88-BC47DCE32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378" y="636889"/>
            <a:ext cx="4121304" cy="2627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FF735A-8F26-AD4B-9B1D-1768257F20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070" b="19098"/>
          <a:stretch/>
        </p:blipFill>
        <p:spPr>
          <a:xfrm>
            <a:off x="4799379" y="3513396"/>
            <a:ext cx="6945443" cy="3160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8A5D93-6AF1-FD40-9E11-B0F3846D7F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463"/>
          <a:stretch/>
        </p:blipFill>
        <p:spPr>
          <a:xfrm>
            <a:off x="327257" y="636890"/>
            <a:ext cx="4121304" cy="5996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A3753E-33B4-3F4F-B108-DA02A18D76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4710" y="636889"/>
            <a:ext cx="2610112" cy="2627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530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17">
            <a:extLst>
              <a:ext uri="{FF2B5EF4-FFF2-40B4-BE49-F238E27FC236}">
                <a16:creationId xmlns:a16="http://schemas.microsoft.com/office/drawing/2014/main" id="{05ECD08D-5EDB-1D49-84EC-EE400B5C4569}"/>
              </a:ext>
            </a:extLst>
          </p:cNvPr>
          <p:cNvGrpSpPr/>
          <p:nvPr/>
        </p:nvGrpSpPr>
        <p:grpSpPr>
          <a:xfrm>
            <a:off x="2870200" y="785791"/>
            <a:ext cx="8189686" cy="4871761"/>
            <a:chOff x="1676399" y="1476373"/>
            <a:chExt cx="7086600" cy="4037873"/>
          </a:xfrm>
          <a:solidFill>
            <a:srgbClr val="7CB592"/>
          </a:solidFill>
        </p:grpSpPr>
        <p:sp>
          <p:nvSpPr>
            <p:cNvPr id="13" name="矩形 18">
              <a:extLst>
                <a:ext uri="{FF2B5EF4-FFF2-40B4-BE49-F238E27FC236}">
                  <a16:creationId xmlns:a16="http://schemas.microsoft.com/office/drawing/2014/main" id="{D35936E9-8FF0-FC47-9C7D-5EDCAFC57234}"/>
                </a:ext>
              </a:extLst>
            </p:cNvPr>
            <p:cNvSpPr/>
            <p:nvPr/>
          </p:nvSpPr>
          <p:spPr>
            <a:xfrm>
              <a:off x="1676399" y="1476373"/>
              <a:ext cx="7086600" cy="3999982"/>
            </a:xfrm>
            <a:prstGeom prst="rect">
              <a:avLst/>
            </a:prstGeom>
            <a:grpFill/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E56617A7-790A-914A-96A5-AF793711F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5200752" y="1952000"/>
              <a:ext cx="37893" cy="7086600"/>
            </a:xfrm>
            <a:prstGeom prst="rect">
              <a:avLst/>
            </a:prstGeom>
            <a:grpFill/>
          </p:spPr>
        </p:pic>
      </p:grpSp>
      <p:grpSp>
        <p:nvGrpSpPr>
          <p:cNvPr id="15" name="组合 20">
            <a:extLst>
              <a:ext uri="{FF2B5EF4-FFF2-40B4-BE49-F238E27FC236}">
                <a16:creationId xmlns:a16="http://schemas.microsoft.com/office/drawing/2014/main" id="{15116371-42E0-6F41-B796-C38E9BD47EF4}"/>
              </a:ext>
            </a:extLst>
          </p:cNvPr>
          <p:cNvGrpSpPr/>
          <p:nvPr/>
        </p:nvGrpSpPr>
        <p:grpSpPr>
          <a:xfrm>
            <a:off x="2870200" y="1844471"/>
            <a:ext cx="7767505" cy="4139156"/>
            <a:chOff x="3390900" y="2609850"/>
            <a:chExt cx="8801101" cy="4139156"/>
          </a:xfrm>
        </p:grpSpPr>
        <p:sp>
          <p:nvSpPr>
            <p:cNvPr id="16" name="矩形 21">
              <a:extLst>
                <a:ext uri="{FF2B5EF4-FFF2-40B4-BE49-F238E27FC236}">
                  <a16:creationId xmlns:a16="http://schemas.microsoft.com/office/drawing/2014/main" id="{949F4F08-F2D4-194B-AD9D-C2FD0F082D44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0D456B5D-2F0B-0841-AF42-C7810988C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19" name="图片 1">
            <a:extLst>
              <a:ext uri="{FF2B5EF4-FFF2-40B4-BE49-F238E27FC236}">
                <a16:creationId xmlns:a16="http://schemas.microsoft.com/office/drawing/2014/main" id="{40D475B0-B883-8B4D-A11F-71FF0888E42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217116"/>
            <a:ext cx="6235415" cy="5209072"/>
          </a:xfrm>
          <a:prstGeom prst="rect">
            <a:avLst/>
          </a:prstGeom>
        </p:spPr>
      </p:pic>
      <p:sp>
        <p:nvSpPr>
          <p:cNvPr id="20" name="Google Shape;101;p2">
            <a:extLst>
              <a:ext uri="{FF2B5EF4-FFF2-40B4-BE49-F238E27FC236}">
                <a16:creationId xmlns:a16="http://schemas.microsoft.com/office/drawing/2014/main" id="{170E48C7-0564-2046-A453-41970FAF8E14}"/>
              </a:ext>
            </a:extLst>
          </p:cNvPr>
          <p:cNvSpPr/>
          <p:nvPr/>
        </p:nvSpPr>
        <p:spPr>
          <a:xfrm>
            <a:off x="2956896" y="1865957"/>
            <a:ext cx="759411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achen" panose="02020500000000000000" pitchFamily="18" charset="77"/>
              <a:ea typeface="DaddysGirl Medium" panose="02000603000000000000" pitchFamily="2" charset="0"/>
              <a:cs typeface="Aachen" panose="02020500000000000000" pitchFamily="18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VN-Hollie Script Pro" pitchFamily="2" charset="77"/>
                <a:ea typeface="SVN-Nickainley Script" panose="02000503000000020002" pitchFamily="50" charset="0"/>
                <a:cs typeface="+mn-cs"/>
              </a:rPr>
              <a:t>Hình ảnh hoa sen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VN-Hollie Script Pro" pitchFamily="2" charset="77"/>
                <a:ea typeface="SVN-Nickainley Script" panose="02000503000000020002" pitchFamily="50" charset="0"/>
                <a:cs typeface="+mn-cs"/>
              </a:rPr>
              <a:t>Trong bài ca dao “Trong đầm gì đẹp bằng sen”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VN-Hollie Script Pro" pitchFamily="2" charset="77"/>
              <a:ea typeface="SVN-Nickainley Script" panose="02000503000000020002" pitchFamily="50" charset="0"/>
              <a:cs typeface="+mn-cs"/>
            </a:endParaRPr>
          </a:p>
        </p:txBody>
      </p:sp>
      <p:sp>
        <p:nvSpPr>
          <p:cNvPr id="21" name="Google Shape;94;p2">
            <a:extLst>
              <a:ext uri="{FF2B5EF4-FFF2-40B4-BE49-F238E27FC236}">
                <a16:creationId xmlns:a16="http://schemas.microsoft.com/office/drawing/2014/main" id="{822E1FAA-9FF0-C746-94EE-470765533A1B}"/>
              </a:ext>
            </a:extLst>
          </p:cNvPr>
          <p:cNvSpPr/>
          <p:nvPr/>
        </p:nvSpPr>
        <p:spPr>
          <a:xfrm>
            <a:off x="2612571" y="971951"/>
            <a:ext cx="844731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3: 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Những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góc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nhìn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văn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VN-Hollie Script Pro" pitchFamily="2" charset="77"/>
                <a:ea typeface="Times New Roman"/>
                <a:cs typeface="Times New Roman"/>
                <a:sym typeface="Times New Roman"/>
              </a:rPr>
              <a:t>chương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VN-Hollie Script Pro" pitchFamily="2" charset="77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C1CFCA-35CD-6F43-9ED7-0DDA4F4FF353}"/>
              </a:ext>
            </a:extLst>
          </p:cNvPr>
          <p:cNvSpPr/>
          <p:nvPr/>
        </p:nvSpPr>
        <p:spPr>
          <a:xfrm>
            <a:off x="3005520" y="1871617"/>
            <a:ext cx="39595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achen" panose="02020500000000000000" pitchFamily="18" charset="77"/>
                <a:ea typeface="DaddysGirl Medium" panose="02000603000000000000" pitchFamily="2" charset="0"/>
                <a:cs typeface="Aachen" panose="02020500000000000000" pitchFamily="18" charset="77"/>
              </a:rPr>
              <a:t>Văn bản 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85372351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586845" y="1825692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20653"/>
            <a:ext cx="12192000" cy="3713547"/>
          </a:xfrm>
          <a:prstGeom prst="rect">
            <a:avLst/>
          </a:prstGeom>
          <a:noFill/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12B66DC4-01ED-BB89-A9E7-95AE38093E2D}"/>
              </a:ext>
            </a:extLst>
          </p:cNvPr>
          <p:cNvSpPr txBox="1"/>
          <p:nvPr/>
        </p:nvSpPr>
        <p:spPr>
          <a:xfrm>
            <a:off x="4142892" y="2218006"/>
            <a:ext cx="61606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HÌNH</a:t>
            </a:r>
            <a:r>
              <a:rPr kumimoji="0" lang="en-US" altLang="zh-CN" sz="6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THÀNH KIẾN THỨC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910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271159" y="1671709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20653"/>
            <a:ext cx="12192000" cy="3713547"/>
          </a:xfrm>
          <a:prstGeom prst="rect">
            <a:avLst/>
          </a:prstGeom>
          <a:noFill/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6F56E757-5564-F5EB-0A8D-3E11F1D528B7}"/>
              </a:ext>
            </a:extLst>
          </p:cNvPr>
          <p:cNvSpPr txBox="1"/>
          <p:nvPr/>
        </p:nvSpPr>
        <p:spPr>
          <a:xfrm>
            <a:off x="4229977" y="2158824"/>
            <a:ext cx="61606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en-US" altLang="zh-CN" sz="6600" b="1" dirty="0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I. </a:t>
            </a:r>
            <a:r>
              <a:rPr lang="en-US" altLang="zh-CN" sz="6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Trải</a:t>
            </a:r>
            <a:r>
              <a:rPr lang="en-US" altLang="zh-CN" sz="6600" b="1" dirty="0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nghiệm</a:t>
            </a:r>
            <a:r>
              <a:rPr lang="en-US" altLang="zh-CN" sz="6600" b="1" dirty="0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cùng</a:t>
            </a:r>
            <a:r>
              <a:rPr lang="en-US" altLang="zh-CN" sz="6600" b="1" dirty="0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văn</a:t>
            </a:r>
            <a:r>
              <a:rPr lang="en-US" altLang="zh-CN" sz="6600" b="1" dirty="0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bản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878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586845" y="1825692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29517"/>
            <a:ext cx="12192000" cy="3713547"/>
          </a:xfrm>
          <a:prstGeom prst="rect">
            <a:avLst/>
          </a:prstGeom>
          <a:noFill/>
        </p:spPr>
      </p:pic>
      <p:sp>
        <p:nvSpPr>
          <p:cNvPr id="9" name="文本框 6">
            <a:extLst>
              <a:ext uri="{FF2B5EF4-FFF2-40B4-BE49-F238E27FC236}">
                <a16:creationId xmlns:a16="http://schemas.microsoft.com/office/drawing/2014/main" id="{5B20B2E5-DCCB-1EB0-A6FC-C2808C0C82CF}"/>
              </a:ext>
            </a:extLst>
          </p:cNvPr>
          <p:cNvSpPr txBox="1"/>
          <p:nvPr/>
        </p:nvSpPr>
        <p:spPr>
          <a:xfrm>
            <a:off x="4174545" y="1956190"/>
            <a:ext cx="7342541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iết cách đọc thầm, biết cách đọc to, trôi chảy, phù hợp về tốc độ đọc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6">
            <a:extLst>
              <a:ext uri="{FF2B5EF4-FFF2-40B4-BE49-F238E27FC236}">
                <a16:creationId xmlns:a16="http://schemas.microsoft.com/office/drawing/2014/main" id="{F33FBE69-7A12-3D78-8E41-21E3E6AAA5C8}"/>
              </a:ext>
            </a:extLst>
          </p:cNvPr>
          <p:cNvSpPr txBox="1"/>
          <p:nvPr/>
        </p:nvSpPr>
        <p:spPr>
          <a:xfrm>
            <a:off x="4061729" y="3066865"/>
            <a:ext cx="7641841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vi-VN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 lời được các câu hỏi dự đoán, theo dõi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defTabSz="457200">
              <a:lnSpc>
                <a:spcPct val="150000"/>
              </a:lnSpc>
              <a:defRPr/>
            </a:pPr>
            <a:r>
              <a:rPr kumimoji="1" lang="en-US" altLang="zh-CN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Xác</a:t>
            </a:r>
            <a:r>
              <a:rPr kumimoji="1" lang="en-US" altLang="zh-CN" sz="2400" b="0" i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b="0" i="1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định</a:t>
            </a:r>
            <a:r>
              <a:rPr kumimoji="1" lang="en-US" altLang="zh-CN" sz="2400" b="0" i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b="0" i="1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được</a:t>
            </a:r>
            <a:r>
              <a:rPr kumimoji="1" lang="en-US" altLang="zh-CN" sz="2400" b="0" i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b="0" i="1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thể</a:t>
            </a:r>
            <a:r>
              <a:rPr kumimoji="1" lang="en-US" altLang="zh-CN" sz="2400" b="0" i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b="0" i="1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loại</a:t>
            </a:r>
            <a:r>
              <a:rPr kumimoji="1" lang="en-US" altLang="zh-CN" sz="2400" b="0" i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, PTBĐ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4">
            <a:extLst>
              <a:ext uri="{FF2B5EF4-FFF2-40B4-BE49-F238E27FC236}">
                <a16:creationId xmlns:a16="http://schemas.microsoft.com/office/drawing/2014/main" id="{5128A680-2F42-F4DF-602E-04D27B0C75F3}"/>
              </a:ext>
            </a:extLst>
          </p:cNvPr>
          <p:cNvGrpSpPr/>
          <p:nvPr/>
        </p:nvGrpSpPr>
        <p:grpSpPr>
          <a:xfrm>
            <a:off x="1391420" y="429574"/>
            <a:ext cx="3231100" cy="700677"/>
            <a:chOff x="1579896" y="2048700"/>
            <a:chExt cx="9597340" cy="324640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5" name="矩形: 圆角 2">
              <a:extLst>
                <a:ext uri="{FF2B5EF4-FFF2-40B4-BE49-F238E27FC236}">
                  <a16:creationId xmlns:a16="http://schemas.microsoft.com/office/drawing/2014/main" id="{B0112C89-4B65-8A72-82E0-426DBCFF1C28}"/>
                </a:ext>
              </a:extLst>
            </p:cNvPr>
            <p:cNvSpPr/>
            <p:nvPr/>
          </p:nvSpPr>
          <p:spPr>
            <a:xfrm>
              <a:off x="1579896" y="2048700"/>
              <a:ext cx="9597340" cy="324640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: 圆角 3">
              <a:extLst>
                <a:ext uri="{FF2B5EF4-FFF2-40B4-BE49-F238E27FC236}">
                  <a16:creationId xmlns:a16="http://schemas.microsoft.com/office/drawing/2014/main" id="{B0DA19DA-E4D6-DE53-791B-824D9BA19B2C}"/>
                </a:ext>
              </a:extLst>
            </p:cNvPr>
            <p:cNvSpPr/>
            <p:nvPr/>
          </p:nvSpPr>
          <p:spPr>
            <a:xfrm>
              <a:off x="1732296" y="2201100"/>
              <a:ext cx="9298377" cy="2967367"/>
            </a:xfrm>
            <a:prstGeom prst="roundRect">
              <a:avLst>
                <a:gd name="adj" fmla="val 13815"/>
              </a:avLst>
            </a:prstGeom>
            <a:grpFill/>
            <a:ln w="57150" cap="rnd">
              <a:solidFill>
                <a:srgbClr val="F4DC41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7" name="文本框 10">
            <a:extLst>
              <a:ext uri="{FF2B5EF4-FFF2-40B4-BE49-F238E27FC236}">
                <a16:creationId xmlns:a16="http://schemas.microsoft.com/office/drawing/2014/main" id="{D3FBD6F8-C3DF-885B-008D-D2DA3481B2EC}"/>
              </a:ext>
            </a:extLst>
          </p:cNvPr>
          <p:cNvSpPr txBox="1"/>
          <p:nvPr/>
        </p:nvSpPr>
        <p:spPr>
          <a:xfrm>
            <a:off x="1442728" y="456588"/>
            <a:ext cx="323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056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sp>
        <p:nvSpPr>
          <p:cNvPr id="15" name="文本框 8">
            <a:extLst>
              <a:ext uri="{FF2B5EF4-FFF2-40B4-BE49-F238E27FC236}">
                <a16:creationId xmlns:a16="http://schemas.microsoft.com/office/drawing/2014/main" id="{87612651-F856-1B47-9AEB-33837E65B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9473" y="259783"/>
            <a:ext cx="4564928" cy="584775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lementine" panose="020F0502020204030203" pitchFamily="34" charset="0"/>
                <a:ea typeface="Times New Roman"/>
                <a:cs typeface="Times New Roman"/>
                <a:sym typeface="Times New Roman"/>
              </a:rPr>
              <a:t>II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lementine" panose="020F0502020204030203" pitchFamily="34" charset="0"/>
                <a:ea typeface="Times New Roman"/>
                <a:cs typeface="Times New Roman"/>
                <a:sym typeface="Times New Roman"/>
              </a:rPr>
              <a:t>. Trải nghiệm cùng văn bản</a:t>
            </a:r>
          </a:p>
        </p:txBody>
      </p:sp>
      <p:pic>
        <p:nvPicPr>
          <p:cNvPr id="16" name="图片 1">
            <a:extLst>
              <a:ext uri="{FF2B5EF4-FFF2-40B4-BE49-F238E27FC236}">
                <a16:creationId xmlns:a16="http://schemas.microsoft.com/office/drawing/2014/main" id="{5965D46B-AD0C-8A41-8A6A-43468AF9CCE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60542" y="1760232"/>
            <a:ext cx="6106502" cy="5754479"/>
          </a:xfrm>
          <a:prstGeom prst="rect">
            <a:avLst/>
          </a:prstGeom>
        </p:spPr>
      </p:pic>
      <p:grpSp>
        <p:nvGrpSpPr>
          <p:cNvPr id="17" name="组合 40">
            <a:extLst>
              <a:ext uri="{FF2B5EF4-FFF2-40B4-BE49-F238E27FC236}">
                <a16:creationId xmlns:a16="http://schemas.microsoft.com/office/drawing/2014/main" id="{2CEEB7F1-0CB1-1F82-E43F-82CFEE697313}"/>
              </a:ext>
            </a:extLst>
          </p:cNvPr>
          <p:cNvGrpSpPr/>
          <p:nvPr/>
        </p:nvGrpSpPr>
        <p:grpSpPr>
          <a:xfrm>
            <a:off x="4698976" y="2381737"/>
            <a:ext cx="3197892" cy="2979406"/>
            <a:chOff x="4161629" y="1536409"/>
            <a:chExt cx="3868742" cy="3780224"/>
          </a:xfrm>
        </p:grpSpPr>
        <p:grpSp>
          <p:nvGrpSpPr>
            <p:cNvPr id="20" name="组合 26">
              <a:extLst>
                <a:ext uri="{FF2B5EF4-FFF2-40B4-BE49-F238E27FC236}">
                  <a16:creationId xmlns:a16="http://schemas.microsoft.com/office/drawing/2014/main" id="{E3E21C40-D8EE-F224-BD4E-F372F6526527}"/>
                </a:ext>
              </a:extLst>
            </p:cNvPr>
            <p:cNvGrpSpPr/>
            <p:nvPr/>
          </p:nvGrpSpPr>
          <p:grpSpPr>
            <a:xfrm>
              <a:off x="4161629" y="1536409"/>
              <a:ext cx="3868742" cy="3780224"/>
              <a:chOff x="4161629" y="1536409"/>
              <a:chExt cx="3868742" cy="3780224"/>
            </a:xfrm>
          </p:grpSpPr>
          <p:grpSp>
            <p:nvGrpSpPr>
              <p:cNvPr id="23" name="组合 1">
                <a:extLst>
                  <a:ext uri="{FF2B5EF4-FFF2-40B4-BE49-F238E27FC236}">
                    <a16:creationId xmlns:a16="http://schemas.microsoft.com/office/drawing/2014/main" id="{87152FB5-F694-F402-1943-76D32C4E0AB4}"/>
                  </a:ext>
                </a:extLst>
              </p:cNvPr>
              <p:cNvGrpSpPr/>
              <p:nvPr/>
            </p:nvGrpSpPr>
            <p:grpSpPr>
              <a:xfrm>
                <a:off x="4161629" y="1536409"/>
                <a:ext cx="3868742" cy="3780224"/>
                <a:chOff x="3870529" y="1937576"/>
                <a:chExt cx="4450944" cy="4349105"/>
              </a:xfrm>
            </p:grpSpPr>
            <p:sp>
              <p:nvSpPr>
                <p:cNvPr id="31" name="Teardrop 32">
                  <a:extLst>
                    <a:ext uri="{FF2B5EF4-FFF2-40B4-BE49-F238E27FC236}">
                      <a16:creationId xmlns:a16="http://schemas.microsoft.com/office/drawing/2014/main" id="{25AD1B86-1282-ED68-3FE8-7C0D88ECCB76}"/>
                    </a:ext>
                  </a:extLst>
                </p:cNvPr>
                <p:cNvSpPr/>
                <p:nvPr/>
              </p:nvSpPr>
              <p:spPr>
                <a:xfrm rot="5400000">
                  <a:off x="3870530" y="1943278"/>
                  <a:ext cx="1970297" cy="1970299"/>
                </a:xfrm>
                <a:prstGeom prst="teardrop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Teardrop 35">
                  <a:extLst>
                    <a:ext uri="{FF2B5EF4-FFF2-40B4-BE49-F238E27FC236}">
                      <a16:creationId xmlns:a16="http://schemas.microsoft.com/office/drawing/2014/main" id="{210BD616-11D2-71B4-C91B-D9D65C0D818A}"/>
                    </a:ext>
                  </a:extLst>
                </p:cNvPr>
                <p:cNvSpPr/>
                <p:nvPr/>
              </p:nvSpPr>
              <p:spPr>
                <a:xfrm rot="16200000" flipH="1">
                  <a:off x="6351175" y="1937575"/>
                  <a:ext cx="1970297" cy="1970299"/>
                </a:xfrm>
                <a:prstGeom prst="teardrop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Teardrop 38">
                  <a:extLst>
                    <a:ext uri="{FF2B5EF4-FFF2-40B4-BE49-F238E27FC236}">
                      <a16:creationId xmlns:a16="http://schemas.microsoft.com/office/drawing/2014/main" id="{E67626C7-A70B-F9F3-F7AD-43ACCED5646E}"/>
                    </a:ext>
                  </a:extLst>
                </p:cNvPr>
                <p:cNvSpPr/>
                <p:nvPr/>
              </p:nvSpPr>
              <p:spPr>
                <a:xfrm rot="16200000" flipV="1">
                  <a:off x="3870530" y="4316383"/>
                  <a:ext cx="1970297" cy="1970299"/>
                </a:xfrm>
                <a:prstGeom prst="teardrop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Teardrop 41">
                  <a:extLst>
                    <a:ext uri="{FF2B5EF4-FFF2-40B4-BE49-F238E27FC236}">
                      <a16:creationId xmlns:a16="http://schemas.microsoft.com/office/drawing/2014/main" id="{EB414DD2-BEB8-4EAA-B68E-9E9B5C52BC0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6351175" y="4316383"/>
                  <a:ext cx="1970297" cy="1970299"/>
                </a:xfrm>
                <a:prstGeom prst="teardrop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35" name="Group 27">
                  <a:extLst>
                    <a:ext uri="{FF2B5EF4-FFF2-40B4-BE49-F238E27FC236}">
                      <a16:creationId xmlns:a16="http://schemas.microsoft.com/office/drawing/2014/main" id="{E011E3EA-F79B-52C0-3D45-5A8C56B3BBD7}"/>
                    </a:ext>
                  </a:extLst>
                </p:cNvPr>
                <p:cNvGrpSpPr/>
                <p:nvPr/>
              </p:nvGrpSpPr>
              <p:grpSpPr>
                <a:xfrm>
                  <a:off x="4534812" y="2575433"/>
                  <a:ext cx="758262" cy="758262"/>
                  <a:chOff x="10996613" y="1925638"/>
                  <a:chExt cx="534987" cy="534988"/>
                </a:xfrm>
                <a:solidFill>
                  <a:schemeClr val="bg1"/>
                </a:solidFill>
              </p:grpSpPr>
              <p:sp>
                <p:nvSpPr>
                  <p:cNvPr id="41" name="Freeform 6">
                    <a:extLst>
                      <a:ext uri="{FF2B5EF4-FFF2-40B4-BE49-F238E27FC236}">
                        <a16:creationId xmlns:a16="http://schemas.microsoft.com/office/drawing/2014/main" id="{F3D13032-DE77-97A0-49F3-7CCDD1CA8FD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996613" y="1925638"/>
                    <a:ext cx="534987" cy="534988"/>
                  </a:xfrm>
                  <a:custGeom>
                    <a:avLst/>
                    <a:gdLst>
                      <a:gd name="T0" fmla="*/ 1446 w 3370"/>
                      <a:gd name="T1" fmla="*/ 543 h 3371"/>
                      <a:gd name="T2" fmla="*/ 1099 w 3370"/>
                      <a:gd name="T3" fmla="*/ 703 h 3371"/>
                      <a:gd name="T4" fmla="*/ 750 w 3370"/>
                      <a:gd name="T5" fmla="*/ 523 h 3371"/>
                      <a:gd name="T6" fmla="*/ 518 w 3370"/>
                      <a:gd name="T7" fmla="*/ 737 h 3371"/>
                      <a:gd name="T8" fmla="*/ 710 w 3370"/>
                      <a:gd name="T9" fmla="*/ 1069 h 3371"/>
                      <a:gd name="T10" fmla="*/ 568 w 3370"/>
                      <a:gd name="T11" fmla="*/ 1428 h 3371"/>
                      <a:gd name="T12" fmla="*/ 192 w 3370"/>
                      <a:gd name="T13" fmla="*/ 1536 h 3371"/>
                      <a:gd name="T14" fmla="*/ 524 w 3370"/>
                      <a:gd name="T15" fmla="*/ 1916 h 3371"/>
                      <a:gd name="T16" fmla="*/ 665 w 3370"/>
                      <a:gd name="T17" fmla="*/ 2204 h 3371"/>
                      <a:gd name="T18" fmla="*/ 526 w 3370"/>
                      <a:gd name="T19" fmla="*/ 2621 h 3371"/>
                      <a:gd name="T20" fmla="*/ 749 w 3370"/>
                      <a:gd name="T21" fmla="*/ 2861 h 3371"/>
                      <a:gd name="T22" fmla="*/ 1044 w 3370"/>
                      <a:gd name="T23" fmla="*/ 2666 h 3371"/>
                      <a:gd name="T24" fmla="*/ 1325 w 3370"/>
                      <a:gd name="T25" fmla="*/ 2773 h 3371"/>
                      <a:gd name="T26" fmla="*/ 1519 w 3370"/>
                      <a:gd name="T27" fmla="*/ 3167 h 3371"/>
                      <a:gd name="T28" fmla="*/ 1851 w 3370"/>
                      <a:gd name="T29" fmla="*/ 3167 h 3371"/>
                      <a:gd name="T30" fmla="*/ 2048 w 3370"/>
                      <a:gd name="T31" fmla="*/ 2773 h 3371"/>
                      <a:gd name="T32" fmla="*/ 2351 w 3370"/>
                      <a:gd name="T33" fmla="*/ 2666 h 3371"/>
                      <a:gd name="T34" fmla="*/ 2631 w 3370"/>
                      <a:gd name="T35" fmla="*/ 2854 h 3371"/>
                      <a:gd name="T36" fmla="*/ 2676 w 3370"/>
                      <a:gd name="T37" fmla="*/ 2370 h 3371"/>
                      <a:gd name="T38" fmla="*/ 2743 w 3370"/>
                      <a:gd name="T39" fmla="*/ 2123 h 3371"/>
                      <a:gd name="T40" fmla="*/ 2870 w 3370"/>
                      <a:gd name="T41" fmla="*/ 1902 h 3371"/>
                      <a:gd name="T42" fmla="*/ 3181 w 3370"/>
                      <a:gd name="T43" fmla="*/ 1529 h 3371"/>
                      <a:gd name="T44" fmla="*/ 2803 w 3370"/>
                      <a:gd name="T45" fmla="*/ 1421 h 3371"/>
                      <a:gd name="T46" fmla="*/ 2659 w 3370"/>
                      <a:gd name="T47" fmla="*/ 1063 h 3371"/>
                      <a:gd name="T48" fmla="*/ 2849 w 3370"/>
                      <a:gd name="T49" fmla="*/ 732 h 3371"/>
                      <a:gd name="T50" fmla="*/ 2618 w 3370"/>
                      <a:gd name="T51" fmla="*/ 519 h 3371"/>
                      <a:gd name="T52" fmla="*/ 2268 w 3370"/>
                      <a:gd name="T53" fmla="*/ 700 h 3371"/>
                      <a:gd name="T54" fmla="*/ 1913 w 3370"/>
                      <a:gd name="T55" fmla="*/ 540 h 3371"/>
                      <a:gd name="T56" fmla="*/ 1532 w 3370"/>
                      <a:gd name="T57" fmla="*/ 189 h 3371"/>
                      <a:gd name="T58" fmla="*/ 1973 w 3370"/>
                      <a:gd name="T59" fmla="*/ 60 h 3371"/>
                      <a:gd name="T60" fmla="*/ 2233 w 3370"/>
                      <a:gd name="T61" fmla="*/ 468 h 3371"/>
                      <a:gd name="T62" fmla="*/ 2659 w 3370"/>
                      <a:gd name="T63" fmla="*/ 331 h 3371"/>
                      <a:gd name="T64" fmla="*/ 3022 w 3370"/>
                      <a:gd name="T65" fmla="*/ 652 h 3371"/>
                      <a:gd name="T66" fmla="*/ 3005 w 3370"/>
                      <a:gd name="T67" fmla="*/ 868 h 3371"/>
                      <a:gd name="T68" fmla="*/ 3260 w 3370"/>
                      <a:gd name="T69" fmla="*/ 1353 h 3371"/>
                      <a:gd name="T70" fmla="*/ 3370 w 3370"/>
                      <a:gd name="T71" fmla="*/ 1537 h 3371"/>
                      <a:gd name="T72" fmla="*/ 3286 w 3370"/>
                      <a:gd name="T73" fmla="*/ 2001 h 3371"/>
                      <a:gd name="T74" fmla="*/ 2865 w 3370"/>
                      <a:gd name="T75" fmla="*/ 2309 h 3371"/>
                      <a:gd name="T76" fmla="*/ 3033 w 3370"/>
                      <a:gd name="T77" fmla="*/ 2690 h 3371"/>
                      <a:gd name="T78" fmla="*/ 2689 w 3370"/>
                      <a:gd name="T79" fmla="*/ 3034 h 3371"/>
                      <a:gd name="T80" fmla="*/ 2309 w 3370"/>
                      <a:gd name="T81" fmla="*/ 2866 h 3371"/>
                      <a:gd name="T82" fmla="*/ 2001 w 3370"/>
                      <a:gd name="T83" fmla="*/ 3287 h 3371"/>
                      <a:gd name="T84" fmla="*/ 1536 w 3370"/>
                      <a:gd name="T85" fmla="*/ 3371 h 3371"/>
                      <a:gd name="T86" fmla="*/ 1352 w 3370"/>
                      <a:gd name="T87" fmla="*/ 3260 h 3371"/>
                      <a:gd name="T88" fmla="*/ 871 w 3370"/>
                      <a:gd name="T89" fmla="*/ 3010 h 3371"/>
                      <a:gd name="T90" fmla="*/ 656 w 3370"/>
                      <a:gd name="T91" fmla="*/ 3026 h 3371"/>
                      <a:gd name="T92" fmla="*/ 335 w 3370"/>
                      <a:gd name="T93" fmla="*/ 2663 h 3371"/>
                      <a:gd name="T94" fmla="*/ 473 w 3370"/>
                      <a:gd name="T95" fmla="*/ 2242 h 3371"/>
                      <a:gd name="T96" fmla="*/ 60 w 3370"/>
                      <a:gd name="T97" fmla="*/ 1988 h 3371"/>
                      <a:gd name="T98" fmla="*/ 3 w 3370"/>
                      <a:gd name="T99" fmla="*/ 1511 h 3371"/>
                      <a:gd name="T100" fmla="*/ 141 w 3370"/>
                      <a:gd name="T101" fmla="*/ 1347 h 3371"/>
                      <a:gd name="T102" fmla="*/ 344 w 3370"/>
                      <a:gd name="T103" fmla="*/ 843 h 3371"/>
                      <a:gd name="T104" fmla="*/ 361 w 3370"/>
                      <a:gd name="T105" fmla="*/ 629 h 3371"/>
                      <a:gd name="T106" fmla="*/ 741 w 3370"/>
                      <a:gd name="T107" fmla="*/ 332 h 3371"/>
                      <a:gd name="T108" fmla="*/ 1206 w 3370"/>
                      <a:gd name="T109" fmla="*/ 440 h 3371"/>
                      <a:gd name="T110" fmla="*/ 1409 w 3370"/>
                      <a:gd name="T111" fmla="*/ 40 h 33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370" h="3371">
                        <a:moveTo>
                          <a:pt x="1532" y="189"/>
                        </a:moveTo>
                        <a:lnTo>
                          <a:pt x="1524" y="192"/>
                        </a:lnTo>
                        <a:lnTo>
                          <a:pt x="1518" y="198"/>
                        </a:lnTo>
                        <a:lnTo>
                          <a:pt x="1513" y="205"/>
                        </a:lnTo>
                        <a:lnTo>
                          <a:pt x="1463" y="503"/>
                        </a:lnTo>
                        <a:lnTo>
                          <a:pt x="1457" y="524"/>
                        </a:lnTo>
                        <a:lnTo>
                          <a:pt x="1446" y="543"/>
                        </a:lnTo>
                        <a:lnTo>
                          <a:pt x="1432" y="558"/>
                        </a:lnTo>
                        <a:lnTo>
                          <a:pt x="1414" y="571"/>
                        </a:lnTo>
                        <a:lnTo>
                          <a:pt x="1394" y="579"/>
                        </a:lnTo>
                        <a:lnTo>
                          <a:pt x="1317" y="602"/>
                        </a:lnTo>
                        <a:lnTo>
                          <a:pt x="1242" y="631"/>
                        </a:lnTo>
                        <a:lnTo>
                          <a:pt x="1169" y="665"/>
                        </a:lnTo>
                        <a:lnTo>
                          <a:pt x="1099" y="703"/>
                        </a:lnTo>
                        <a:lnTo>
                          <a:pt x="1079" y="712"/>
                        </a:lnTo>
                        <a:lnTo>
                          <a:pt x="1058" y="716"/>
                        </a:lnTo>
                        <a:lnTo>
                          <a:pt x="1036" y="715"/>
                        </a:lnTo>
                        <a:lnTo>
                          <a:pt x="1015" y="710"/>
                        </a:lnTo>
                        <a:lnTo>
                          <a:pt x="995" y="699"/>
                        </a:lnTo>
                        <a:lnTo>
                          <a:pt x="753" y="525"/>
                        </a:lnTo>
                        <a:lnTo>
                          <a:pt x="750" y="523"/>
                        </a:lnTo>
                        <a:lnTo>
                          <a:pt x="745" y="522"/>
                        </a:lnTo>
                        <a:lnTo>
                          <a:pt x="741" y="522"/>
                        </a:lnTo>
                        <a:lnTo>
                          <a:pt x="738" y="522"/>
                        </a:lnTo>
                        <a:lnTo>
                          <a:pt x="735" y="523"/>
                        </a:lnTo>
                        <a:lnTo>
                          <a:pt x="732" y="524"/>
                        </a:lnTo>
                        <a:lnTo>
                          <a:pt x="728" y="527"/>
                        </a:lnTo>
                        <a:lnTo>
                          <a:pt x="518" y="737"/>
                        </a:lnTo>
                        <a:lnTo>
                          <a:pt x="514" y="745"/>
                        </a:lnTo>
                        <a:lnTo>
                          <a:pt x="513" y="754"/>
                        </a:lnTo>
                        <a:lnTo>
                          <a:pt x="516" y="762"/>
                        </a:lnTo>
                        <a:lnTo>
                          <a:pt x="691" y="1008"/>
                        </a:lnTo>
                        <a:lnTo>
                          <a:pt x="702" y="1027"/>
                        </a:lnTo>
                        <a:lnTo>
                          <a:pt x="709" y="1048"/>
                        </a:lnTo>
                        <a:lnTo>
                          <a:pt x="710" y="1069"/>
                        </a:lnTo>
                        <a:lnTo>
                          <a:pt x="706" y="1091"/>
                        </a:lnTo>
                        <a:lnTo>
                          <a:pt x="696" y="1111"/>
                        </a:lnTo>
                        <a:lnTo>
                          <a:pt x="658" y="1181"/>
                        </a:lnTo>
                        <a:lnTo>
                          <a:pt x="626" y="1255"/>
                        </a:lnTo>
                        <a:lnTo>
                          <a:pt x="598" y="1329"/>
                        </a:lnTo>
                        <a:lnTo>
                          <a:pt x="576" y="1406"/>
                        </a:lnTo>
                        <a:lnTo>
                          <a:pt x="568" y="1428"/>
                        </a:lnTo>
                        <a:lnTo>
                          <a:pt x="556" y="1445"/>
                        </a:lnTo>
                        <a:lnTo>
                          <a:pt x="540" y="1460"/>
                        </a:lnTo>
                        <a:lnTo>
                          <a:pt x="521" y="1471"/>
                        </a:lnTo>
                        <a:lnTo>
                          <a:pt x="500" y="1477"/>
                        </a:lnTo>
                        <a:lnTo>
                          <a:pt x="206" y="1526"/>
                        </a:lnTo>
                        <a:lnTo>
                          <a:pt x="198" y="1529"/>
                        </a:lnTo>
                        <a:lnTo>
                          <a:pt x="192" y="1536"/>
                        </a:lnTo>
                        <a:lnTo>
                          <a:pt x="190" y="1545"/>
                        </a:lnTo>
                        <a:lnTo>
                          <a:pt x="190" y="1841"/>
                        </a:lnTo>
                        <a:lnTo>
                          <a:pt x="192" y="1850"/>
                        </a:lnTo>
                        <a:lnTo>
                          <a:pt x="198" y="1856"/>
                        </a:lnTo>
                        <a:lnTo>
                          <a:pt x="206" y="1859"/>
                        </a:lnTo>
                        <a:lnTo>
                          <a:pt x="504" y="1910"/>
                        </a:lnTo>
                        <a:lnTo>
                          <a:pt x="524" y="1916"/>
                        </a:lnTo>
                        <a:lnTo>
                          <a:pt x="544" y="1927"/>
                        </a:lnTo>
                        <a:lnTo>
                          <a:pt x="559" y="1942"/>
                        </a:lnTo>
                        <a:lnTo>
                          <a:pt x="571" y="1959"/>
                        </a:lnTo>
                        <a:lnTo>
                          <a:pt x="580" y="1980"/>
                        </a:lnTo>
                        <a:lnTo>
                          <a:pt x="602" y="2057"/>
                        </a:lnTo>
                        <a:lnTo>
                          <a:pt x="631" y="2131"/>
                        </a:lnTo>
                        <a:lnTo>
                          <a:pt x="665" y="2204"/>
                        </a:lnTo>
                        <a:lnTo>
                          <a:pt x="703" y="2274"/>
                        </a:lnTo>
                        <a:lnTo>
                          <a:pt x="713" y="2294"/>
                        </a:lnTo>
                        <a:lnTo>
                          <a:pt x="717" y="2316"/>
                        </a:lnTo>
                        <a:lnTo>
                          <a:pt x="716" y="2337"/>
                        </a:lnTo>
                        <a:lnTo>
                          <a:pt x="710" y="2359"/>
                        </a:lnTo>
                        <a:lnTo>
                          <a:pt x="699" y="2378"/>
                        </a:lnTo>
                        <a:lnTo>
                          <a:pt x="526" y="2621"/>
                        </a:lnTo>
                        <a:lnTo>
                          <a:pt x="523" y="2629"/>
                        </a:lnTo>
                        <a:lnTo>
                          <a:pt x="524" y="2637"/>
                        </a:lnTo>
                        <a:lnTo>
                          <a:pt x="528" y="2646"/>
                        </a:lnTo>
                        <a:lnTo>
                          <a:pt x="738" y="2855"/>
                        </a:lnTo>
                        <a:lnTo>
                          <a:pt x="741" y="2858"/>
                        </a:lnTo>
                        <a:lnTo>
                          <a:pt x="745" y="2860"/>
                        </a:lnTo>
                        <a:lnTo>
                          <a:pt x="749" y="2861"/>
                        </a:lnTo>
                        <a:lnTo>
                          <a:pt x="752" y="2861"/>
                        </a:lnTo>
                        <a:lnTo>
                          <a:pt x="755" y="2861"/>
                        </a:lnTo>
                        <a:lnTo>
                          <a:pt x="759" y="2859"/>
                        </a:lnTo>
                        <a:lnTo>
                          <a:pt x="762" y="2858"/>
                        </a:lnTo>
                        <a:lnTo>
                          <a:pt x="1009" y="2681"/>
                        </a:lnTo>
                        <a:lnTo>
                          <a:pt x="1026" y="2672"/>
                        </a:lnTo>
                        <a:lnTo>
                          <a:pt x="1044" y="2666"/>
                        </a:lnTo>
                        <a:lnTo>
                          <a:pt x="1063" y="2664"/>
                        </a:lnTo>
                        <a:lnTo>
                          <a:pt x="1079" y="2666"/>
                        </a:lnTo>
                        <a:lnTo>
                          <a:pt x="1096" y="2670"/>
                        </a:lnTo>
                        <a:lnTo>
                          <a:pt x="1111" y="2677"/>
                        </a:lnTo>
                        <a:lnTo>
                          <a:pt x="1181" y="2713"/>
                        </a:lnTo>
                        <a:lnTo>
                          <a:pt x="1252" y="2746"/>
                        </a:lnTo>
                        <a:lnTo>
                          <a:pt x="1325" y="2773"/>
                        </a:lnTo>
                        <a:lnTo>
                          <a:pt x="1400" y="2795"/>
                        </a:lnTo>
                        <a:lnTo>
                          <a:pt x="1420" y="2803"/>
                        </a:lnTo>
                        <a:lnTo>
                          <a:pt x="1438" y="2816"/>
                        </a:lnTo>
                        <a:lnTo>
                          <a:pt x="1453" y="2831"/>
                        </a:lnTo>
                        <a:lnTo>
                          <a:pt x="1463" y="2849"/>
                        </a:lnTo>
                        <a:lnTo>
                          <a:pt x="1469" y="2871"/>
                        </a:lnTo>
                        <a:lnTo>
                          <a:pt x="1519" y="3167"/>
                        </a:lnTo>
                        <a:lnTo>
                          <a:pt x="1522" y="3175"/>
                        </a:lnTo>
                        <a:lnTo>
                          <a:pt x="1529" y="3180"/>
                        </a:lnTo>
                        <a:lnTo>
                          <a:pt x="1537" y="3182"/>
                        </a:lnTo>
                        <a:lnTo>
                          <a:pt x="1834" y="3182"/>
                        </a:lnTo>
                        <a:lnTo>
                          <a:pt x="1842" y="3180"/>
                        </a:lnTo>
                        <a:lnTo>
                          <a:pt x="1848" y="3175"/>
                        </a:lnTo>
                        <a:lnTo>
                          <a:pt x="1851" y="3167"/>
                        </a:lnTo>
                        <a:lnTo>
                          <a:pt x="1902" y="2871"/>
                        </a:lnTo>
                        <a:lnTo>
                          <a:pt x="1908" y="2850"/>
                        </a:lnTo>
                        <a:lnTo>
                          <a:pt x="1918" y="2831"/>
                        </a:lnTo>
                        <a:lnTo>
                          <a:pt x="1932" y="2816"/>
                        </a:lnTo>
                        <a:lnTo>
                          <a:pt x="1951" y="2803"/>
                        </a:lnTo>
                        <a:lnTo>
                          <a:pt x="1971" y="2795"/>
                        </a:lnTo>
                        <a:lnTo>
                          <a:pt x="2048" y="2773"/>
                        </a:lnTo>
                        <a:lnTo>
                          <a:pt x="2123" y="2745"/>
                        </a:lnTo>
                        <a:lnTo>
                          <a:pt x="2196" y="2711"/>
                        </a:lnTo>
                        <a:lnTo>
                          <a:pt x="2266" y="2672"/>
                        </a:lnTo>
                        <a:lnTo>
                          <a:pt x="2287" y="2664"/>
                        </a:lnTo>
                        <a:lnTo>
                          <a:pt x="2308" y="2660"/>
                        </a:lnTo>
                        <a:lnTo>
                          <a:pt x="2330" y="2661"/>
                        </a:lnTo>
                        <a:lnTo>
                          <a:pt x="2351" y="2666"/>
                        </a:lnTo>
                        <a:lnTo>
                          <a:pt x="2370" y="2677"/>
                        </a:lnTo>
                        <a:lnTo>
                          <a:pt x="2614" y="2850"/>
                        </a:lnTo>
                        <a:lnTo>
                          <a:pt x="2617" y="2853"/>
                        </a:lnTo>
                        <a:lnTo>
                          <a:pt x="2620" y="2854"/>
                        </a:lnTo>
                        <a:lnTo>
                          <a:pt x="2625" y="2855"/>
                        </a:lnTo>
                        <a:lnTo>
                          <a:pt x="2628" y="2855"/>
                        </a:lnTo>
                        <a:lnTo>
                          <a:pt x="2631" y="2854"/>
                        </a:lnTo>
                        <a:lnTo>
                          <a:pt x="2635" y="2851"/>
                        </a:lnTo>
                        <a:lnTo>
                          <a:pt x="2638" y="2848"/>
                        </a:lnTo>
                        <a:lnTo>
                          <a:pt x="2848" y="2638"/>
                        </a:lnTo>
                        <a:lnTo>
                          <a:pt x="2853" y="2631"/>
                        </a:lnTo>
                        <a:lnTo>
                          <a:pt x="2853" y="2623"/>
                        </a:lnTo>
                        <a:lnTo>
                          <a:pt x="2850" y="2615"/>
                        </a:lnTo>
                        <a:lnTo>
                          <a:pt x="2676" y="2370"/>
                        </a:lnTo>
                        <a:lnTo>
                          <a:pt x="2665" y="2351"/>
                        </a:lnTo>
                        <a:lnTo>
                          <a:pt x="2659" y="2329"/>
                        </a:lnTo>
                        <a:lnTo>
                          <a:pt x="2659" y="2308"/>
                        </a:lnTo>
                        <a:lnTo>
                          <a:pt x="2663" y="2286"/>
                        </a:lnTo>
                        <a:lnTo>
                          <a:pt x="2672" y="2267"/>
                        </a:lnTo>
                        <a:lnTo>
                          <a:pt x="2711" y="2196"/>
                        </a:lnTo>
                        <a:lnTo>
                          <a:pt x="2743" y="2123"/>
                        </a:lnTo>
                        <a:lnTo>
                          <a:pt x="2772" y="2048"/>
                        </a:lnTo>
                        <a:lnTo>
                          <a:pt x="2794" y="1972"/>
                        </a:lnTo>
                        <a:lnTo>
                          <a:pt x="2803" y="1951"/>
                        </a:lnTo>
                        <a:lnTo>
                          <a:pt x="2814" y="1933"/>
                        </a:lnTo>
                        <a:lnTo>
                          <a:pt x="2830" y="1918"/>
                        </a:lnTo>
                        <a:lnTo>
                          <a:pt x="2849" y="1908"/>
                        </a:lnTo>
                        <a:lnTo>
                          <a:pt x="2870" y="1902"/>
                        </a:lnTo>
                        <a:lnTo>
                          <a:pt x="3166" y="1852"/>
                        </a:lnTo>
                        <a:lnTo>
                          <a:pt x="3174" y="1849"/>
                        </a:lnTo>
                        <a:lnTo>
                          <a:pt x="3180" y="1843"/>
                        </a:lnTo>
                        <a:lnTo>
                          <a:pt x="3182" y="1834"/>
                        </a:lnTo>
                        <a:lnTo>
                          <a:pt x="3183" y="1834"/>
                        </a:lnTo>
                        <a:lnTo>
                          <a:pt x="3183" y="1537"/>
                        </a:lnTo>
                        <a:lnTo>
                          <a:pt x="3181" y="1529"/>
                        </a:lnTo>
                        <a:lnTo>
                          <a:pt x="3175" y="1523"/>
                        </a:lnTo>
                        <a:lnTo>
                          <a:pt x="3167" y="1519"/>
                        </a:lnTo>
                        <a:lnTo>
                          <a:pt x="2871" y="1469"/>
                        </a:lnTo>
                        <a:lnTo>
                          <a:pt x="2850" y="1464"/>
                        </a:lnTo>
                        <a:lnTo>
                          <a:pt x="2831" y="1452"/>
                        </a:lnTo>
                        <a:lnTo>
                          <a:pt x="2815" y="1438"/>
                        </a:lnTo>
                        <a:lnTo>
                          <a:pt x="2803" y="1421"/>
                        </a:lnTo>
                        <a:lnTo>
                          <a:pt x="2796" y="1399"/>
                        </a:lnTo>
                        <a:lnTo>
                          <a:pt x="2773" y="1322"/>
                        </a:lnTo>
                        <a:lnTo>
                          <a:pt x="2744" y="1248"/>
                        </a:lnTo>
                        <a:lnTo>
                          <a:pt x="2712" y="1175"/>
                        </a:lnTo>
                        <a:lnTo>
                          <a:pt x="2673" y="1104"/>
                        </a:lnTo>
                        <a:lnTo>
                          <a:pt x="2663" y="1085"/>
                        </a:lnTo>
                        <a:lnTo>
                          <a:pt x="2659" y="1063"/>
                        </a:lnTo>
                        <a:lnTo>
                          <a:pt x="2660" y="1042"/>
                        </a:lnTo>
                        <a:lnTo>
                          <a:pt x="2666" y="1020"/>
                        </a:lnTo>
                        <a:lnTo>
                          <a:pt x="2677" y="1001"/>
                        </a:lnTo>
                        <a:lnTo>
                          <a:pt x="2851" y="757"/>
                        </a:lnTo>
                        <a:lnTo>
                          <a:pt x="2854" y="749"/>
                        </a:lnTo>
                        <a:lnTo>
                          <a:pt x="2853" y="740"/>
                        </a:lnTo>
                        <a:lnTo>
                          <a:pt x="2849" y="732"/>
                        </a:lnTo>
                        <a:lnTo>
                          <a:pt x="2639" y="522"/>
                        </a:lnTo>
                        <a:lnTo>
                          <a:pt x="2635" y="520"/>
                        </a:lnTo>
                        <a:lnTo>
                          <a:pt x="2632" y="518"/>
                        </a:lnTo>
                        <a:lnTo>
                          <a:pt x="2629" y="517"/>
                        </a:lnTo>
                        <a:lnTo>
                          <a:pt x="2626" y="517"/>
                        </a:lnTo>
                        <a:lnTo>
                          <a:pt x="2622" y="517"/>
                        </a:lnTo>
                        <a:lnTo>
                          <a:pt x="2618" y="519"/>
                        </a:lnTo>
                        <a:lnTo>
                          <a:pt x="2615" y="520"/>
                        </a:lnTo>
                        <a:lnTo>
                          <a:pt x="2372" y="695"/>
                        </a:lnTo>
                        <a:lnTo>
                          <a:pt x="2352" y="706"/>
                        </a:lnTo>
                        <a:lnTo>
                          <a:pt x="2332" y="712"/>
                        </a:lnTo>
                        <a:lnTo>
                          <a:pt x="2310" y="713"/>
                        </a:lnTo>
                        <a:lnTo>
                          <a:pt x="2289" y="709"/>
                        </a:lnTo>
                        <a:lnTo>
                          <a:pt x="2268" y="700"/>
                        </a:lnTo>
                        <a:lnTo>
                          <a:pt x="2196" y="661"/>
                        </a:lnTo>
                        <a:lnTo>
                          <a:pt x="2122" y="627"/>
                        </a:lnTo>
                        <a:lnTo>
                          <a:pt x="2045" y="598"/>
                        </a:lnTo>
                        <a:lnTo>
                          <a:pt x="1966" y="576"/>
                        </a:lnTo>
                        <a:lnTo>
                          <a:pt x="1946" y="567"/>
                        </a:lnTo>
                        <a:lnTo>
                          <a:pt x="1928" y="555"/>
                        </a:lnTo>
                        <a:lnTo>
                          <a:pt x="1913" y="540"/>
                        </a:lnTo>
                        <a:lnTo>
                          <a:pt x="1903" y="520"/>
                        </a:lnTo>
                        <a:lnTo>
                          <a:pt x="1896" y="499"/>
                        </a:lnTo>
                        <a:lnTo>
                          <a:pt x="1847" y="205"/>
                        </a:lnTo>
                        <a:lnTo>
                          <a:pt x="1843" y="198"/>
                        </a:lnTo>
                        <a:lnTo>
                          <a:pt x="1837" y="192"/>
                        </a:lnTo>
                        <a:lnTo>
                          <a:pt x="1829" y="189"/>
                        </a:lnTo>
                        <a:lnTo>
                          <a:pt x="1532" y="189"/>
                        </a:lnTo>
                        <a:close/>
                        <a:moveTo>
                          <a:pt x="1531" y="0"/>
                        </a:moveTo>
                        <a:lnTo>
                          <a:pt x="1827" y="0"/>
                        </a:lnTo>
                        <a:lnTo>
                          <a:pt x="1861" y="3"/>
                        </a:lnTo>
                        <a:lnTo>
                          <a:pt x="1892" y="10"/>
                        </a:lnTo>
                        <a:lnTo>
                          <a:pt x="1922" y="24"/>
                        </a:lnTo>
                        <a:lnTo>
                          <a:pt x="1950" y="40"/>
                        </a:lnTo>
                        <a:lnTo>
                          <a:pt x="1973" y="60"/>
                        </a:lnTo>
                        <a:lnTo>
                          <a:pt x="1995" y="84"/>
                        </a:lnTo>
                        <a:lnTo>
                          <a:pt x="2012" y="112"/>
                        </a:lnTo>
                        <a:lnTo>
                          <a:pt x="2024" y="141"/>
                        </a:lnTo>
                        <a:lnTo>
                          <a:pt x="2033" y="174"/>
                        </a:lnTo>
                        <a:lnTo>
                          <a:pt x="2073" y="408"/>
                        </a:lnTo>
                        <a:lnTo>
                          <a:pt x="2153" y="435"/>
                        </a:lnTo>
                        <a:lnTo>
                          <a:pt x="2233" y="468"/>
                        </a:lnTo>
                        <a:lnTo>
                          <a:pt x="2310" y="506"/>
                        </a:lnTo>
                        <a:lnTo>
                          <a:pt x="2506" y="367"/>
                        </a:lnTo>
                        <a:lnTo>
                          <a:pt x="2533" y="349"/>
                        </a:lnTo>
                        <a:lnTo>
                          <a:pt x="2563" y="338"/>
                        </a:lnTo>
                        <a:lnTo>
                          <a:pt x="2594" y="330"/>
                        </a:lnTo>
                        <a:lnTo>
                          <a:pt x="2627" y="328"/>
                        </a:lnTo>
                        <a:lnTo>
                          <a:pt x="2659" y="331"/>
                        </a:lnTo>
                        <a:lnTo>
                          <a:pt x="2691" y="338"/>
                        </a:lnTo>
                        <a:lnTo>
                          <a:pt x="2721" y="350"/>
                        </a:lnTo>
                        <a:lnTo>
                          <a:pt x="2748" y="368"/>
                        </a:lnTo>
                        <a:lnTo>
                          <a:pt x="2773" y="389"/>
                        </a:lnTo>
                        <a:lnTo>
                          <a:pt x="2983" y="599"/>
                        </a:lnTo>
                        <a:lnTo>
                          <a:pt x="3005" y="624"/>
                        </a:lnTo>
                        <a:lnTo>
                          <a:pt x="3022" y="652"/>
                        </a:lnTo>
                        <a:lnTo>
                          <a:pt x="3034" y="682"/>
                        </a:lnTo>
                        <a:lnTo>
                          <a:pt x="3042" y="713"/>
                        </a:lnTo>
                        <a:lnTo>
                          <a:pt x="3044" y="745"/>
                        </a:lnTo>
                        <a:lnTo>
                          <a:pt x="3042" y="776"/>
                        </a:lnTo>
                        <a:lnTo>
                          <a:pt x="3035" y="808"/>
                        </a:lnTo>
                        <a:lnTo>
                          <a:pt x="3023" y="839"/>
                        </a:lnTo>
                        <a:lnTo>
                          <a:pt x="3005" y="868"/>
                        </a:lnTo>
                        <a:lnTo>
                          <a:pt x="2866" y="1062"/>
                        </a:lnTo>
                        <a:lnTo>
                          <a:pt x="2903" y="1137"/>
                        </a:lnTo>
                        <a:lnTo>
                          <a:pt x="2935" y="1213"/>
                        </a:lnTo>
                        <a:lnTo>
                          <a:pt x="2961" y="1292"/>
                        </a:lnTo>
                        <a:lnTo>
                          <a:pt x="3198" y="1332"/>
                        </a:lnTo>
                        <a:lnTo>
                          <a:pt x="3231" y="1340"/>
                        </a:lnTo>
                        <a:lnTo>
                          <a:pt x="3260" y="1353"/>
                        </a:lnTo>
                        <a:lnTo>
                          <a:pt x="3288" y="1370"/>
                        </a:lnTo>
                        <a:lnTo>
                          <a:pt x="3312" y="1391"/>
                        </a:lnTo>
                        <a:lnTo>
                          <a:pt x="3332" y="1416"/>
                        </a:lnTo>
                        <a:lnTo>
                          <a:pt x="3348" y="1442"/>
                        </a:lnTo>
                        <a:lnTo>
                          <a:pt x="3361" y="1473"/>
                        </a:lnTo>
                        <a:lnTo>
                          <a:pt x="3368" y="1505"/>
                        </a:lnTo>
                        <a:lnTo>
                          <a:pt x="3370" y="1537"/>
                        </a:lnTo>
                        <a:lnTo>
                          <a:pt x="3370" y="1834"/>
                        </a:lnTo>
                        <a:lnTo>
                          <a:pt x="3368" y="1867"/>
                        </a:lnTo>
                        <a:lnTo>
                          <a:pt x="3360" y="1899"/>
                        </a:lnTo>
                        <a:lnTo>
                          <a:pt x="3347" y="1929"/>
                        </a:lnTo>
                        <a:lnTo>
                          <a:pt x="3331" y="1956"/>
                        </a:lnTo>
                        <a:lnTo>
                          <a:pt x="3311" y="1981"/>
                        </a:lnTo>
                        <a:lnTo>
                          <a:pt x="3286" y="2001"/>
                        </a:lnTo>
                        <a:lnTo>
                          <a:pt x="3259" y="2019"/>
                        </a:lnTo>
                        <a:lnTo>
                          <a:pt x="3229" y="2031"/>
                        </a:lnTo>
                        <a:lnTo>
                          <a:pt x="3197" y="2039"/>
                        </a:lnTo>
                        <a:lnTo>
                          <a:pt x="2960" y="2079"/>
                        </a:lnTo>
                        <a:lnTo>
                          <a:pt x="2934" y="2157"/>
                        </a:lnTo>
                        <a:lnTo>
                          <a:pt x="2901" y="2234"/>
                        </a:lnTo>
                        <a:lnTo>
                          <a:pt x="2865" y="2309"/>
                        </a:lnTo>
                        <a:lnTo>
                          <a:pt x="3004" y="2504"/>
                        </a:lnTo>
                        <a:lnTo>
                          <a:pt x="3022" y="2533"/>
                        </a:lnTo>
                        <a:lnTo>
                          <a:pt x="3033" y="2564"/>
                        </a:lnTo>
                        <a:lnTo>
                          <a:pt x="3040" y="2594"/>
                        </a:lnTo>
                        <a:lnTo>
                          <a:pt x="3043" y="2627"/>
                        </a:lnTo>
                        <a:lnTo>
                          <a:pt x="3040" y="2659"/>
                        </a:lnTo>
                        <a:lnTo>
                          <a:pt x="3033" y="2690"/>
                        </a:lnTo>
                        <a:lnTo>
                          <a:pt x="3021" y="2719"/>
                        </a:lnTo>
                        <a:lnTo>
                          <a:pt x="3003" y="2747"/>
                        </a:lnTo>
                        <a:lnTo>
                          <a:pt x="2982" y="2773"/>
                        </a:lnTo>
                        <a:lnTo>
                          <a:pt x="2772" y="2983"/>
                        </a:lnTo>
                        <a:lnTo>
                          <a:pt x="2746" y="3004"/>
                        </a:lnTo>
                        <a:lnTo>
                          <a:pt x="2719" y="3022"/>
                        </a:lnTo>
                        <a:lnTo>
                          <a:pt x="2689" y="3034"/>
                        </a:lnTo>
                        <a:lnTo>
                          <a:pt x="2657" y="3041"/>
                        </a:lnTo>
                        <a:lnTo>
                          <a:pt x="2625" y="3044"/>
                        </a:lnTo>
                        <a:lnTo>
                          <a:pt x="2593" y="3041"/>
                        </a:lnTo>
                        <a:lnTo>
                          <a:pt x="2561" y="3034"/>
                        </a:lnTo>
                        <a:lnTo>
                          <a:pt x="2531" y="3022"/>
                        </a:lnTo>
                        <a:lnTo>
                          <a:pt x="2504" y="3005"/>
                        </a:lnTo>
                        <a:lnTo>
                          <a:pt x="2309" y="2866"/>
                        </a:lnTo>
                        <a:lnTo>
                          <a:pt x="2234" y="2902"/>
                        </a:lnTo>
                        <a:lnTo>
                          <a:pt x="2158" y="2933"/>
                        </a:lnTo>
                        <a:lnTo>
                          <a:pt x="2079" y="2961"/>
                        </a:lnTo>
                        <a:lnTo>
                          <a:pt x="2039" y="3198"/>
                        </a:lnTo>
                        <a:lnTo>
                          <a:pt x="2031" y="3229"/>
                        </a:lnTo>
                        <a:lnTo>
                          <a:pt x="2018" y="3260"/>
                        </a:lnTo>
                        <a:lnTo>
                          <a:pt x="2001" y="3287"/>
                        </a:lnTo>
                        <a:lnTo>
                          <a:pt x="1980" y="3311"/>
                        </a:lnTo>
                        <a:lnTo>
                          <a:pt x="1956" y="3332"/>
                        </a:lnTo>
                        <a:lnTo>
                          <a:pt x="1928" y="3348"/>
                        </a:lnTo>
                        <a:lnTo>
                          <a:pt x="1898" y="3361"/>
                        </a:lnTo>
                        <a:lnTo>
                          <a:pt x="1867" y="3369"/>
                        </a:lnTo>
                        <a:lnTo>
                          <a:pt x="1834" y="3371"/>
                        </a:lnTo>
                        <a:lnTo>
                          <a:pt x="1536" y="3371"/>
                        </a:lnTo>
                        <a:lnTo>
                          <a:pt x="1503" y="3369"/>
                        </a:lnTo>
                        <a:lnTo>
                          <a:pt x="1471" y="3361"/>
                        </a:lnTo>
                        <a:lnTo>
                          <a:pt x="1442" y="3348"/>
                        </a:lnTo>
                        <a:lnTo>
                          <a:pt x="1414" y="3332"/>
                        </a:lnTo>
                        <a:lnTo>
                          <a:pt x="1390" y="3311"/>
                        </a:lnTo>
                        <a:lnTo>
                          <a:pt x="1369" y="3287"/>
                        </a:lnTo>
                        <a:lnTo>
                          <a:pt x="1352" y="3260"/>
                        </a:lnTo>
                        <a:lnTo>
                          <a:pt x="1339" y="3229"/>
                        </a:lnTo>
                        <a:lnTo>
                          <a:pt x="1331" y="3198"/>
                        </a:lnTo>
                        <a:lnTo>
                          <a:pt x="1291" y="2961"/>
                        </a:lnTo>
                        <a:lnTo>
                          <a:pt x="1215" y="2934"/>
                        </a:lnTo>
                        <a:lnTo>
                          <a:pt x="1141" y="2904"/>
                        </a:lnTo>
                        <a:lnTo>
                          <a:pt x="1069" y="2869"/>
                        </a:lnTo>
                        <a:lnTo>
                          <a:pt x="871" y="3010"/>
                        </a:lnTo>
                        <a:lnTo>
                          <a:pt x="844" y="3027"/>
                        </a:lnTo>
                        <a:lnTo>
                          <a:pt x="814" y="3039"/>
                        </a:lnTo>
                        <a:lnTo>
                          <a:pt x="783" y="3046"/>
                        </a:lnTo>
                        <a:lnTo>
                          <a:pt x="751" y="3049"/>
                        </a:lnTo>
                        <a:lnTo>
                          <a:pt x="718" y="3046"/>
                        </a:lnTo>
                        <a:lnTo>
                          <a:pt x="686" y="3039"/>
                        </a:lnTo>
                        <a:lnTo>
                          <a:pt x="656" y="3026"/>
                        </a:lnTo>
                        <a:lnTo>
                          <a:pt x="629" y="3009"/>
                        </a:lnTo>
                        <a:lnTo>
                          <a:pt x="603" y="2988"/>
                        </a:lnTo>
                        <a:lnTo>
                          <a:pt x="394" y="2778"/>
                        </a:lnTo>
                        <a:lnTo>
                          <a:pt x="372" y="2752"/>
                        </a:lnTo>
                        <a:lnTo>
                          <a:pt x="355" y="2724"/>
                        </a:lnTo>
                        <a:lnTo>
                          <a:pt x="343" y="2695"/>
                        </a:lnTo>
                        <a:lnTo>
                          <a:pt x="335" y="2663"/>
                        </a:lnTo>
                        <a:lnTo>
                          <a:pt x="333" y="2631"/>
                        </a:lnTo>
                        <a:lnTo>
                          <a:pt x="335" y="2600"/>
                        </a:lnTo>
                        <a:lnTo>
                          <a:pt x="342" y="2569"/>
                        </a:lnTo>
                        <a:lnTo>
                          <a:pt x="354" y="2538"/>
                        </a:lnTo>
                        <a:lnTo>
                          <a:pt x="372" y="2509"/>
                        </a:lnTo>
                        <a:lnTo>
                          <a:pt x="510" y="2317"/>
                        </a:lnTo>
                        <a:lnTo>
                          <a:pt x="473" y="2242"/>
                        </a:lnTo>
                        <a:lnTo>
                          <a:pt x="440" y="2165"/>
                        </a:lnTo>
                        <a:lnTo>
                          <a:pt x="414" y="2087"/>
                        </a:lnTo>
                        <a:lnTo>
                          <a:pt x="174" y="2046"/>
                        </a:lnTo>
                        <a:lnTo>
                          <a:pt x="141" y="2038"/>
                        </a:lnTo>
                        <a:lnTo>
                          <a:pt x="112" y="2026"/>
                        </a:lnTo>
                        <a:lnTo>
                          <a:pt x="84" y="2009"/>
                        </a:lnTo>
                        <a:lnTo>
                          <a:pt x="60" y="1988"/>
                        </a:lnTo>
                        <a:lnTo>
                          <a:pt x="40" y="1963"/>
                        </a:lnTo>
                        <a:lnTo>
                          <a:pt x="23" y="1936"/>
                        </a:lnTo>
                        <a:lnTo>
                          <a:pt x="10" y="1906"/>
                        </a:lnTo>
                        <a:lnTo>
                          <a:pt x="3" y="1874"/>
                        </a:lnTo>
                        <a:lnTo>
                          <a:pt x="0" y="1841"/>
                        </a:lnTo>
                        <a:lnTo>
                          <a:pt x="0" y="1545"/>
                        </a:lnTo>
                        <a:lnTo>
                          <a:pt x="3" y="1511"/>
                        </a:lnTo>
                        <a:lnTo>
                          <a:pt x="10" y="1479"/>
                        </a:lnTo>
                        <a:lnTo>
                          <a:pt x="23" y="1449"/>
                        </a:lnTo>
                        <a:lnTo>
                          <a:pt x="40" y="1423"/>
                        </a:lnTo>
                        <a:lnTo>
                          <a:pt x="60" y="1398"/>
                        </a:lnTo>
                        <a:lnTo>
                          <a:pt x="84" y="1378"/>
                        </a:lnTo>
                        <a:lnTo>
                          <a:pt x="112" y="1360"/>
                        </a:lnTo>
                        <a:lnTo>
                          <a:pt x="141" y="1347"/>
                        </a:lnTo>
                        <a:lnTo>
                          <a:pt x="174" y="1339"/>
                        </a:lnTo>
                        <a:lnTo>
                          <a:pt x="408" y="1300"/>
                        </a:lnTo>
                        <a:lnTo>
                          <a:pt x="434" y="1221"/>
                        </a:lnTo>
                        <a:lnTo>
                          <a:pt x="465" y="1144"/>
                        </a:lnTo>
                        <a:lnTo>
                          <a:pt x="502" y="1069"/>
                        </a:lnTo>
                        <a:lnTo>
                          <a:pt x="360" y="872"/>
                        </a:lnTo>
                        <a:lnTo>
                          <a:pt x="344" y="843"/>
                        </a:lnTo>
                        <a:lnTo>
                          <a:pt x="332" y="812"/>
                        </a:lnTo>
                        <a:lnTo>
                          <a:pt x="325" y="780"/>
                        </a:lnTo>
                        <a:lnTo>
                          <a:pt x="323" y="749"/>
                        </a:lnTo>
                        <a:lnTo>
                          <a:pt x="325" y="717"/>
                        </a:lnTo>
                        <a:lnTo>
                          <a:pt x="333" y="686"/>
                        </a:lnTo>
                        <a:lnTo>
                          <a:pt x="345" y="657"/>
                        </a:lnTo>
                        <a:lnTo>
                          <a:pt x="361" y="629"/>
                        </a:lnTo>
                        <a:lnTo>
                          <a:pt x="383" y="603"/>
                        </a:lnTo>
                        <a:lnTo>
                          <a:pt x="594" y="393"/>
                        </a:lnTo>
                        <a:lnTo>
                          <a:pt x="618" y="372"/>
                        </a:lnTo>
                        <a:lnTo>
                          <a:pt x="646" y="354"/>
                        </a:lnTo>
                        <a:lnTo>
                          <a:pt x="676" y="342"/>
                        </a:lnTo>
                        <a:lnTo>
                          <a:pt x="708" y="335"/>
                        </a:lnTo>
                        <a:lnTo>
                          <a:pt x="741" y="332"/>
                        </a:lnTo>
                        <a:lnTo>
                          <a:pt x="773" y="335"/>
                        </a:lnTo>
                        <a:lnTo>
                          <a:pt x="805" y="342"/>
                        </a:lnTo>
                        <a:lnTo>
                          <a:pt x="835" y="354"/>
                        </a:lnTo>
                        <a:lnTo>
                          <a:pt x="862" y="371"/>
                        </a:lnTo>
                        <a:lnTo>
                          <a:pt x="1056" y="510"/>
                        </a:lnTo>
                        <a:lnTo>
                          <a:pt x="1129" y="473"/>
                        </a:lnTo>
                        <a:lnTo>
                          <a:pt x="1206" y="440"/>
                        </a:lnTo>
                        <a:lnTo>
                          <a:pt x="1284" y="414"/>
                        </a:lnTo>
                        <a:lnTo>
                          <a:pt x="1325" y="174"/>
                        </a:lnTo>
                        <a:lnTo>
                          <a:pt x="1333" y="141"/>
                        </a:lnTo>
                        <a:lnTo>
                          <a:pt x="1347" y="112"/>
                        </a:lnTo>
                        <a:lnTo>
                          <a:pt x="1363" y="84"/>
                        </a:lnTo>
                        <a:lnTo>
                          <a:pt x="1384" y="60"/>
                        </a:lnTo>
                        <a:lnTo>
                          <a:pt x="1409" y="40"/>
                        </a:lnTo>
                        <a:lnTo>
                          <a:pt x="1436" y="24"/>
                        </a:lnTo>
                        <a:lnTo>
                          <a:pt x="1465" y="10"/>
                        </a:lnTo>
                        <a:lnTo>
                          <a:pt x="1497" y="3"/>
                        </a:lnTo>
                        <a:lnTo>
                          <a:pt x="1531" y="0"/>
                        </a:lnTo>
                        <a:close/>
                      </a:path>
                    </a:pathLst>
                  </a:custGeom>
                  <a:solidFill>
                    <a:srgbClr val="F4DC4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Freeform 7">
                    <a:extLst>
                      <a:ext uri="{FF2B5EF4-FFF2-40B4-BE49-F238E27FC236}">
                        <a16:creationId xmlns:a16="http://schemas.microsoft.com/office/drawing/2014/main" id="{949E977C-F1EE-C1D6-31C2-EAEA1A9B9B4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149013" y="2078038"/>
                    <a:ext cx="230187" cy="230188"/>
                  </a:xfrm>
                  <a:custGeom>
                    <a:avLst/>
                    <a:gdLst>
                      <a:gd name="T0" fmla="*/ 613 w 1455"/>
                      <a:gd name="T1" fmla="*/ 202 h 1455"/>
                      <a:gd name="T2" fmla="*/ 457 w 1455"/>
                      <a:gd name="T3" fmla="*/ 264 h 1455"/>
                      <a:gd name="T4" fmla="*/ 329 w 1455"/>
                      <a:gd name="T5" fmla="*/ 367 h 1455"/>
                      <a:gd name="T6" fmla="*/ 238 w 1455"/>
                      <a:gd name="T7" fmla="*/ 506 h 1455"/>
                      <a:gd name="T8" fmla="*/ 194 w 1455"/>
                      <a:gd name="T9" fmla="*/ 668 h 1455"/>
                      <a:gd name="T10" fmla="*/ 203 w 1455"/>
                      <a:gd name="T11" fmla="*/ 843 h 1455"/>
                      <a:gd name="T12" fmla="*/ 264 w 1455"/>
                      <a:gd name="T13" fmla="*/ 998 h 1455"/>
                      <a:gd name="T14" fmla="*/ 368 w 1455"/>
                      <a:gd name="T15" fmla="*/ 1126 h 1455"/>
                      <a:gd name="T16" fmla="*/ 506 w 1455"/>
                      <a:gd name="T17" fmla="*/ 1216 h 1455"/>
                      <a:gd name="T18" fmla="*/ 669 w 1455"/>
                      <a:gd name="T19" fmla="*/ 1262 h 1455"/>
                      <a:gd name="T20" fmla="*/ 843 w 1455"/>
                      <a:gd name="T21" fmla="*/ 1252 h 1455"/>
                      <a:gd name="T22" fmla="*/ 999 w 1455"/>
                      <a:gd name="T23" fmla="*/ 1191 h 1455"/>
                      <a:gd name="T24" fmla="*/ 1126 w 1455"/>
                      <a:gd name="T25" fmla="*/ 1087 h 1455"/>
                      <a:gd name="T26" fmla="*/ 1217 w 1455"/>
                      <a:gd name="T27" fmla="*/ 949 h 1455"/>
                      <a:gd name="T28" fmla="*/ 1262 w 1455"/>
                      <a:gd name="T29" fmla="*/ 786 h 1455"/>
                      <a:gd name="T30" fmla="*/ 1253 w 1455"/>
                      <a:gd name="T31" fmla="*/ 612 h 1455"/>
                      <a:gd name="T32" fmla="*/ 1191 w 1455"/>
                      <a:gd name="T33" fmla="*/ 456 h 1455"/>
                      <a:gd name="T34" fmla="*/ 1088 w 1455"/>
                      <a:gd name="T35" fmla="*/ 328 h 1455"/>
                      <a:gd name="T36" fmla="*/ 950 w 1455"/>
                      <a:gd name="T37" fmla="*/ 238 h 1455"/>
                      <a:gd name="T38" fmla="*/ 786 w 1455"/>
                      <a:gd name="T39" fmla="*/ 193 h 1455"/>
                      <a:gd name="T40" fmla="*/ 794 w 1455"/>
                      <a:gd name="T41" fmla="*/ 3 h 1455"/>
                      <a:gd name="T42" fmla="*/ 981 w 1455"/>
                      <a:gd name="T43" fmla="*/ 46 h 1455"/>
                      <a:gd name="T44" fmla="*/ 1147 w 1455"/>
                      <a:gd name="T45" fmla="*/ 133 h 1455"/>
                      <a:gd name="T46" fmla="*/ 1284 w 1455"/>
                      <a:gd name="T47" fmla="*/ 259 h 1455"/>
                      <a:gd name="T48" fmla="*/ 1385 w 1455"/>
                      <a:gd name="T49" fmla="*/ 416 h 1455"/>
                      <a:gd name="T50" fmla="*/ 1443 w 1455"/>
                      <a:gd name="T51" fmla="*/ 597 h 1455"/>
                      <a:gd name="T52" fmla="*/ 1451 w 1455"/>
                      <a:gd name="T53" fmla="*/ 793 h 1455"/>
                      <a:gd name="T54" fmla="*/ 1409 w 1455"/>
                      <a:gd name="T55" fmla="*/ 981 h 1455"/>
                      <a:gd name="T56" fmla="*/ 1321 w 1455"/>
                      <a:gd name="T57" fmla="*/ 1147 h 1455"/>
                      <a:gd name="T58" fmla="*/ 1196 w 1455"/>
                      <a:gd name="T59" fmla="*/ 1284 h 1455"/>
                      <a:gd name="T60" fmla="*/ 1039 w 1455"/>
                      <a:gd name="T61" fmla="*/ 1384 h 1455"/>
                      <a:gd name="T62" fmla="*/ 859 w 1455"/>
                      <a:gd name="T63" fmla="*/ 1443 h 1455"/>
                      <a:gd name="T64" fmla="*/ 662 w 1455"/>
                      <a:gd name="T65" fmla="*/ 1452 h 1455"/>
                      <a:gd name="T66" fmla="*/ 475 w 1455"/>
                      <a:gd name="T67" fmla="*/ 1409 h 1455"/>
                      <a:gd name="T68" fmla="*/ 309 w 1455"/>
                      <a:gd name="T69" fmla="*/ 1322 h 1455"/>
                      <a:gd name="T70" fmla="*/ 171 w 1455"/>
                      <a:gd name="T71" fmla="*/ 1196 h 1455"/>
                      <a:gd name="T72" fmla="*/ 70 w 1455"/>
                      <a:gd name="T73" fmla="*/ 1039 h 1455"/>
                      <a:gd name="T74" fmla="*/ 12 w 1455"/>
                      <a:gd name="T75" fmla="*/ 858 h 1455"/>
                      <a:gd name="T76" fmla="*/ 4 w 1455"/>
                      <a:gd name="T77" fmla="*/ 661 h 1455"/>
                      <a:gd name="T78" fmla="*/ 46 w 1455"/>
                      <a:gd name="T79" fmla="*/ 474 h 1455"/>
                      <a:gd name="T80" fmla="*/ 134 w 1455"/>
                      <a:gd name="T81" fmla="*/ 308 h 1455"/>
                      <a:gd name="T82" fmla="*/ 260 w 1455"/>
                      <a:gd name="T83" fmla="*/ 171 h 1455"/>
                      <a:gd name="T84" fmla="*/ 416 w 1455"/>
                      <a:gd name="T85" fmla="*/ 70 h 1455"/>
                      <a:gd name="T86" fmla="*/ 597 w 1455"/>
                      <a:gd name="T87" fmla="*/ 12 h 1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455" h="1455">
                        <a:moveTo>
                          <a:pt x="727" y="190"/>
                        </a:moveTo>
                        <a:lnTo>
                          <a:pt x="669" y="193"/>
                        </a:lnTo>
                        <a:lnTo>
                          <a:pt x="613" y="202"/>
                        </a:lnTo>
                        <a:lnTo>
                          <a:pt x="558" y="218"/>
                        </a:lnTo>
                        <a:lnTo>
                          <a:pt x="506" y="238"/>
                        </a:lnTo>
                        <a:lnTo>
                          <a:pt x="457" y="264"/>
                        </a:lnTo>
                        <a:lnTo>
                          <a:pt x="410" y="294"/>
                        </a:lnTo>
                        <a:lnTo>
                          <a:pt x="368" y="328"/>
                        </a:lnTo>
                        <a:lnTo>
                          <a:pt x="329" y="367"/>
                        </a:lnTo>
                        <a:lnTo>
                          <a:pt x="294" y="410"/>
                        </a:lnTo>
                        <a:lnTo>
                          <a:pt x="264" y="456"/>
                        </a:lnTo>
                        <a:lnTo>
                          <a:pt x="238" y="506"/>
                        </a:lnTo>
                        <a:lnTo>
                          <a:pt x="218" y="558"/>
                        </a:lnTo>
                        <a:lnTo>
                          <a:pt x="203" y="612"/>
                        </a:lnTo>
                        <a:lnTo>
                          <a:pt x="194" y="668"/>
                        </a:lnTo>
                        <a:lnTo>
                          <a:pt x="191" y="728"/>
                        </a:lnTo>
                        <a:lnTo>
                          <a:pt x="194" y="786"/>
                        </a:lnTo>
                        <a:lnTo>
                          <a:pt x="203" y="843"/>
                        </a:lnTo>
                        <a:lnTo>
                          <a:pt x="218" y="897"/>
                        </a:lnTo>
                        <a:lnTo>
                          <a:pt x="238" y="949"/>
                        </a:lnTo>
                        <a:lnTo>
                          <a:pt x="264" y="998"/>
                        </a:lnTo>
                        <a:lnTo>
                          <a:pt x="294" y="1044"/>
                        </a:lnTo>
                        <a:lnTo>
                          <a:pt x="329" y="1087"/>
                        </a:lnTo>
                        <a:lnTo>
                          <a:pt x="368" y="1126"/>
                        </a:lnTo>
                        <a:lnTo>
                          <a:pt x="410" y="1161"/>
                        </a:lnTo>
                        <a:lnTo>
                          <a:pt x="457" y="1191"/>
                        </a:lnTo>
                        <a:lnTo>
                          <a:pt x="506" y="1216"/>
                        </a:lnTo>
                        <a:lnTo>
                          <a:pt x="558" y="1237"/>
                        </a:lnTo>
                        <a:lnTo>
                          <a:pt x="613" y="1252"/>
                        </a:lnTo>
                        <a:lnTo>
                          <a:pt x="669" y="1262"/>
                        </a:lnTo>
                        <a:lnTo>
                          <a:pt x="727" y="1265"/>
                        </a:lnTo>
                        <a:lnTo>
                          <a:pt x="786" y="1262"/>
                        </a:lnTo>
                        <a:lnTo>
                          <a:pt x="843" y="1252"/>
                        </a:lnTo>
                        <a:lnTo>
                          <a:pt x="897" y="1237"/>
                        </a:lnTo>
                        <a:lnTo>
                          <a:pt x="950" y="1216"/>
                        </a:lnTo>
                        <a:lnTo>
                          <a:pt x="999" y="1191"/>
                        </a:lnTo>
                        <a:lnTo>
                          <a:pt x="1045" y="1161"/>
                        </a:lnTo>
                        <a:lnTo>
                          <a:pt x="1088" y="1126"/>
                        </a:lnTo>
                        <a:lnTo>
                          <a:pt x="1126" y="1087"/>
                        </a:lnTo>
                        <a:lnTo>
                          <a:pt x="1161" y="1044"/>
                        </a:lnTo>
                        <a:lnTo>
                          <a:pt x="1191" y="998"/>
                        </a:lnTo>
                        <a:lnTo>
                          <a:pt x="1217" y="949"/>
                        </a:lnTo>
                        <a:lnTo>
                          <a:pt x="1237" y="897"/>
                        </a:lnTo>
                        <a:lnTo>
                          <a:pt x="1253" y="843"/>
                        </a:lnTo>
                        <a:lnTo>
                          <a:pt x="1262" y="786"/>
                        </a:lnTo>
                        <a:lnTo>
                          <a:pt x="1265" y="728"/>
                        </a:lnTo>
                        <a:lnTo>
                          <a:pt x="1262" y="668"/>
                        </a:lnTo>
                        <a:lnTo>
                          <a:pt x="1253" y="612"/>
                        </a:lnTo>
                        <a:lnTo>
                          <a:pt x="1237" y="558"/>
                        </a:lnTo>
                        <a:lnTo>
                          <a:pt x="1217" y="506"/>
                        </a:lnTo>
                        <a:lnTo>
                          <a:pt x="1191" y="456"/>
                        </a:lnTo>
                        <a:lnTo>
                          <a:pt x="1161" y="410"/>
                        </a:lnTo>
                        <a:lnTo>
                          <a:pt x="1126" y="367"/>
                        </a:lnTo>
                        <a:lnTo>
                          <a:pt x="1088" y="328"/>
                        </a:lnTo>
                        <a:lnTo>
                          <a:pt x="1045" y="294"/>
                        </a:lnTo>
                        <a:lnTo>
                          <a:pt x="999" y="264"/>
                        </a:lnTo>
                        <a:lnTo>
                          <a:pt x="950" y="238"/>
                        </a:lnTo>
                        <a:lnTo>
                          <a:pt x="897" y="218"/>
                        </a:lnTo>
                        <a:lnTo>
                          <a:pt x="843" y="202"/>
                        </a:lnTo>
                        <a:lnTo>
                          <a:pt x="786" y="193"/>
                        </a:lnTo>
                        <a:lnTo>
                          <a:pt x="727" y="190"/>
                        </a:lnTo>
                        <a:close/>
                        <a:moveTo>
                          <a:pt x="727" y="0"/>
                        </a:moveTo>
                        <a:lnTo>
                          <a:pt x="794" y="3"/>
                        </a:lnTo>
                        <a:lnTo>
                          <a:pt x="859" y="12"/>
                        </a:lnTo>
                        <a:lnTo>
                          <a:pt x="921" y="26"/>
                        </a:lnTo>
                        <a:lnTo>
                          <a:pt x="981" y="46"/>
                        </a:lnTo>
                        <a:lnTo>
                          <a:pt x="1039" y="70"/>
                        </a:lnTo>
                        <a:lnTo>
                          <a:pt x="1094" y="99"/>
                        </a:lnTo>
                        <a:lnTo>
                          <a:pt x="1147" y="133"/>
                        </a:lnTo>
                        <a:lnTo>
                          <a:pt x="1196" y="171"/>
                        </a:lnTo>
                        <a:lnTo>
                          <a:pt x="1242" y="213"/>
                        </a:lnTo>
                        <a:lnTo>
                          <a:pt x="1284" y="259"/>
                        </a:lnTo>
                        <a:lnTo>
                          <a:pt x="1321" y="308"/>
                        </a:lnTo>
                        <a:lnTo>
                          <a:pt x="1355" y="360"/>
                        </a:lnTo>
                        <a:lnTo>
                          <a:pt x="1385" y="416"/>
                        </a:lnTo>
                        <a:lnTo>
                          <a:pt x="1409" y="474"/>
                        </a:lnTo>
                        <a:lnTo>
                          <a:pt x="1429" y="534"/>
                        </a:lnTo>
                        <a:lnTo>
                          <a:pt x="1443" y="597"/>
                        </a:lnTo>
                        <a:lnTo>
                          <a:pt x="1451" y="661"/>
                        </a:lnTo>
                        <a:lnTo>
                          <a:pt x="1455" y="728"/>
                        </a:lnTo>
                        <a:lnTo>
                          <a:pt x="1451" y="793"/>
                        </a:lnTo>
                        <a:lnTo>
                          <a:pt x="1443" y="858"/>
                        </a:lnTo>
                        <a:lnTo>
                          <a:pt x="1429" y="920"/>
                        </a:lnTo>
                        <a:lnTo>
                          <a:pt x="1409" y="981"/>
                        </a:lnTo>
                        <a:lnTo>
                          <a:pt x="1385" y="1039"/>
                        </a:lnTo>
                        <a:lnTo>
                          <a:pt x="1355" y="1095"/>
                        </a:lnTo>
                        <a:lnTo>
                          <a:pt x="1321" y="1147"/>
                        </a:lnTo>
                        <a:lnTo>
                          <a:pt x="1284" y="1196"/>
                        </a:lnTo>
                        <a:lnTo>
                          <a:pt x="1242" y="1242"/>
                        </a:lnTo>
                        <a:lnTo>
                          <a:pt x="1196" y="1284"/>
                        </a:lnTo>
                        <a:lnTo>
                          <a:pt x="1147" y="1322"/>
                        </a:lnTo>
                        <a:lnTo>
                          <a:pt x="1094" y="1356"/>
                        </a:lnTo>
                        <a:lnTo>
                          <a:pt x="1039" y="1384"/>
                        </a:lnTo>
                        <a:lnTo>
                          <a:pt x="981" y="1409"/>
                        </a:lnTo>
                        <a:lnTo>
                          <a:pt x="921" y="1428"/>
                        </a:lnTo>
                        <a:lnTo>
                          <a:pt x="859" y="1443"/>
                        </a:lnTo>
                        <a:lnTo>
                          <a:pt x="794" y="1452"/>
                        </a:lnTo>
                        <a:lnTo>
                          <a:pt x="727" y="1455"/>
                        </a:lnTo>
                        <a:lnTo>
                          <a:pt x="662" y="1452"/>
                        </a:lnTo>
                        <a:lnTo>
                          <a:pt x="597" y="1443"/>
                        </a:lnTo>
                        <a:lnTo>
                          <a:pt x="535" y="1428"/>
                        </a:lnTo>
                        <a:lnTo>
                          <a:pt x="475" y="1409"/>
                        </a:lnTo>
                        <a:lnTo>
                          <a:pt x="416" y="1384"/>
                        </a:lnTo>
                        <a:lnTo>
                          <a:pt x="361" y="1356"/>
                        </a:lnTo>
                        <a:lnTo>
                          <a:pt x="309" y="1322"/>
                        </a:lnTo>
                        <a:lnTo>
                          <a:pt x="260" y="1284"/>
                        </a:lnTo>
                        <a:lnTo>
                          <a:pt x="213" y="1242"/>
                        </a:lnTo>
                        <a:lnTo>
                          <a:pt x="171" y="1196"/>
                        </a:lnTo>
                        <a:lnTo>
                          <a:pt x="134" y="1147"/>
                        </a:lnTo>
                        <a:lnTo>
                          <a:pt x="100" y="1095"/>
                        </a:lnTo>
                        <a:lnTo>
                          <a:pt x="70" y="1039"/>
                        </a:lnTo>
                        <a:lnTo>
                          <a:pt x="46" y="981"/>
                        </a:lnTo>
                        <a:lnTo>
                          <a:pt x="26" y="920"/>
                        </a:lnTo>
                        <a:lnTo>
                          <a:pt x="12" y="858"/>
                        </a:lnTo>
                        <a:lnTo>
                          <a:pt x="4" y="793"/>
                        </a:lnTo>
                        <a:lnTo>
                          <a:pt x="0" y="728"/>
                        </a:lnTo>
                        <a:lnTo>
                          <a:pt x="4" y="661"/>
                        </a:lnTo>
                        <a:lnTo>
                          <a:pt x="12" y="597"/>
                        </a:lnTo>
                        <a:lnTo>
                          <a:pt x="26" y="534"/>
                        </a:lnTo>
                        <a:lnTo>
                          <a:pt x="46" y="474"/>
                        </a:lnTo>
                        <a:lnTo>
                          <a:pt x="70" y="416"/>
                        </a:lnTo>
                        <a:lnTo>
                          <a:pt x="100" y="360"/>
                        </a:lnTo>
                        <a:lnTo>
                          <a:pt x="134" y="308"/>
                        </a:lnTo>
                        <a:lnTo>
                          <a:pt x="171" y="259"/>
                        </a:lnTo>
                        <a:lnTo>
                          <a:pt x="213" y="213"/>
                        </a:lnTo>
                        <a:lnTo>
                          <a:pt x="260" y="171"/>
                        </a:lnTo>
                        <a:lnTo>
                          <a:pt x="309" y="133"/>
                        </a:lnTo>
                        <a:lnTo>
                          <a:pt x="361" y="99"/>
                        </a:lnTo>
                        <a:lnTo>
                          <a:pt x="416" y="70"/>
                        </a:lnTo>
                        <a:lnTo>
                          <a:pt x="475" y="46"/>
                        </a:lnTo>
                        <a:lnTo>
                          <a:pt x="535" y="26"/>
                        </a:lnTo>
                        <a:lnTo>
                          <a:pt x="597" y="12"/>
                        </a:lnTo>
                        <a:lnTo>
                          <a:pt x="662" y="3"/>
                        </a:lnTo>
                        <a:lnTo>
                          <a:pt x="727" y="0"/>
                        </a:lnTo>
                        <a:close/>
                      </a:path>
                    </a:pathLst>
                  </a:custGeom>
                  <a:solidFill>
                    <a:srgbClr val="F4DC4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6" name="Freeform 19">
                  <a:extLst>
                    <a:ext uri="{FF2B5EF4-FFF2-40B4-BE49-F238E27FC236}">
                      <a16:creationId xmlns:a16="http://schemas.microsoft.com/office/drawing/2014/main" id="{3DCF0118-BA66-AD01-330C-C65C48DF0E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879232" y="4921277"/>
                  <a:ext cx="715512" cy="760510"/>
                </a:xfrm>
                <a:custGeom>
                  <a:avLst/>
                  <a:gdLst>
                    <a:gd name="T0" fmla="*/ 2343 w 3184"/>
                    <a:gd name="T1" fmla="*/ 2439 h 3385"/>
                    <a:gd name="T2" fmla="*/ 2177 w 3184"/>
                    <a:gd name="T3" fmla="*/ 2677 h 3385"/>
                    <a:gd name="T4" fmla="*/ 2213 w 3184"/>
                    <a:gd name="T5" fmla="*/ 2975 h 3385"/>
                    <a:gd name="T6" fmla="*/ 2429 w 3184"/>
                    <a:gd name="T7" fmla="*/ 3166 h 3385"/>
                    <a:gd name="T8" fmla="*/ 2729 w 3184"/>
                    <a:gd name="T9" fmla="*/ 3166 h 3385"/>
                    <a:gd name="T10" fmla="*/ 2945 w 3184"/>
                    <a:gd name="T11" fmla="*/ 2975 h 3385"/>
                    <a:gd name="T12" fmla="*/ 2981 w 3184"/>
                    <a:gd name="T13" fmla="*/ 2677 h 3385"/>
                    <a:gd name="T14" fmla="*/ 2816 w 3184"/>
                    <a:gd name="T15" fmla="*/ 2439 h 3385"/>
                    <a:gd name="T16" fmla="*/ 604 w 3184"/>
                    <a:gd name="T17" fmla="*/ 1277 h 3385"/>
                    <a:gd name="T18" fmla="*/ 329 w 3184"/>
                    <a:gd name="T19" fmla="*/ 1382 h 3385"/>
                    <a:gd name="T20" fmla="*/ 193 w 3184"/>
                    <a:gd name="T21" fmla="*/ 1640 h 3385"/>
                    <a:gd name="T22" fmla="*/ 264 w 3184"/>
                    <a:gd name="T23" fmla="*/ 1929 h 3385"/>
                    <a:gd name="T24" fmla="*/ 503 w 3184"/>
                    <a:gd name="T25" fmla="*/ 2095 h 3385"/>
                    <a:gd name="T26" fmla="*/ 799 w 3184"/>
                    <a:gd name="T27" fmla="*/ 2059 h 3385"/>
                    <a:gd name="T28" fmla="*/ 991 w 3184"/>
                    <a:gd name="T29" fmla="*/ 1842 h 3385"/>
                    <a:gd name="T30" fmla="*/ 991 w 3184"/>
                    <a:gd name="T31" fmla="*/ 1543 h 3385"/>
                    <a:gd name="T32" fmla="*/ 799 w 3184"/>
                    <a:gd name="T33" fmla="*/ 1325 h 3385"/>
                    <a:gd name="T34" fmla="*/ 2528 w 3184"/>
                    <a:gd name="T35" fmla="*/ 194 h 3385"/>
                    <a:gd name="T36" fmla="*/ 2270 w 3184"/>
                    <a:gd name="T37" fmla="*/ 331 h 3385"/>
                    <a:gd name="T38" fmla="*/ 2165 w 3184"/>
                    <a:gd name="T39" fmla="*/ 606 h 3385"/>
                    <a:gd name="T40" fmla="*/ 2270 w 3184"/>
                    <a:gd name="T41" fmla="*/ 882 h 3385"/>
                    <a:gd name="T42" fmla="*/ 2528 w 3184"/>
                    <a:gd name="T43" fmla="*/ 1018 h 3385"/>
                    <a:gd name="T44" fmla="*/ 2816 w 3184"/>
                    <a:gd name="T45" fmla="*/ 947 h 3385"/>
                    <a:gd name="T46" fmla="*/ 2981 w 3184"/>
                    <a:gd name="T47" fmla="*/ 708 h 3385"/>
                    <a:gd name="T48" fmla="*/ 2945 w 3184"/>
                    <a:gd name="T49" fmla="*/ 411 h 3385"/>
                    <a:gd name="T50" fmla="*/ 2729 w 3184"/>
                    <a:gd name="T51" fmla="*/ 219 h 3385"/>
                    <a:gd name="T52" fmla="*/ 2701 w 3184"/>
                    <a:gd name="T53" fmla="*/ 13 h 3385"/>
                    <a:gd name="T54" fmla="*/ 3006 w 3184"/>
                    <a:gd name="T55" fmla="*/ 177 h 3385"/>
                    <a:gd name="T56" fmla="*/ 3170 w 3184"/>
                    <a:gd name="T57" fmla="*/ 483 h 3385"/>
                    <a:gd name="T58" fmla="*/ 3134 w 3184"/>
                    <a:gd name="T59" fmla="*/ 841 h 3385"/>
                    <a:gd name="T60" fmla="*/ 2915 w 3184"/>
                    <a:gd name="T61" fmla="*/ 1107 h 3385"/>
                    <a:gd name="T62" fmla="*/ 2578 w 3184"/>
                    <a:gd name="T63" fmla="*/ 1211 h 3385"/>
                    <a:gd name="T64" fmla="*/ 2260 w 3184"/>
                    <a:gd name="T65" fmla="*/ 1119 h 3385"/>
                    <a:gd name="T66" fmla="*/ 1187 w 3184"/>
                    <a:gd name="T67" fmla="*/ 1539 h 3385"/>
                    <a:gd name="T68" fmla="*/ 1187 w 3184"/>
                    <a:gd name="T69" fmla="*/ 1843 h 3385"/>
                    <a:gd name="T70" fmla="*/ 2262 w 3184"/>
                    <a:gd name="T71" fmla="*/ 2266 h 3385"/>
                    <a:gd name="T72" fmla="*/ 2579 w 3184"/>
                    <a:gd name="T73" fmla="*/ 2175 h 3385"/>
                    <a:gd name="T74" fmla="*/ 2918 w 3184"/>
                    <a:gd name="T75" fmla="*/ 2278 h 3385"/>
                    <a:gd name="T76" fmla="*/ 3137 w 3184"/>
                    <a:gd name="T77" fmla="*/ 2545 h 3385"/>
                    <a:gd name="T78" fmla="*/ 3171 w 3184"/>
                    <a:gd name="T79" fmla="*/ 2902 h 3385"/>
                    <a:gd name="T80" fmla="*/ 3007 w 3184"/>
                    <a:gd name="T81" fmla="*/ 3208 h 3385"/>
                    <a:gd name="T82" fmla="*/ 2702 w 3184"/>
                    <a:gd name="T83" fmla="*/ 3373 h 3385"/>
                    <a:gd name="T84" fmla="*/ 2345 w 3184"/>
                    <a:gd name="T85" fmla="*/ 3337 h 3385"/>
                    <a:gd name="T86" fmla="*/ 2080 w 3184"/>
                    <a:gd name="T87" fmla="*/ 3118 h 3385"/>
                    <a:gd name="T88" fmla="*/ 1976 w 3184"/>
                    <a:gd name="T89" fmla="*/ 2780 h 3385"/>
                    <a:gd name="T90" fmla="*/ 1050 w 3184"/>
                    <a:gd name="T91" fmla="*/ 2101 h 3385"/>
                    <a:gd name="T92" fmla="*/ 773 w 3184"/>
                    <a:gd name="T93" fmla="*/ 2273 h 3385"/>
                    <a:gd name="T94" fmla="*/ 426 w 3184"/>
                    <a:gd name="T95" fmla="*/ 2270 h 3385"/>
                    <a:gd name="T96" fmla="*/ 139 w 3184"/>
                    <a:gd name="T97" fmla="*/ 2077 h 3385"/>
                    <a:gd name="T98" fmla="*/ 3 w 3184"/>
                    <a:gd name="T99" fmla="*/ 1754 h 3385"/>
                    <a:gd name="T100" fmla="*/ 73 w 3184"/>
                    <a:gd name="T101" fmla="*/ 1403 h 3385"/>
                    <a:gd name="T102" fmla="*/ 317 w 3184"/>
                    <a:gd name="T103" fmla="*/ 1160 h 3385"/>
                    <a:gd name="T104" fmla="*/ 662 w 3184"/>
                    <a:gd name="T105" fmla="*/ 1089 h 3385"/>
                    <a:gd name="T106" fmla="*/ 967 w 3184"/>
                    <a:gd name="T107" fmla="*/ 1210 h 3385"/>
                    <a:gd name="T108" fmla="*/ 1984 w 3184"/>
                    <a:gd name="T109" fmla="*/ 709 h 3385"/>
                    <a:gd name="T110" fmla="*/ 2022 w 3184"/>
                    <a:gd name="T111" fmla="*/ 370 h 3385"/>
                    <a:gd name="T112" fmla="*/ 2241 w 3184"/>
                    <a:gd name="T113" fmla="*/ 104 h 3385"/>
                    <a:gd name="T114" fmla="*/ 2578 w 3184"/>
                    <a:gd name="T115" fmla="*/ 0 h 3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184" h="3385">
                      <a:moveTo>
                        <a:pt x="2579" y="2364"/>
                      </a:moveTo>
                      <a:lnTo>
                        <a:pt x="2528" y="2367"/>
                      </a:lnTo>
                      <a:lnTo>
                        <a:pt x="2478" y="2377"/>
                      </a:lnTo>
                      <a:lnTo>
                        <a:pt x="2429" y="2392"/>
                      </a:lnTo>
                      <a:lnTo>
                        <a:pt x="2385" y="2413"/>
                      </a:lnTo>
                      <a:lnTo>
                        <a:pt x="2343" y="2439"/>
                      </a:lnTo>
                      <a:lnTo>
                        <a:pt x="2304" y="2469"/>
                      </a:lnTo>
                      <a:lnTo>
                        <a:pt x="2270" y="2504"/>
                      </a:lnTo>
                      <a:lnTo>
                        <a:pt x="2239" y="2542"/>
                      </a:lnTo>
                      <a:lnTo>
                        <a:pt x="2213" y="2584"/>
                      </a:lnTo>
                      <a:lnTo>
                        <a:pt x="2193" y="2630"/>
                      </a:lnTo>
                      <a:lnTo>
                        <a:pt x="2177" y="2677"/>
                      </a:lnTo>
                      <a:lnTo>
                        <a:pt x="2168" y="2727"/>
                      </a:lnTo>
                      <a:lnTo>
                        <a:pt x="2165" y="2779"/>
                      </a:lnTo>
                      <a:lnTo>
                        <a:pt x="2168" y="2831"/>
                      </a:lnTo>
                      <a:lnTo>
                        <a:pt x="2177" y="2882"/>
                      </a:lnTo>
                      <a:lnTo>
                        <a:pt x="2193" y="2929"/>
                      </a:lnTo>
                      <a:lnTo>
                        <a:pt x="2213" y="2975"/>
                      </a:lnTo>
                      <a:lnTo>
                        <a:pt x="2239" y="3017"/>
                      </a:lnTo>
                      <a:lnTo>
                        <a:pt x="2270" y="3055"/>
                      </a:lnTo>
                      <a:lnTo>
                        <a:pt x="2304" y="3090"/>
                      </a:lnTo>
                      <a:lnTo>
                        <a:pt x="2343" y="3120"/>
                      </a:lnTo>
                      <a:lnTo>
                        <a:pt x="2385" y="3146"/>
                      </a:lnTo>
                      <a:lnTo>
                        <a:pt x="2429" y="3166"/>
                      </a:lnTo>
                      <a:lnTo>
                        <a:pt x="2478" y="3182"/>
                      </a:lnTo>
                      <a:lnTo>
                        <a:pt x="2528" y="3191"/>
                      </a:lnTo>
                      <a:lnTo>
                        <a:pt x="2579" y="3195"/>
                      </a:lnTo>
                      <a:lnTo>
                        <a:pt x="2632" y="3191"/>
                      </a:lnTo>
                      <a:lnTo>
                        <a:pt x="2681" y="3182"/>
                      </a:lnTo>
                      <a:lnTo>
                        <a:pt x="2729" y="3166"/>
                      </a:lnTo>
                      <a:lnTo>
                        <a:pt x="2774" y="3146"/>
                      </a:lnTo>
                      <a:lnTo>
                        <a:pt x="2816" y="3120"/>
                      </a:lnTo>
                      <a:lnTo>
                        <a:pt x="2855" y="3090"/>
                      </a:lnTo>
                      <a:lnTo>
                        <a:pt x="2889" y="3055"/>
                      </a:lnTo>
                      <a:lnTo>
                        <a:pt x="2920" y="3017"/>
                      </a:lnTo>
                      <a:lnTo>
                        <a:pt x="2945" y="2975"/>
                      </a:lnTo>
                      <a:lnTo>
                        <a:pt x="2966" y="2929"/>
                      </a:lnTo>
                      <a:lnTo>
                        <a:pt x="2981" y="2882"/>
                      </a:lnTo>
                      <a:lnTo>
                        <a:pt x="2991" y="2831"/>
                      </a:lnTo>
                      <a:lnTo>
                        <a:pt x="2994" y="2779"/>
                      </a:lnTo>
                      <a:lnTo>
                        <a:pt x="2991" y="2727"/>
                      </a:lnTo>
                      <a:lnTo>
                        <a:pt x="2981" y="2677"/>
                      </a:lnTo>
                      <a:lnTo>
                        <a:pt x="2966" y="2630"/>
                      </a:lnTo>
                      <a:lnTo>
                        <a:pt x="2945" y="2584"/>
                      </a:lnTo>
                      <a:lnTo>
                        <a:pt x="2920" y="2542"/>
                      </a:lnTo>
                      <a:lnTo>
                        <a:pt x="2889" y="2504"/>
                      </a:lnTo>
                      <a:lnTo>
                        <a:pt x="2855" y="2469"/>
                      </a:lnTo>
                      <a:lnTo>
                        <a:pt x="2816" y="2439"/>
                      </a:lnTo>
                      <a:lnTo>
                        <a:pt x="2774" y="2413"/>
                      </a:lnTo>
                      <a:lnTo>
                        <a:pt x="2729" y="2392"/>
                      </a:lnTo>
                      <a:lnTo>
                        <a:pt x="2681" y="2377"/>
                      </a:lnTo>
                      <a:lnTo>
                        <a:pt x="2632" y="2367"/>
                      </a:lnTo>
                      <a:lnTo>
                        <a:pt x="2579" y="2364"/>
                      </a:lnTo>
                      <a:close/>
                      <a:moveTo>
                        <a:pt x="604" y="1277"/>
                      </a:moveTo>
                      <a:lnTo>
                        <a:pt x="553" y="1280"/>
                      </a:lnTo>
                      <a:lnTo>
                        <a:pt x="503" y="1289"/>
                      </a:lnTo>
                      <a:lnTo>
                        <a:pt x="454" y="1305"/>
                      </a:lnTo>
                      <a:lnTo>
                        <a:pt x="410" y="1325"/>
                      </a:lnTo>
                      <a:lnTo>
                        <a:pt x="368" y="1351"/>
                      </a:lnTo>
                      <a:lnTo>
                        <a:pt x="329" y="1382"/>
                      </a:lnTo>
                      <a:lnTo>
                        <a:pt x="295" y="1416"/>
                      </a:lnTo>
                      <a:lnTo>
                        <a:pt x="264" y="1455"/>
                      </a:lnTo>
                      <a:lnTo>
                        <a:pt x="238" y="1497"/>
                      </a:lnTo>
                      <a:lnTo>
                        <a:pt x="218" y="1543"/>
                      </a:lnTo>
                      <a:lnTo>
                        <a:pt x="202" y="1590"/>
                      </a:lnTo>
                      <a:lnTo>
                        <a:pt x="193" y="1640"/>
                      </a:lnTo>
                      <a:lnTo>
                        <a:pt x="190" y="1692"/>
                      </a:lnTo>
                      <a:lnTo>
                        <a:pt x="193" y="1744"/>
                      </a:lnTo>
                      <a:lnTo>
                        <a:pt x="202" y="1794"/>
                      </a:lnTo>
                      <a:lnTo>
                        <a:pt x="218" y="1842"/>
                      </a:lnTo>
                      <a:lnTo>
                        <a:pt x="238" y="1888"/>
                      </a:lnTo>
                      <a:lnTo>
                        <a:pt x="264" y="1929"/>
                      </a:lnTo>
                      <a:lnTo>
                        <a:pt x="295" y="1968"/>
                      </a:lnTo>
                      <a:lnTo>
                        <a:pt x="329" y="2002"/>
                      </a:lnTo>
                      <a:lnTo>
                        <a:pt x="368" y="2033"/>
                      </a:lnTo>
                      <a:lnTo>
                        <a:pt x="410" y="2059"/>
                      </a:lnTo>
                      <a:lnTo>
                        <a:pt x="454" y="2079"/>
                      </a:lnTo>
                      <a:lnTo>
                        <a:pt x="503" y="2095"/>
                      </a:lnTo>
                      <a:lnTo>
                        <a:pt x="553" y="2104"/>
                      </a:lnTo>
                      <a:lnTo>
                        <a:pt x="604" y="2107"/>
                      </a:lnTo>
                      <a:lnTo>
                        <a:pt x="656" y="2104"/>
                      </a:lnTo>
                      <a:lnTo>
                        <a:pt x="706" y="2095"/>
                      </a:lnTo>
                      <a:lnTo>
                        <a:pt x="754" y="2079"/>
                      </a:lnTo>
                      <a:lnTo>
                        <a:pt x="799" y="2059"/>
                      </a:lnTo>
                      <a:lnTo>
                        <a:pt x="841" y="2033"/>
                      </a:lnTo>
                      <a:lnTo>
                        <a:pt x="879" y="2002"/>
                      </a:lnTo>
                      <a:lnTo>
                        <a:pt x="914" y="1968"/>
                      </a:lnTo>
                      <a:lnTo>
                        <a:pt x="945" y="1929"/>
                      </a:lnTo>
                      <a:lnTo>
                        <a:pt x="970" y="1888"/>
                      </a:lnTo>
                      <a:lnTo>
                        <a:pt x="991" y="1842"/>
                      </a:lnTo>
                      <a:lnTo>
                        <a:pt x="1006" y="1794"/>
                      </a:lnTo>
                      <a:lnTo>
                        <a:pt x="1016" y="1744"/>
                      </a:lnTo>
                      <a:lnTo>
                        <a:pt x="1019" y="1692"/>
                      </a:lnTo>
                      <a:lnTo>
                        <a:pt x="1016" y="1640"/>
                      </a:lnTo>
                      <a:lnTo>
                        <a:pt x="1006" y="1590"/>
                      </a:lnTo>
                      <a:lnTo>
                        <a:pt x="991" y="1543"/>
                      </a:lnTo>
                      <a:lnTo>
                        <a:pt x="970" y="1497"/>
                      </a:lnTo>
                      <a:lnTo>
                        <a:pt x="945" y="1455"/>
                      </a:lnTo>
                      <a:lnTo>
                        <a:pt x="914" y="1416"/>
                      </a:lnTo>
                      <a:lnTo>
                        <a:pt x="880" y="1382"/>
                      </a:lnTo>
                      <a:lnTo>
                        <a:pt x="841" y="1351"/>
                      </a:lnTo>
                      <a:lnTo>
                        <a:pt x="799" y="1325"/>
                      </a:lnTo>
                      <a:lnTo>
                        <a:pt x="755" y="1305"/>
                      </a:lnTo>
                      <a:lnTo>
                        <a:pt x="706" y="1289"/>
                      </a:lnTo>
                      <a:lnTo>
                        <a:pt x="657" y="1280"/>
                      </a:lnTo>
                      <a:lnTo>
                        <a:pt x="604" y="1277"/>
                      </a:lnTo>
                      <a:close/>
                      <a:moveTo>
                        <a:pt x="2579" y="191"/>
                      </a:moveTo>
                      <a:lnTo>
                        <a:pt x="2528" y="194"/>
                      </a:lnTo>
                      <a:lnTo>
                        <a:pt x="2478" y="203"/>
                      </a:lnTo>
                      <a:lnTo>
                        <a:pt x="2430" y="219"/>
                      </a:lnTo>
                      <a:lnTo>
                        <a:pt x="2385" y="239"/>
                      </a:lnTo>
                      <a:lnTo>
                        <a:pt x="2343" y="265"/>
                      </a:lnTo>
                      <a:lnTo>
                        <a:pt x="2305" y="296"/>
                      </a:lnTo>
                      <a:lnTo>
                        <a:pt x="2270" y="331"/>
                      </a:lnTo>
                      <a:lnTo>
                        <a:pt x="2239" y="369"/>
                      </a:lnTo>
                      <a:lnTo>
                        <a:pt x="2213" y="411"/>
                      </a:lnTo>
                      <a:lnTo>
                        <a:pt x="2193" y="457"/>
                      </a:lnTo>
                      <a:lnTo>
                        <a:pt x="2177" y="504"/>
                      </a:lnTo>
                      <a:lnTo>
                        <a:pt x="2168" y="554"/>
                      </a:lnTo>
                      <a:lnTo>
                        <a:pt x="2165" y="606"/>
                      </a:lnTo>
                      <a:lnTo>
                        <a:pt x="2168" y="659"/>
                      </a:lnTo>
                      <a:lnTo>
                        <a:pt x="2177" y="708"/>
                      </a:lnTo>
                      <a:lnTo>
                        <a:pt x="2193" y="756"/>
                      </a:lnTo>
                      <a:lnTo>
                        <a:pt x="2213" y="802"/>
                      </a:lnTo>
                      <a:lnTo>
                        <a:pt x="2239" y="843"/>
                      </a:lnTo>
                      <a:lnTo>
                        <a:pt x="2270" y="882"/>
                      </a:lnTo>
                      <a:lnTo>
                        <a:pt x="2304" y="916"/>
                      </a:lnTo>
                      <a:lnTo>
                        <a:pt x="2343" y="947"/>
                      </a:lnTo>
                      <a:lnTo>
                        <a:pt x="2385" y="973"/>
                      </a:lnTo>
                      <a:lnTo>
                        <a:pt x="2429" y="993"/>
                      </a:lnTo>
                      <a:lnTo>
                        <a:pt x="2478" y="1009"/>
                      </a:lnTo>
                      <a:lnTo>
                        <a:pt x="2528" y="1018"/>
                      </a:lnTo>
                      <a:lnTo>
                        <a:pt x="2579" y="1021"/>
                      </a:lnTo>
                      <a:lnTo>
                        <a:pt x="2632" y="1018"/>
                      </a:lnTo>
                      <a:lnTo>
                        <a:pt x="2681" y="1009"/>
                      </a:lnTo>
                      <a:lnTo>
                        <a:pt x="2729" y="993"/>
                      </a:lnTo>
                      <a:lnTo>
                        <a:pt x="2774" y="973"/>
                      </a:lnTo>
                      <a:lnTo>
                        <a:pt x="2816" y="947"/>
                      </a:lnTo>
                      <a:lnTo>
                        <a:pt x="2855" y="916"/>
                      </a:lnTo>
                      <a:lnTo>
                        <a:pt x="2889" y="882"/>
                      </a:lnTo>
                      <a:lnTo>
                        <a:pt x="2920" y="843"/>
                      </a:lnTo>
                      <a:lnTo>
                        <a:pt x="2945" y="802"/>
                      </a:lnTo>
                      <a:lnTo>
                        <a:pt x="2966" y="756"/>
                      </a:lnTo>
                      <a:lnTo>
                        <a:pt x="2981" y="708"/>
                      </a:lnTo>
                      <a:lnTo>
                        <a:pt x="2991" y="659"/>
                      </a:lnTo>
                      <a:lnTo>
                        <a:pt x="2994" y="606"/>
                      </a:lnTo>
                      <a:lnTo>
                        <a:pt x="2991" y="554"/>
                      </a:lnTo>
                      <a:lnTo>
                        <a:pt x="2981" y="504"/>
                      </a:lnTo>
                      <a:lnTo>
                        <a:pt x="2966" y="457"/>
                      </a:lnTo>
                      <a:lnTo>
                        <a:pt x="2945" y="411"/>
                      </a:lnTo>
                      <a:lnTo>
                        <a:pt x="2920" y="369"/>
                      </a:lnTo>
                      <a:lnTo>
                        <a:pt x="2889" y="331"/>
                      </a:lnTo>
                      <a:lnTo>
                        <a:pt x="2855" y="296"/>
                      </a:lnTo>
                      <a:lnTo>
                        <a:pt x="2816" y="265"/>
                      </a:lnTo>
                      <a:lnTo>
                        <a:pt x="2774" y="239"/>
                      </a:lnTo>
                      <a:lnTo>
                        <a:pt x="2729" y="219"/>
                      </a:lnTo>
                      <a:lnTo>
                        <a:pt x="2681" y="203"/>
                      </a:lnTo>
                      <a:lnTo>
                        <a:pt x="2632" y="194"/>
                      </a:lnTo>
                      <a:lnTo>
                        <a:pt x="2579" y="191"/>
                      </a:lnTo>
                      <a:close/>
                      <a:moveTo>
                        <a:pt x="2578" y="0"/>
                      </a:moveTo>
                      <a:lnTo>
                        <a:pt x="2640" y="3"/>
                      </a:lnTo>
                      <a:lnTo>
                        <a:pt x="2701" y="13"/>
                      </a:lnTo>
                      <a:lnTo>
                        <a:pt x="2758" y="28"/>
                      </a:lnTo>
                      <a:lnTo>
                        <a:pt x="2814" y="48"/>
                      </a:lnTo>
                      <a:lnTo>
                        <a:pt x="2866" y="73"/>
                      </a:lnTo>
                      <a:lnTo>
                        <a:pt x="2917" y="104"/>
                      </a:lnTo>
                      <a:lnTo>
                        <a:pt x="2963" y="138"/>
                      </a:lnTo>
                      <a:lnTo>
                        <a:pt x="3006" y="177"/>
                      </a:lnTo>
                      <a:lnTo>
                        <a:pt x="3045" y="221"/>
                      </a:lnTo>
                      <a:lnTo>
                        <a:pt x="3079" y="267"/>
                      </a:lnTo>
                      <a:lnTo>
                        <a:pt x="3110" y="318"/>
                      </a:lnTo>
                      <a:lnTo>
                        <a:pt x="3135" y="370"/>
                      </a:lnTo>
                      <a:lnTo>
                        <a:pt x="3155" y="426"/>
                      </a:lnTo>
                      <a:lnTo>
                        <a:pt x="3170" y="483"/>
                      </a:lnTo>
                      <a:lnTo>
                        <a:pt x="3180" y="543"/>
                      </a:lnTo>
                      <a:lnTo>
                        <a:pt x="3183" y="605"/>
                      </a:lnTo>
                      <a:lnTo>
                        <a:pt x="3180" y="667"/>
                      </a:lnTo>
                      <a:lnTo>
                        <a:pt x="3170" y="728"/>
                      </a:lnTo>
                      <a:lnTo>
                        <a:pt x="3155" y="785"/>
                      </a:lnTo>
                      <a:lnTo>
                        <a:pt x="3134" y="841"/>
                      </a:lnTo>
                      <a:lnTo>
                        <a:pt x="3110" y="893"/>
                      </a:lnTo>
                      <a:lnTo>
                        <a:pt x="3079" y="944"/>
                      </a:lnTo>
                      <a:lnTo>
                        <a:pt x="3044" y="990"/>
                      </a:lnTo>
                      <a:lnTo>
                        <a:pt x="3005" y="1034"/>
                      </a:lnTo>
                      <a:lnTo>
                        <a:pt x="2963" y="1073"/>
                      </a:lnTo>
                      <a:lnTo>
                        <a:pt x="2915" y="1107"/>
                      </a:lnTo>
                      <a:lnTo>
                        <a:pt x="2866" y="1138"/>
                      </a:lnTo>
                      <a:lnTo>
                        <a:pt x="2814" y="1163"/>
                      </a:lnTo>
                      <a:lnTo>
                        <a:pt x="2758" y="1183"/>
                      </a:lnTo>
                      <a:lnTo>
                        <a:pt x="2700" y="1198"/>
                      </a:lnTo>
                      <a:lnTo>
                        <a:pt x="2640" y="1208"/>
                      </a:lnTo>
                      <a:lnTo>
                        <a:pt x="2578" y="1211"/>
                      </a:lnTo>
                      <a:lnTo>
                        <a:pt x="2521" y="1208"/>
                      </a:lnTo>
                      <a:lnTo>
                        <a:pt x="2464" y="1199"/>
                      </a:lnTo>
                      <a:lnTo>
                        <a:pt x="2410" y="1186"/>
                      </a:lnTo>
                      <a:lnTo>
                        <a:pt x="2357" y="1169"/>
                      </a:lnTo>
                      <a:lnTo>
                        <a:pt x="2307" y="1146"/>
                      </a:lnTo>
                      <a:lnTo>
                        <a:pt x="2260" y="1119"/>
                      </a:lnTo>
                      <a:lnTo>
                        <a:pt x="2215" y="1088"/>
                      </a:lnTo>
                      <a:lnTo>
                        <a:pt x="2173" y="1053"/>
                      </a:lnTo>
                      <a:lnTo>
                        <a:pt x="2134" y="1015"/>
                      </a:lnTo>
                      <a:lnTo>
                        <a:pt x="2099" y="973"/>
                      </a:lnTo>
                      <a:lnTo>
                        <a:pt x="1173" y="1492"/>
                      </a:lnTo>
                      <a:lnTo>
                        <a:pt x="1187" y="1539"/>
                      </a:lnTo>
                      <a:lnTo>
                        <a:pt x="1199" y="1589"/>
                      </a:lnTo>
                      <a:lnTo>
                        <a:pt x="1205" y="1640"/>
                      </a:lnTo>
                      <a:lnTo>
                        <a:pt x="1207" y="1692"/>
                      </a:lnTo>
                      <a:lnTo>
                        <a:pt x="1205" y="1743"/>
                      </a:lnTo>
                      <a:lnTo>
                        <a:pt x="1199" y="1795"/>
                      </a:lnTo>
                      <a:lnTo>
                        <a:pt x="1187" y="1843"/>
                      </a:lnTo>
                      <a:lnTo>
                        <a:pt x="1173" y="1892"/>
                      </a:lnTo>
                      <a:lnTo>
                        <a:pt x="2101" y="2411"/>
                      </a:lnTo>
                      <a:lnTo>
                        <a:pt x="2136" y="2370"/>
                      </a:lnTo>
                      <a:lnTo>
                        <a:pt x="2174" y="2332"/>
                      </a:lnTo>
                      <a:lnTo>
                        <a:pt x="2216" y="2297"/>
                      </a:lnTo>
                      <a:lnTo>
                        <a:pt x="2262" y="2266"/>
                      </a:lnTo>
                      <a:lnTo>
                        <a:pt x="2309" y="2239"/>
                      </a:lnTo>
                      <a:lnTo>
                        <a:pt x="2359" y="2216"/>
                      </a:lnTo>
                      <a:lnTo>
                        <a:pt x="2412" y="2199"/>
                      </a:lnTo>
                      <a:lnTo>
                        <a:pt x="2465" y="2185"/>
                      </a:lnTo>
                      <a:lnTo>
                        <a:pt x="2522" y="2177"/>
                      </a:lnTo>
                      <a:lnTo>
                        <a:pt x="2579" y="2175"/>
                      </a:lnTo>
                      <a:lnTo>
                        <a:pt x="2641" y="2178"/>
                      </a:lnTo>
                      <a:lnTo>
                        <a:pt x="2701" y="2188"/>
                      </a:lnTo>
                      <a:lnTo>
                        <a:pt x="2759" y="2202"/>
                      </a:lnTo>
                      <a:lnTo>
                        <a:pt x="2815" y="2223"/>
                      </a:lnTo>
                      <a:lnTo>
                        <a:pt x="2867" y="2248"/>
                      </a:lnTo>
                      <a:lnTo>
                        <a:pt x="2918" y="2278"/>
                      </a:lnTo>
                      <a:lnTo>
                        <a:pt x="2964" y="2313"/>
                      </a:lnTo>
                      <a:lnTo>
                        <a:pt x="3007" y="2352"/>
                      </a:lnTo>
                      <a:lnTo>
                        <a:pt x="3046" y="2396"/>
                      </a:lnTo>
                      <a:lnTo>
                        <a:pt x="3080" y="2442"/>
                      </a:lnTo>
                      <a:lnTo>
                        <a:pt x="3111" y="2491"/>
                      </a:lnTo>
                      <a:lnTo>
                        <a:pt x="3137" y="2545"/>
                      </a:lnTo>
                      <a:lnTo>
                        <a:pt x="3157" y="2601"/>
                      </a:lnTo>
                      <a:lnTo>
                        <a:pt x="3171" y="2658"/>
                      </a:lnTo>
                      <a:lnTo>
                        <a:pt x="3181" y="2718"/>
                      </a:lnTo>
                      <a:lnTo>
                        <a:pt x="3184" y="2780"/>
                      </a:lnTo>
                      <a:lnTo>
                        <a:pt x="3181" y="2842"/>
                      </a:lnTo>
                      <a:lnTo>
                        <a:pt x="3171" y="2902"/>
                      </a:lnTo>
                      <a:lnTo>
                        <a:pt x="3157" y="2960"/>
                      </a:lnTo>
                      <a:lnTo>
                        <a:pt x="3137" y="3016"/>
                      </a:lnTo>
                      <a:lnTo>
                        <a:pt x="3111" y="3068"/>
                      </a:lnTo>
                      <a:lnTo>
                        <a:pt x="3081" y="3118"/>
                      </a:lnTo>
                      <a:lnTo>
                        <a:pt x="3046" y="3165"/>
                      </a:lnTo>
                      <a:lnTo>
                        <a:pt x="3007" y="3208"/>
                      </a:lnTo>
                      <a:lnTo>
                        <a:pt x="2964" y="3247"/>
                      </a:lnTo>
                      <a:lnTo>
                        <a:pt x="2918" y="3282"/>
                      </a:lnTo>
                      <a:lnTo>
                        <a:pt x="2868" y="3313"/>
                      </a:lnTo>
                      <a:lnTo>
                        <a:pt x="2815" y="3337"/>
                      </a:lnTo>
                      <a:lnTo>
                        <a:pt x="2759" y="3358"/>
                      </a:lnTo>
                      <a:lnTo>
                        <a:pt x="2702" y="3373"/>
                      </a:lnTo>
                      <a:lnTo>
                        <a:pt x="2642" y="3382"/>
                      </a:lnTo>
                      <a:lnTo>
                        <a:pt x="2580" y="3385"/>
                      </a:lnTo>
                      <a:lnTo>
                        <a:pt x="2519" y="3382"/>
                      </a:lnTo>
                      <a:lnTo>
                        <a:pt x="2458" y="3373"/>
                      </a:lnTo>
                      <a:lnTo>
                        <a:pt x="2400" y="3358"/>
                      </a:lnTo>
                      <a:lnTo>
                        <a:pt x="2345" y="3337"/>
                      </a:lnTo>
                      <a:lnTo>
                        <a:pt x="2292" y="3312"/>
                      </a:lnTo>
                      <a:lnTo>
                        <a:pt x="2243" y="3282"/>
                      </a:lnTo>
                      <a:lnTo>
                        <a:pt x="2196" y="3247"/>
                      </a:lnTo>
                      <a:lnTo>
                        <a:pt x="2154" y="3208"/>
                      </a:lnTo>
                      <a:lnTo>
                        <a:pt x="2115" y="3164"/>
                      </a:lnTo>
                      <a:lnTo>
                        <a:pt x="2080" y="3118"/>
                      </a:lnTo>
                      <a:lnTo>
                        <a:pt x="2049" y="3068"/>
                      </a:lnTo>
                      <a:lnTo>
                        <a:pt x="2024" y="3015"/>
                      </a:lnTo>
                      <a:lnTo>
                        <a:pt x="2004" y="2959"/>
                      </a:lnTo>
                      <a:lnTo>
                        <a:pt x="1988" y="2902"/>
                      </a:lnTo>
                      <a:lnTo>
                        <a:pt x="1979" y="2842"/>
                      </a:lnTo>
                      <a:lnTo>
                        <a:pt x="1976" y="2780"/>
                      </a:lnTo>
                      <a:lnTo>
                        <a:pt x="1979" y="2727"/>
                      </a:lnTo>
                      <a:lnTo>
                        <a:pt x="1985" y="2677"/>
                      </a:lnTo>
                      <a:lnTo>
                        <a:pt x="1996" y="2626"/>
                      </a:lnTo>
                      <a:lnTo>
                        <a:pt x="2012" y="2578"/>
                      </a:lnTo>
                      <a:lnTo>
                        <a:pt x="1085" y="2059"/>
                      </a:lnTo>
                      <a:lnTo>
                        <a:pt x="1050" y="2101"/>
                      </a:lnTo>
                      <a:lnTo>
                        <a:pt x="1011" y="2139"/>
                      </a:lnTo>
                      <a:lnTo>
                        <a:pt x="968" y="2174"/>
                      </a:lnTo>
                      <a:lnTo>
                        <a:pt x="924" y="2205"/>
                      </a:lnTo>
                      <a:lnTo>
                        <a:pt x="876" y="2233"/>
                      </a:lnTo>
                      <a:lnTo>
                        <a:pt x="825" y="2256"/>
                      </a:lnTo>
                      <a:lnTo>
                        <a:pt x="773" y="2273"/>
                      </a:lnTo>
                      <a:lnTo>
                        <a:pt x="719" y="2286"/>
                      </a:lnTo>
                      <a:lnTo>
                        <a:pt x="662" y="2295"/>
                      </a:lnTo>
                      <a:lnTo>
                        <a:pt x="604" y="2297"/>
                      </a:lnTo>
                      <a:lnTo>
                        <a:pt x="543" y="2294"/>
                      </a:lnTo>
                      <a:lnTo>
                        <a:pt x="483" y="2285"/>
                      </a:lnTo>
                      <a:lnTo>
                        <a:pt x="426" y="2270"/>
                      </a:lnTo>
                      <a:lnTo>
                        <a:pt x="370" y="2249"/>
                      </a:lnTo>
                      <a:lnTo>
                        <a:pt x="317" y="2225"/>
                      </a:lnTo>
                      <a:lnTo>
                        <a:pt x="267" y="2194"/>
                      </a:lnTo>
                      <a:lnTo>
                        <a:pt x="220" y="2159"/>
                      </a:lnTo>
                      <a:lnTo>
                        <a:pt x="178" y="2120"/>
                      </a:lnTo>
                      <a:lnTo>
                        <a:pt x="139" y="2077"/>
                      </a:lnTo>
                      <a:lnTo>
                        <a:pt x="104" y="2030"/>
                      </a:lnTo>
                      <a:lnTo>
                        <a:pt x="73" y="1980"/>
                      </a:lnTo>
                      <a:lnTo>
                        <a:pt x="47" y="1928"/>
                      </a:lnTo>
                      <a:lnTo>
                        <a:pt x="28" y="1872"/>
                      </a:lnTo>
                      <a:lnTo>
                        <a:pt x="12" y="1814"/>
                      </a:lnTo>
                      <a:lnTo>
                        <a:pt x="3" y="1754"/>
                      </a:lnTo>
                      <a:lnTo>
                        <a:pt x="0" y="1692"/>
                      </a:lnTo>
                      <a:lnTo>
                        <a:pt x="3" y="1630"/>
                      </a:lnTo>
                      <a:lnTo>
                        <a:pt x="12" y="1570"/>
                      </a:lnTo>
                      <a:lnTo>
                        <a:pt x="28" y="1513"/>
                      </a:lnTo>
                      <a:lnTo>
                        <a:pt x="47" y="1457"/>
                      </a:lnTo>
                      <a:lnTo>
                        <a:pt x="73" y="1403"/>
                      </a:lnTo>
                      <a:lnTo>
                        <a:pt x="104" y="1354"/>
                      </a:lnTo>
                      <a:lnTo>
                        <a:pt x="139" y="1308"/>
                      </a:lnTo>
                      <a:lnTo>
                        <a:pt x="177" y="1264"/>
                      </a:lnTo>
                      <a:lnTo>
                        <a:pt x="220" y="1225"/>
                      </a:lnTo>
                      <a:lnTo>
                        <a:pt x="266" y="1190"/>
                      </a:lnTo>
                      <a:lnTo>
                        <a:pt x="317" y="1160"/>
                      </a:lnTo>
                      <a:lnTo>
                        <a:pt x="369" y="1135"/>
                      </a:lnTo>
                      <a:lnTo>
                        <a:pt x="425" y="1114"/>
                      </a:lnTo>
                      <a:lnTo>
                        <a:pt x="482" y="1100"/>
                      </a:lnTo>
                      <a:lnTo>
                        <a:pt x="543" y="1090"/>
                      </a:lnTo>
                      <a:lnTo>
                        <a:pt x="603" y="1087"/>
                      </a:lnTo>
                      <a:lnTo>
                        <a:pt x="662" y="1089"/>
                      </a:lnTo>
                      <a:lnTo>
                        <a:pt x="718" y="1097"/>
                      </a:lnTo>
                      <a:lnTo>
                        <a:pt x="772" y="1111"/>
                      </a:lnTo>
                      <a:lnTo>
                        <a:pt x="825" y="1128"/>
                      </a:lnTo>
                      <a:lnTo>
                        <a:pt x="875" y="1151"/>
                      </a:lnTo>
                      <a:lnTo>
                        <a:pt x="923" y="1178"/>
                      </a:lnTo>
                      <a:lnTo>
                        <a:pt x="967" y="1210"/>
                      </a:lnTo>
                      <a:lnTo>
                        <a:pt x="1010" y="1244"/>
                      </a:lnTo>
                      <a:lnTo>
                        <a:pt x="1048" y="1283"/>
                      </a:lnTo>
                      <a:lnTo>
                        <a:pt x="1082" y="1324"/>
                      </a:lnTo>
                      <a:lnTo>
                        <a:pt x="2009" y="806"/>
                      </a:lnTo>
                      <a:lnTo>
                        <a:pt x="1994" y="758"/>
                      </a:lnTo>
                      <a:lnTo>
                        <a:pt x="1984" y="709"/>
                      </a:lnTo>
                      <a:lnTo>
                        <a:pt x="1977" y="658"/>
                      </a:lnTo>
                      <a:lnTo>
                        <a:pt x="1975" y="605"/>
                      </a:lnTo>
                      <a:lnTo>
                        <a:pt x="1978" y="543"/>
                      </a:lnTo>
                      <a:lnTo>
                        <a:pt x="1987" y="483"/>
                      </a:lnTo>
                      <a:lnTo>
                        <a:pt x="2002" y="426"/>
                      </a:lnTo>
                      <a:lnTo>
                        <a:pt x="2022" y="370"/>
                      </a:lnTo>
                      <a:lnTo>
                        <a:pt x="2048" y="318"/>
                      </a:lnTo>
                      <a:lnTo>
                        <a:pt x="2078" y="267"/>
                      </a:lnTo>
                      <a:lnTo>
                        <a:pt x="2113" y="221"/>
                      </a:lnTo>
                      <a:lnTo>
                        <a:pt x="2152" y="177"/>
                      </a:lnTo>
                      <a:lnTo>
                        <a:pt x="2195" y="138"/>
                      </a:lnTo>
                      <a:lnTo>
                        <a:pt x="2241" y="104"/>
                      </a:lnTo>
                      <a:lnTo>
                        <a:pt x="2291" y="73"/>
                      </a:lnTo>
                      <a:lnTo>
                        <a:pt x="2344" y="48"/>
                      </a:lnTo>
                      <a:lnTo>
                        <a:pt x="2399" y="28"/>
                      </a:lnTo>
                      <a:lnTo>
                        <a:pt x="2457" y="13"/>
                      </a:lnTo>
                      <a:lnTo>
                        <a:pt x="2517" y="3"/>
                      </a:lnTo>
                      <a:lnTo>
                        <a:pt x="2578" y="0"/>
                      </a:lnTo>
                      <a:close/>
                    </a:path>
                  </a:pathLst>
                </a:custGeom>
                <a:solidFill>
                  <a:srgbClr val="F4DC4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 29">
                  <a:extLst>
                    <a:ext uri="{FF2B5EF4-FFF2-40B4-BE49-F238E27FC236}">
                      <a16:creationId xmlns:a16="http://schemas.microsoft.com/office/drawing/2014/main" id="{11B954D1-6FEE-2A1B-65AB-5737EA624F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77443" y="2537970"/>
                  <a:ext cx="717760" cy="769510"/>
                </a:xfrm>
                <a:custGeom>
                  <a:avLst/>
                  <a:gdLst>
                    <a:gd name="T0" fmla="*/ 2558 w 3187"/>
                    <a:gd name="T1" fmla="*/ 2917 h 3426"/>
                    <a:gd name="T2" fmla="*/ 2525 w 3187"/>
                    <a:gd name="T3" fmla="*/ 3108 h 3426"/>
                    <a:gd name="T4" fmla="*/ 2672 w 3187"/>
                    <a:gd name="T5" fmla="*/ 3232 h 3426"/>
                    <a:gd name="T6" fmla="*/ 2855 w 3187"/>
                    <a:gd name="T7" fmla="*/ 3166 h 3426"/>
                    <a:gd name="T8" fmla="*/ 2888 w 3187"/>
                    <a:gd name="T9" fmla="*/ 2973 h 3426"/>
                    <a:gd name="T10" fmla="*/ 2741 w 3187"/>
                    <a:gd name="T11" fmla="*/ 2850 h 3426"/>
                    <a:gd name="T12" fmla="*/ 1063 w 3187"/>
                    <a:gd name="T13" fmla="*/ 2893 h 3426"/>
                    <a:gd name="T14" fmla="*/ 997 w 3187"/>
                    <a:gd name="T15" fmla="*/ 3075 h 3426"/>
                    <a:gd name="T16" fmla="*/ 1120 w 3187"/>
                    <a:gd name="T17" fmla="*/ 3222 h 3426"/>
                    <a:gd name="T18" fmla="*/ 1313 w 3187"/>
                    <a:gd name="T19" fmla="*/ 3189 h 3426"/>
                    <a:gd name="T20" fmla="*/ 1378 w 3187"/>
                    <a:gd name="T21" fmla="*/ 3006 h 3426"/>
                    <a:gd name="T22" fmla="*/ 1255 w 3187"/>
                    <a:gd name="T23" fmla="*/ 2860 h 3426"/>
                    <a:gd name="T24" fmla="*/ 722 w 3187"/>
                    <a:gd name="T25" fmla="*/ 1936 h 3426"/>
                    <a:gd name="T26" fmla="*/ 872 w 3187"/>
                    <a:gd name="T27" fmla="*/ 2062 h 3426"/>
                    <a:gd name="T28" fmla="*/ 2926 w 3187"/>
                    <a:gd name="T29" fmla="*/ 2018 h 3426"/>
                    <a:gd name="T30" fmla="*/ 2997 w 3187"/>
                    <a:gd name="T31" fmla="*/ 1154 h 3426"/>
                    <a:gd name="T32" fmla="*/ 656 w 3187"/>
                    <a:gd name="T33" fmla="*/ 229 h 3426"/>
                    <a:gd name="T34" fmla="*/ 668 w 3187"/>
                    <a:gd name="T35" fmla="*/ 236 h 3426"/>
                    <a:gd name="T36" fmla="*/ 680 w 3187"/>
                    <a:gd name="T37" fmla="*/ 245 h 3426"/>
                    <a:gd name="T38" fmla="*/ 694 w 3187"/>
                    <a:gd name="T39" fmla="*/ 263 h 3426"/>
                    <a:gd name="T40" fmla="*/ 700 w 3187"/>
                    <a:gd name="T41" fmla="*/ 272 h 3426"/>
                    <a:gd name="T42" fmla="*/ 704 w 3187"/>
                    <a:gd name="T43" fmla="*/ 281 h 3426"/>
                    <a:gd name="T44" fmla="*/ 707 w 3187"/>
                    <a:gd name="T45" fmla="*/ 294 h 3426"/>
                    <a:gd name="T46" fmla="*/ 710 w 3187"/>
                    <a:gd name="T47" fmla="*/ 308 h 3426"/>
                    <a:gd name="T48" fmla="*/ 3109 w 3187"/>
                    <a:gd name="T49" fmla="*/ 979 h 3426"/>
                    <a:gd name="T50" fmla="*/ 3119 w 3187"/>
                    <a:gd name="T51" fmla="*/ 981 h 3426"/>
                    <a:gd name="T52" fmla="*/ 3139 w 3187"/>
                    <a:gd name="T53" fmla="*/ 990 h 3426"/>
                    <a:gd name="T54" fmla="*/ 3151 w 3187"/>
                    <a:gd name="T55" fmla="*/ 998 h 3426"/>
                    <a:gd name="T56" fmla="*/ 3161 w 3187"/>
                    <a:gd name="T57" fmla="*/ 1005 h 3426"/>
                    <a:gd name="T58" fmla="*/ 3166 w 3187"/>
                    <a:gd name="T59" fmla="*/ 1012 h 3426"/>
                    <a:gd name="T60" fmla="*/ 3172 w 3187"/>
                    <a:gd name="T61" fmla="*/ 1022 h 3426"/>
                    <a:gd name="T62" fmla="*/ 3180 w 3187"/>
                    <a:gd name="T63" fmla="*/ 1035 h 3426"/>
                    <a:gd name="T64" fmla="*/ 3185 w 3187"/>
                    <a:gd name="T65" fmla="*/ 1049 h 3426"/>
                    <a:gd name="T66" fmla="*/ 3187 w 3187"/>
                    <a:gd name="T67" fmla="*/ 1060 h 3426"/>
                    <a:gd name="T68" fmla="*/ 3161 w 3187"/>
                    <a:gd name="T69" fmla="*/ 2007 h 3426"/>
                    <a:gd name="T70" fmla="*/ 2981 w 3187"/>
                    <a:gd name="T71" fmla="*/ 2210 h 3426"/>
                    <a:gd name="T72" fmla="*/ 865 w 3187"/>
                    <a:gd name="T73" fmla="*/ 2253 h 3426"/>
                    <a:gd name="T74" fmla="*/ 712 w 3187"/>
                    <a:gd name="T75" fmla="*/ 2495 h 3426"/>
                    <a:gd name="T76" fmla="*/ 838 w 3187"/>
                    <a:gd name="T77" fmla="*/ 2646 h 3426"/>
                    <a:gd name="T78" fmla="*/ 2844 w 3187"/>
                    <a:gd name="T79" fmla="*/ 2683 h 3426"/>
                    <a:gd name="T80" fmla="*/ 3045 w 3187"/>
                    <a:gd name="T81" fmla="*/ 2862 h 3426"/>
                    <a:gd name="T82" fmla="*/ 3078 w 3187"/>
                    <a:gd name="T83" fmla="*/ 3136 h 3426"/>
                    <a:gd name="T84" fmla="*/ 2925 w 3187"/>
                    <a:gd name="T85" fmla="*/ 3356 h 3426"/>
                    <a:gd name="T86" fmla="*/ 2657 w 3187"/>
                    <a:gd name="T87" fmla="*/ 3423 h 3426"/>
                    <a:gd name="T88" fmla="*/ 2418 w 3187"/>
                    <a:gd name="T89" fmla="*/ 3296 h 3426"/>
                    <a:gd name="T90" fmla="*/ 2321 w 3187"/>
                    <a:gd name="T91" fmla="*/ 3042 h 3426"/>
                    <a:gd name="T92" fmla="*/ 1518 w 3187"/>
                    <a:gd name="T93" fmla="*/ 2848 h 3426"/>
                    <a:gd name="T94" fmla="*/ 1568 w 3187"/>
                    <a:gd name="T95" fmla="*/ 3090 h 3426"/>
                    <a:gd name="T96" fmla="*/ 1442 w 3187"/>
                    <a:gd name="T97" fmla="*/ 3328 h 3426"/>
                    <a:gd name="T98" fmla="*/ 1187 w 3187"/>
                    <a:gd name="T99" fmla="*/ 3426 h 3426"/>
                    <a:gd name="T100" fmla="*/ 932 w 3187"/>
                    <a:gd name="T101" fmla="*/ 3329 h 3426"/>
                    <a:gd name="T102" fmla="*/ 806 w 3187"/>
                    <a:gd name="T103" fmla="*/ 3090 h 3426"/>
                    <a:gd name="T104" fmla="*/ 858 w 3187"/>
                    <a:gd name="T105" fmla="*/ 2845 h 3426"/>
                    <a:gd name="T106" fmla="*/ 617 w 3187"/>
                    <a:gd name="T107" fmla="*/ 2717 h 3426"/>
                    <a:gd name="T108" fmla="*/ 519 w 3187"/>
                    <a:gd name="T109" fmla="*/ 2459 h 3426"/>
                    <a:gd name="T110" fmla="*/ 3 w 3187"/>
                    <a:gd name="T111" fmla="*/ 122 h 3426"/>
                    <a:gd name="T112" fmla="*/ 49 w 3187"/>
                    <a:gd name="T113" fmla="*/ 12 h 3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187" h="3426">
                      <a:moveTo>
                        <a:pt x="2707" y="2847"/>
                      </a:moveTo>
                      <a:lnTo>
                        <a:pt x="2672" y="2850"/>
                      </a:lnTo>
                      <a:lnTo>
                        <a:pt x="2639" y="2860"/>
                      </a:lnTo>
                      <a:lnTo>
                        <a:pt x="2608" y="2874"/>
                      </a:lnTo>
                      <a:lnTo>
                        <a:pt x="2582" y="2893"/>
                      </a:lnTo>
                      <a:lnTo>
                        <a:pt x="2558" y="2917"/>
                      </a:lnTo>
                      <a:lnTo>
                        <a:pt x="2539" y="2943"/>
                      </a:lnTo>
                      <a:lnTo>
                        <a:pt x="2525" y="2973"/>
                      </a:lnTo>
                      <a:lnTo>
                        <a:pt x="2515" y="3007"/>
                      </a:lnTo>
                      <a:lnTo>
                        <a:pt x="2512" y="3041"/>
                      </a:lnTo>
                      <a:lnTo>
                        <a:pt x="2515" y="3075"/>
                      </a:lnTo>
                      <a:lnTo>
                        <a:pt x="2525" y="3108"/>
                      </a:lnTo>
                      <a:lnTo>
                        <a:pt x="2539" y="3138"/>
                      </a:lnTo>
                      <a:lnTo>
                        <a:pt x="2558" y="3165"/>
                      </a:lnTo>
                      <a:lnTo>
                        <a:pt x="2582" y="3189"/>
                      </a:lnTo>
                      <a:lnTo>
                        <a:pt x="2608" y="3208"/>
                      </a:lnTo>
                      <a:lnTo>
                        <a:pt x="2639" y="3222"/>
                      </a:lnTo>
                      <a:lnTo>
                        <a:pt x="2672" y="3232"/>
                      </a:lnTo>
                      <a:lnTo>
                        <a:pt x="2707" y="3235"/>
                      </a:lnTo>
                      <a:lnTo>
                        <a:pt x="2741" y="3232"/>
                      </a:lnTo>
                      <a:lnTo>
                        <a:pt x="2773" y="3222"/>
                      </a:lnTo>
                      <a:lnTo>
                        <a:pt x="2804" y="3208"/>
                      </a:lnTo>
                      <a:lnTo>
                        <a:pt x="2831" y="3189"/>
                      </a:lnTo>
                      <a:lnTo>
                        <a:pt x="2855" y="3166"/>
                      </a:lnTo>
                      <a:lnTo>
                        <a:pt x="2874" y="3139"/>
                      </a:lnTo>
                      <a:lnTo>
                        <a:pt x="2888" y="3109"/>
                      </a:lnTo>
                      <a:lnTo>
                        <a:pt x="2898" y="3075"/>
                      </a:lnTo>
                      <a:lnTo>
                        <a:pt x="2901" y="3041"/>
                      </a:lnTo>
                      <a:lnTo>
                        <a:pt x="2898" y="3006"/>
                      </a:lnTo>
                      <a:lnTo>
                        <a:pt x="2888" y="2973"/>
                      </a:lnTo>
                      <a:lnTo>
                        <a:pt x="2874" y="2943"/>
                      </a:lnTo>
                      <a:lnTo>
                        <a:pt x="2855" y="2916"/>
                      </a:lnTo>
                      <a:lnTo>
                        <a:pt x="2831" y="2893"/>
                      </a:lnTo>
                      <a:lnTo>
                        <a:pt x="2804" y="2874"/>
                      </a:lnTo>
                      <a:lnTo>
                        <a:pt x="2773" y="2860"/>
                      </a:lnTo>
                      <a:lnTo>
                        <a:pt x="2741" y="2850"/>
                      </a:lnTo>
                      <a:lnTo>
                        <a:pt x="2707" y="2847"/>
                      </a:lnTo>
                      <a:close/>
                      <a:moveTo>
                        <a:pt x="1188" y="2847"/>
                      </a:moveTo>
                      <a:lnTo>
                        <a:pt x="1153" y="2850"/>
                      </a:lnTo>
                      <a:lnTo>
                        <a:pt x="1120" y="2860"/>
                      </a:lnTo>
                      <a:lnTo>
                        <a:pt x="1090" y="2874"/>
                      </a:lnTo>
                      <a:lnTo>
                        <a:pt x="1063" y="2893"/>
                      </a:lnTo>
                      <a:lnTo>
                        <a:pt x="1040" y="2917"/>
                      </a:lnTo>
                      <a:lnTo>
                        <a:pt x="1020" y="2943"/>
                      </a:lnTo>
                      <a:lnTo>
                        <a:pt x="1007" y="2973"/>
                      </a:lnTo>
                      <a:lnTo>
                        <a:pt x="997" y="3007"/>
                      </a:lnTo>
                      <a:lnTo>
                        <a:pt x="994" y="3041"/>
                      </a:lnTo>
                      <a:lnTo>
                        <a:pt x="997" y="3075"/>
                      </a:lnTo>
                      <a:lnTo>
                        <a:pt x="1007" y="3108"/>
                      </a:lnTo>
                      <a:lnTo>
                        <a:pt x="1020" y="3138"/>
                      </a:lnTo>
                      <a:lnTo>
                        <a:pt x="1040" y="3165"/>
                      </a:lnTo>
                      <a:lnTo>
                        <a:pt x="1063" y="3189"/>
                      </a:lnTo>
                      <a:lnTo>
                        <a:pt x="1090" y="3208"/>
                      </a:lnTo>
                      <a:lnTo>
                        <a:pt x="1120" y="3222"/>
                      </a:lnTo>
                      <a:lnTo>
                        <a:pt x="1153" y="3232"/>
                      </a:lnTo>
                      <a:lnTo>
                        <a:pt x="1188" y="3235"/>
                      </a:lnTo>
                      <a:lnTo>
                        <a:pt x="1223" y="3232"/>
                      </a:lnTo>
                      <a:lnTo>
                        <a:pt x="1255" y="3222"/>
                      </a:lnTo>
                      <a:lnTo>
                        <a:pt x="1285" y="3208"/>
                      </a:lnTo>
                      <a:lnTo>
                        <a:pt x="1313" y="3189"/>
                      </a:lnTo>
                      <a:lnTo>
                        <a:pt x="1336" y="3166"/>
                      </a:lnTo>
                      <a:lnTo>
                        <a:pt x="1355" y="3139"/>
                      </a:lnTo>
                      <a:lnTo>
                        <a:pt x="1370" y="3109"/>
                      </a:lnTo>
                      <a:lnTo>
                        <a:pt x="1378" y="3075"/>
                      </a:lnTo>
                      <a:lnTo>
                        <a:pt x="1381" y="3041"/>
                      </a:lnTo>
                      <a:lnTo>
                        <a:pt x="1378" y="3006"/>
                      </a:lnTo>
                      <a:lnTo>
                        <a:pt x="1370" y="2973"/>
                      </a:lnTo>
                      <a:lnTo>
                        <a:pt x="1355" y="2943"/>
                      </a:lnTo>
                      <a:lnTo>
                        <a:pt x="1336" y="2916"/>
                      </a:lnTo>
                      <a:lnTo>
                        <a:pt x="1313" y="2893"/>
                      </a:lnTo>
                      <a:lnTo>
                        <a:pt x="1285" y="2874"/>
                      </a:lnTo>
                      <a:lnTo>
                        <a:pt x="1255" y="2860"/>
                      </a:lnTo>
                      <a:lnTo>
                        <a:pt x="1223" y="2850"/>
                      </a:lnTo>
                      <a:lnTo>
                        <a:pt x="1188" y="2847"/>
                      </a:lnTo>
                      <a:close/>
                      <a:moveTo>
                        <a:pt x="709" y="840"/>
                      </a:moveTo>
                      <a:lnTo>
                        <a:pt x="709" y="1867"/>
                      </a:lnTo>
                      <a:lnTo>
                        <a:pt x="712" y="1903"/>
                      </a:lnTo>
                      <a:lnTo>
                        <a:pt x="722" y="1936"/>
                      </a:lnTo>
                      <a:lnTo>
                        <a:pt x="736" y="1967"/>
                      </a:lnTo>
                      <a:lnTo>
                        <a:pt x="756" y="1994"/>
                      </a:lnTo>
                      <a:lnTo>
                        <a:pt x="780" y="2018"/>
                      </a:lnTo>
                      <a:lnTo>
                        <a:pt x="807" y="2038"/>
                      </a:lnTo>
                      <a:lnTo>
                        <a:pt x="838" y="2053"/>
                      </a:lnTo>
                      <a:lnTo>
                        <a:pt x="872" y="2062"/>
                      </a:lnTo>
                      <a:lnTo>
                        <a:pt x="907" y="2065"/>
                      </a:lnTo>
                      <a:lnTo>
                        <a:pt x="2798" y="2065"/>
                      </a:lnTo>
                      <a:lnTo>
                        <a:pt x="2834" y="2062"/>
                      </a:lnTo>
                      <a:lnTo>
                        <a:pt x="2867" y="2053"/>
                      </a:lnTo>
                      <a:lnTo>
                        <a:pt x="2899" y="2038"/>
                      </a:lnTo>
                      <a:lnTo>
                        <a:pt x="2926" y="2018"/>
                      </a:lnTo>
                      <a:lnTo>
                        <a:pt x="2950" y="1994"/>
                      </a:lnTo>
                      <a:lnTo>
                        <a:pt x="2970" y="1967"/>
                      </a:lnTo>
                      <a:lnTo>
                        <a:pt x="2984" y="1936"/>
                      </a:lnTo>
                      <a:lnTo>
                        <a:pt x="2994" y="1902"/>
                      </a:lnTo>
                      <a:lnTo>
                        <a:pt x="2997" y="1866"/>
                      </a:lnTo>
                      <a:lnTo>
                        <a:pt x="2997" y="1154"/>
                      </a:lnTo>
                      <a:lnTo>
                        <a:pt x="709" y="840"/>
                      </a:lnTo>
                      <a:close/>
                      <a:moveTo>
                        <a:pt x="89" y="0"/>
                      </a:moveTo>
                      <a:lnTo>
                        <a:pt x="111" y="2"/>
                      </a:lnTo>
                      <a:lnTo>
                        <a:pt x="132" y="9"/>
                      </a:lnTo>
                      <a:lnTo>
                        <a:pt x="652" y="226"/>
                      </a:lnTo>
                      <a:lnTo>
                        <a:pt x="656" y="229"/>
                      </a:lnTo>
                      <a:lnTo>
                        <a:pt x="661" y="231"/>
                      </a:lnTo>
                      <a:lnTo>
                        <a:pt x="662" y="232"/>
                      </a:lnTo>
                      <a:lnTo>
                        <a:pt x="663" y="232"/>
                      </a:lnTo>
                      <a:lnTo>
                        <a:pt x="664" y="233"/>
                      </a:lnTo>
                      <a:lnTo>
                        <a:pt x="666" y="234"/>
                      </a:lnTo>
                      <a:lnTo>
                        <a:pt x="668" y="236"/>
                      </a:lnTo>
                      <a:lnTo>
                        <a:pt x="670" y="237"/>
                      </a:lnTo>
                      <a:lnTo>
                        <a:pt x="672" y="239"/>
                      </a:lnTo>
                      <a:lnTo>
                        <a:pt x="674" y="240"/>
                      </a:lnTo>
                      <a:lnTo>
                        <a:pt x="676" y="241"/>
                      </a:lnTo>
                      <a:lnTo>
                        <a:pt x="678" y="243"/>
                      </a:lnTo>
                      <a:lnTo>
                        <a:pt x="680" y="245"/>
                      </a:lnTo>
                      <a:lnTo>
                        <a:pt x="682" y="247"/>
                      </a:lnTo>
                      <a:lnTo>
                        <a:pt x="689" y="254"/>
                      </a:lnTo>
                      <a:lnTo>
                        <a:pt x="690" y="256"/>
                      </a:lnTo>
                      <a:lnTo>
                        <a:pt x="691" y="258"/>
                      </a:lnTo>
                      <a:lnTo>
                        <a:pt x="693" y="262"/>
                      </a:lnTo>
                      <a:lnTo>
                        <a:pt x="694" y="263"/>
                      </a:lnTo>
                      <a:lnTo>
                        <a:pt x="695" y="265"/>
                      </a:lnTo>
                      <a:lnTo>
                        <a:pt x="698" y="267"/>
                      </a:lnTo>
                      <a:lnTo>
                        <a:pt x="699" y="269"/>
                      </a:lnTo>
                      <a:lnTo>
                        <a:pt x="699" y="270"/>
                      </a:lnTo>
                      <a:lnTo>
                        <a:pt x="700" y="271"/>
                      </a:lnTo>
                      <a:lnTo>
                        <a:pt x="700" y="272"/>
                      </a:lnTo>
                      <a:lnTo>
                        <a:pt x="701" y="274"/>
                      </a:lnTo>
                      <a:lnTo>
                        <a:pt x="702" y="275"/>
                      </a:lnTo>
                      <a:lnTo>
                        <a:pt x="703" y="278"/>
                      </a:lnTo>
                      <a:lnTo>
                        <a:pt x="703" y="279"/>
                      </a:lnTo>
                      <a:lnTo>
                        <a:pt x="704" y="280"/>
                      </a:lnTo>
                      <a:lnTo>
                        <a:pt x="704" y="281"/>
                      </a:lnTo>
                      <a:lnTo>
                        <a:pt x="706" y="287"/>
                      </a:lnTo>
                      <a:lnTo>
                        <a:pt x="706" y="288"/>
                      </a:lnTo>
                      <a:lnTo>
                        <a:pt x="706" y="289"/>
                      </a:lnTo>
                      <a:lnTo>
                        <a:pt x="706" y="290"/>
                      </a:lnTo>
                      <a:lnTo>
                        <a:pt x="707" y="292"/>
                      </a:lnTo>
                      <a:lnTo>
                        <a:pt x="707" y="294"/>
                      </a:lnTo>
                      <a:lnTo>
                        <a:pt x="708" y="296"/>
                      </a:lnTo>
                      <a:lnTo>
                        <a:pt x="708" y="299"/>
                      </a:lnTo>
                      <a:lnTo>
                        <a:pt x="708" y="303"/>
                      </a:lnTo>
                      <a:lnTo>
                        <a:pt x="709" y="304"/>
                      </a:lnTo>
                      <a:lnTo>
                        <a:pt x="709" y="305"/>
                      </a:lnTo>
                      <a:lnTo>
                        <a:pt x="710" y="308"/>
                      </a:lnTo>
                      <a:lnTo>
                        <a:pt x="710" y="312"/>
                      </a:lnTo>
                      <a:lnTo>
                        <a:pt x="710" y="315"/>
                      </a:lnTo>
                      <a:lnTo>
                        <a:pt x="710" y="649"/>
                      </a:lnTo>
                      <a:lnTo>
                        <a:pt x="3105" y="979"/>
                      </a:lnTo>
                      <a:lnTo>
                        <a:pt x="3108" y="979"/>
                      </a:lnTo>
                      <a:lnTo>
                        <a:pt x="3109" y="979"/>
                      </a:lnTo>
                      <a:lnTo>
                        <a:pt x="3111" y="979"/>
                      </a:lnTo>
                      <a:lnTo>
                        <a:pt x="3112" y="979"/>
                      </a:lnTo>
                      <a:lnTo>
                        <a:pt x="3114" y="980"/>
                      </a:lnTo>
                      <a:lnTo>
                        <a:pt x="3116" y="980"/>
                      </a:lnTo>
                      <a:lnTo>
                        <a:pt x="3118" y="981"/>
                      </a:lnTo>
                      <a:lnTo>
                        <a:pt x="3119" y="981"/>
                      </a:lnTo>
                      <a:lnTo>
                        <a:pt x="3121" y="981"/>
                      </a:lnTo>
                      <a:lnTo>
                        <a:pt x="3122" y="982"/>
                      </a:lnTo>
                      <a:lnTo>
                        <a:pt x="3124" y="983"/>
                      </a:lnTo>
                      <a:lnTo>
                        <a:pt x="3126" y="983"/>
                      </a:lnTo>
                      <a:lnTo>
                        <a:pt x="3130" y="985"/>
                      </a:lnTo>
                      <a:lnTo>
                        <a:pt x="3139" y="990"/>
                      </a:lnTo>
                      <a:lnTo>
                        <a:pt x="3141" y="992"/>
                      </a:lnTo>
                      <a:lnTo>
                        <a:pt x="3144" y="993"/>
                      </a:lnTo>
                      <a:lnTo>
                        <a:pt x="3145" y="994"/>
                      </a:lnTo>
                      <a:lnTo>
                        <a:pt x="3147" y="995"/>
                      </a:lnTo>
                      <a:lnTo>
                        <a:pt x="3149" y="996"/>
                      </a:lnTo>
                      <a:lnTo>
                        <a:pt x="3151" y="998"/>
                      </a:lnTo>
                      <a:lnTo>
                        <a:pt x="3152" y="999"/>
                      </a:lnTo>
                      <a:lnTo>
                        <a:pt x="3153" y="1000"/>
                      </a:lnTo>
                      <a:lnTo>
                        <a:pt x="3154" y="1001"/>
                      </a:lnTo>
                      <a:lnTo>
                        <a:pt x="3159" y="1004"/>
                      </a:lnTo>
                      <a:lnTo>
                        <a:pt x="3160" y="1005"/>
                      </a:lnTo>
                      <a:lnTo>
                        <a:pt x="3161" y="1005"/>
                      </a:lnTo>
                      <a:lnTo>
                        <a:pt x="3161" y="1007"/>
                      </a:lnTo>
                      <a:lnTo>
                        <a:pt x="3162" y="1008"/>
                      </a:lnTo>
                      <a:lnTo>
                        <a:pt x="3163" y="1009"/>
                      </a:lnTo>
                      <a:lnTo>
                        <a:pt x="3164" y="1010"/>
                      </a:lnTo>
                      <a:lnTo>
                        <a:pt x="3165" y="1011"/>
                      </a:lnTo>
                      <a:lnTo>
                        <a:pt x="3166" y="1012"/>
                      </a:lnTo>
                      <a:lnTo>
                        <a:pt x="3167" y="1013"/>
                      </a:lnTo>
                      <a:lnTo>
                        <a:pt x="3168" y="1016"/>
                      </a:lnTo>
                      <a:lnTo>
                        <a:pt x="3169" y="1017"/>
                      </a:lnTo>
                      <a:lnTo>
                        <a:pt x="3169" y="1018"/>
                      </a:lnTo>
                      <a:lnTo>
                        <a:pt x="3171" y="1020"/>
                      </a:lnTo>
                      <a:lnTo>
                        <a:pt x="3172" y="1022"/>
                      </a:lnTo>
                      <a:lnTo>
                        <a:pt x="3173" y="1023"/>
                      </a:lnTo>
                      <a:lnTo>
                        <a:pt x="3174" y="1025"/>
                      </a:lnTo>
                      <a:lnTo>
                        <a:pt x="3176" y="1029"/>
                      </a:lnTo>
                      <a:lnTo>
                        <a:pt x="3177" y="1031"/>
                      </a:lnTo>
                      <a:lnTo>
                        <a:pt x="3179" y="1033"/>
                      </a:lnTo>
                      <a:lnTo>
                        <a:pt x="3180" y="1035"/>
                      </a:lnTo>
                      <a:lnTo>
                        <a:pt x="3181" y="1037"/>
                      </a:lnTo>
                      <a:lnTo>
                        <a:pt x="3182" y="1040"/>
                      </a:lnTo>
                      <a:lnTo>
                        <a:pt x="3183" y="1042"/>
                      </a:lnTo>
                      <a:lnTo>
                        <a:pt x="3183" y="1044"/>
                      </a:lnTo>
                      <a:lnTo>
                        <a:pt x="3184" y="1046"/>
                      </a:lnTo>
                      <a:lnTo>
                        <a:pt x="3185" y="1049"/>
                      </a:lnTo>
                      <a:lnTo>
                        <a:pt x="3185" y="1051"/>
                      </a:lnTo>
                      <a:lnTo>
                        <a:pt x="3186" y="1053"/>
                      </a:lnTo>
                      <a:lnTo>
                        <a:pt x="3186" y="1055"/>
                      </a:lnTo>
                      <a:lnTo>
                        <a:pt x="3186" y="1057"/>
                      </a:lnTo>
                      <a:lnTo>
                        <a:pt x="3187" y="1058"/>
                      </a:lnTo>
                      <a:lnTo>
                        <a:pt x="3187" y="1060"/>
                      </a:lnTo>
                      <a:lnTo>
                        <a:pt x="3187" y="1062"/>
                      </a:lnTo>
                      <a:lnTo>
                        <a:pt x="3187" y="1065"/>
                      </a:lnTo>
                      <a:lnTo>
                        <a:pt x="3187" y="1867"/>
                      </a:lnTo>
                      <a:lnTo>
                        <a:pt x="3184" y="1915"/>
                      </a:lnTo>
                      <a:lnTo>
                        <a:pt x="3175" y="1962"/>
                      </a:lnTo>
                      <a:lnTo>
                        <a:pt x="3161" y="2007"/>
                      </a:lnTo>
                      <a:lnTo>
                        <a:pt x="3142" y="2050"/>
                      </a:lnTo>
                      <a:lnTo>
                        <a:pt x="3117" y="2088"/>
                      </a:lnTo>
                      <a:lnTo>
                        <a:pt x="3089" y="2125"/>
                      </a:lnTo>
                      <a:lnTo>
                        <a:pt x="3056" y="2157"/>
                      </a:lnTo>
                      <a:lnTo>
                        <a:pt x="3020" y="2185"/>
                      </a:lnTo>
                      <a:lnTo>
                        <a:pt x="2981" y="2210"/>
                      </a:lnTo>
                      <a:lnTo>
                        <a:pt x="2938" y="2229"/>
                      </a:lnTo>
                      <a:lnTo>
                        <a:pt x="2893" y="2244"/>
                      </a:lnTo>
                      <a:lnTo>
                        <a:pt x="2846" y="2252"/>
                      </a:lnTo>
                      <a:lnTo>
                        <a:pt x="2798" y="2255"/>
                      </a:lnTo>
                      <a:lnTo>
                        <a:pt x="907" y="2255"/>
                      </a:lnTo>
                      <a:lnTo>
                        <a:pt x="865" y="2253"/>
                      </a:lnTo>
                      <a:lnTo>
                        <a:pt x="823" y="2247"/>
                      </a:lnTo>
                      <a:lnTo>
                        <a:pt x="783" y="2235"/>
                      </a:lnTo>
                      <a:lnTo>
                        <a:pt x="745" y="2221"/>
                      </a:lnTo>
                      <a:lnTo>
                        <a:pt x="709" y="2202"/>
                      </a:lnTo>
                      <a:lnTo>
                        <a:pt x="709" y="2459"/>
                      </a:lnTo>
                      <a:lnTo>
                        <a:pt x="712" y="2495"/>
                      </a:lnTo>
                      <a:lnTo>
                        <a:pt x="722" y="2528"/>
                      </a:lnTo>
                      <a:lnTo>
                        <a:pt x="736" y="2559"/>
                      </a:lnTo>
                      <a:lnTo>
                        <a:pt x="756" y="2588"/>
                      </a:lnTo>
                      <a:lnTo>
                        <a:pt x="780" y="2612"/>
                      </a:lnTo>
                      <a:lnTo>
                        <a:pt x="807" y="2630"/>
                      </a:lnTo>
                      <a:lnTo>
                        <a:pt x="838" y="2646"/>
                      </a:lnTo>
                      <a:lnTo>
                        <a:pt x="872" y="2655"/>
                      </a:lnTo>
                      <a:lnTo>
                        <a:pt x="907" y="2658"/>
                      </a:lnTo>
                      <a:lnTo>
                        <a:pt x="2705" y="2658"/>
                      </a:lnTo>
                      <a:lnTo>
                        <a:pt x="2754" y="2661"/>
                      </a:lnTo>
                      <a:lnTo>
                        <a:pt x="2801" y="2670"/>
                      </a:lnTo>
                      <a:lnTo>
                        <a:pt x="2844" y="2683"/>
                      </a:lnTo>
                      <a:lnTo>
                        <a:pt x="2886" y="2703"/>
                      </a:lnTo>
                      <a:lnTo>
                        <a:pt x="2925" y="2727"/>
                      </a:lnTo>
                      <a:lnTo>
                        <a:pt x="2960" y="2755"/>
                      </a:lnTo>
                      <a:lnTo>
                        <a:pt x="2993" y="2787"/>
                      </a:lnTo>
                      <a:lnTo>
                        <a:pt x="3021" y="2823"/>
                      </a:lnTo>
                      <a:lnTo>
                        <a:pt x="3045" y="2862"/>
                      </a:lnTo>
                      <a:lnTo>
                        <a:pt x="3064" y="2903"/>
                      </a:lnTo>
                      <a:lnTo>
                        <a:pt x="3078" y="2947"/>
                      </a:lnTo>
                      <a:lnTo>
                        <a:pt x="3087" y="2994"/>
                      </a:lnTo>
                      <a:lnTo>
                        <a:pt x="3090" y="3042"/>
                      </a:lnTo>
                      <a:lnTo>
                        <a:pt x="3087" y="3090"/>
                      </a:lnTo>
                      <a:lnTo>
                        <a:pt x="3078" y="3136"/>
                      </a:lnTo>
                      <a:lnTo>
                        <a:pt x="3064" y="3180"/>
                      </a:lnTo>
                      <a:lnTo>
                        <a:pt x="3045" y="3221"/>
                      </a:lnTo>
                      <a:lnTo>
                        <a:pt x="3021" y="3261"/>
                      </a:lnTo>
                      <a:lnTo>
                        <a:pt x="2993" y="3296"/>
                      </a:lnTo>
                      <a:lnTo>
                        <a:pt x="2960" y="3328"/>
                      </a:lnTo>
                      <a:lnTo>
                        <a:pt x="2925" y="3356"/>
                      </a:lnTo>
                      <a:lnTo>
                        <a:pt x="2886" y="3380"/>
                      </a:lnTo>
                      <a:lnTo>
                        <a:pt x="2844" y="3400"/>
                      </a:lnTo>
                      <a:lnTo>
                        <a:pt x="2801" y="3413"/>
                      </a:lnTo>
                      <a:lnTo>
                        <a:pt x="2754" y="3423"/>
                      </a:lnTo>
                      <a:lnTo>
                        <a:pt x="2705" y="3426"/>
                      </a:lnTo>
                      <a:lnTo>
                        <a:pt x="2657" y="3423"/>
                      </a:lnTo>
                      <a:lnTo>
                        <a:pt x="2612" y="3413"/>
                      </a:lnTo>
                      <a:lnTo>
                        <a:pt x="2568" y="3400"/>
                      </a:lnTo>
                      <a:lnTo>
                        <a:pt x="2526" y="3380"/>
                      </a:lnTo>
                      <a:lnTo>
                        <a:pt x="2486" y="3357"/>
                      </a:lnTo>
                      <a:lnTo>
                        <a:pt x="2451" y="3329"/>
                      </a:lnTo>
                      <a:lnTo>
                        <a:pt x="2418" y="3296"/>
                      </a:lnTo>
                      <a:lnTo>
                        <a:pt x="2390" y="3261"/>
                      </a:lnTo>
                      <a:lnTo>
                        <a:pt x="2367" y="3222"/>
                      </a:lnTo>
                      <a:lnTo>
                        <a:pt x="2347" y="3181"/>
                      </a:lnTo>
                      <a:lnTo>
                        <a:pt x="2334" y="3136"/>
                      </a:lnTo>
                      <a:lnTo>
                        <a:pt x="2324" y="3090"/>
                      </a:lnTo>
                      <a:lnTo>
                        <a:pt x="2321" y="3042"/>
                      </a:lnTo>
                      <a:lnTo>
                        <a:pt x="2323" y="3000"/>
                      </a:lnTo>
                      <a:lnTo>
                        <a:pt x="2331" y="2960"/>
                      </a:lnTo>
                      <a:lnTo>
                        <a:pt x="2341" y="2920"/>
                      </a:lnTo>
                      <a:lnTo>
                        <a:pt x="2356" y="2884"/>
                      </a:lnTo>
                      <a:lnTo>
                        <a:pt x="2374" y="2848"/>
                      </a:lnTo>
                      <a:lnTo>
                        <a:pt x="1518" y="2848"/>
                      </a:lnTo>
                      <a:lnTo>
                        <a:pt x="1537" y="2883"/>
                      </a:lnTo>
                      <a:lnTo>
                        <a:pt x="1552" y="2920"/>
                      </a:lnTo>
                      <a:lnTo>
                        <a:pt x="1562" y="2960"/>
                      </a:lnTo>
                      <a:lnTo>
                        <a:pt x="1569" y="3000"/>
                      </a:lnTo>
                      <a:lnTo>
                        <a:pt x="1572" y="3042"/>
                      </a:lnTo>
                      <a:lnTo>
                        <a:pt x="1568" y="3090"/>
                      </a:lnTo>
                      <a:lnTo>
                        <a:pt x="1560" y="3136"/>
                      </a:lnTo>
                      <a:lnTo>
                        <a:pt x="1545" y="3180"/>
                      </a:lnTo>
                      <a:lnTo>
                        <a:pt x="1527" y="3221"/>
                      </a:lnTo>
                      <a:lnTo>
                        <a:pt x="1503" y="3261"/>
                      </a:lnTo>
                      <a:lnTo>
                        <a:pt x="1474" y="3296"/>
                      </a:lnTo>
                      <a:lnTo>
                        <a:pt x="1442" y="3328"/>
                      </a:lnTo>
                      <a:lnTo>
                        <a:pt x="1407" y="3356"/>
                      </a:lnTo>
                      <a:lnTo>
                        <a:pt x="1368" y="3380"/>
                      </a:lnTo>
                      <a:lnTo>
                        <a:pt x="1326" y="3400"/>
                      </a:lnTo>
                      <a:lnTo>
                        <a:pt x="1281" y="3413"/>
                      </a:lnTo>
                      <a:lnTo>
                        <a:pt x="1235" y="3423"/>
                      </a:lnTo>
                      <a:lnTo>
                        <a:pt x="1187" y="3426"/>
                      </a:lnTo>
                      <a:lnTo>
                        <a:pt x="1139" y="3423"/>
                      </a:lnTo>
                      <a:lnTo>
                        <a:pt x="1092" y="3413"/>
                      </a:lnTo>
                      <a:lnTo>
                        <a:pt x="1048" y="3400"/>
                      </a:lnTo>
                      <a:lnTo>
                        <a:pt x="1007" y="3380"/>
                      </a:lnTo>
                      <a:lnTo>
                        <a:pt x="968" y="3357"/>
                      </a:lnTo>
                      <a:lnTo>
                        <a:pt x="932" y="3329"/>
                      </a:lnTo>
                      <a:lnTo>
                        <a:pt x="900" y="3296"/>
                      </a:lnTo>
                      <a:lnTo>
                        <a:pt x="872" y="3261"/>
                      </a:lnTo>
                      <a:lnTo>
                        <a:pt x="848" y="3222"/>
                      </a:lnTo>
                      <a:lnTo>
                        <a:pt x="829" y="3181"/>
                      </a:lnTo>
                      <a:lnTo>
                        <a:pt x="814" y="3136"/>
                      </a:lnTo>
                      <a:lnTo>
                        <a:pt x="806" y="3090"/>
                      </a:lnTo>
                      <a:lnTo>
                        <a:pt x="803" y="3042"/>
                      </a:lnTo>
                      <a:lnTo>
                        <a:pt x="805" y="2999"/>
                      </a:lnTo>
                      <a:lnTo>
                        <a:pt x="812" y="2958"/>
                      </a:lnTo>
                      <a:lnTo>
                        <a:pt x="824" y="2918"/>
                      </a:lnTo>
                      <a:lnTo>
                        <a:pt x="838" y="2880"/>
                      </a:lnTo>
                      <a:lnTo>
                        <a:pt x="858" y="2845"/>
                      </a:lnTo>
                      <a:lnTo>
                        <a:pt x="811" y="2836"/>
                      </a:lnTo>
                      <a:lnTo>
                        <a:pt x="766" y="2821"/>
                      </a:lnTo>
                      <a:lnTo>
                        <a:pt x="725" y="2801"/>
                      </a:lnTo>
                      <a:lnTo>
                        <a:pt x="685" y="2777"/>
                      </a:lnTo>
                      <a:lnTo>
                        <a:pt x="649" y="2749"/>
                      </a:lnTo>
                      <a:lnTo>
                        <a:pt x="617" y="2717"/>
                      </a:lnTo>
                      <a:lnTo>
                        <a:pt x="588" y="2680"/>
                      </a:lnTo>
                      <a:lnTo>
                        <a:pt x="564" y="2642"/>
                      </a:lnTo>
                      <a:lnTo>
                        <a:pt x="545" y="2599"/>
                      </a:lnTo>
                      <a:lnTo>
                        <a:pt x="530" y="2555"/>
                      </a:lnTo>
                      <a:lnTo>
                        <a:pt x="522" y="2508"/>
                      </a:lnTo>
                      <a:lnTo>
                        <a:pt x="519" y="2459"/>
                      </a:lnTo>
                      <a:lnTo>
                        <a:pt x="519" y="378"/>
                      </a:lnTo>
                      <a:lnTo>
                        <a:pt x="57" y="184"/>
                      </a:lnTo>
                      <a:lnTo>
                        <a:pt x="39" y="172"/>
                      </a:lnTo>
                      <a:lnTo>
                        <a:pt x="23" y="159"/>
                      </a:lnTo>
                      <a:lnTo>
                        <a:pt x="10" y="141"/>
                      </a:lnTo>
                      <a:lnTo>
                        <a:pt x="3" y="122"/>
                      </a:lnTo>
                      <a:lnTo>
                        <a:pt x="0" y="101"/>
                      </a:lnTo>
                      <a:lnTo>
                        <a:pt x="1" y="79"/>
                      </a:lnTo>
                      <a:lnTo>
                        <a:pt x="7" y="59"/>
                      </a:lnTo>
                      <a:lnTo>
                        <a:pt x="18" y="40"/>
                      </a:lnTo>
                      <a:lnTo>
                        <a:pt x="32" y="24"/>
                      </a:lnTo>
                      <a:lnTo>
                        <a:pt x="49" y="12"/>
                      </a:lnTo>
                      <a:lnTo>
                        <a:pt x="69" y="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F4DC4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38" name="Group 33">
                  <a:extLst>
                    <a:ext uri="{FF2B5EF4-FFF2-40B4-BE49-F238E27FC236}">
                      <a16:creationId xmlns:a16="http://schemas.microsoft.com/office/drawing/2014/main" id="{39FB9384-2A78-9FDE-1C3D-5C5C313D4236}"/>
                    </a:ext>
                  </a:extLst>
                </p:cNvPr>
                <p:cNvGrpSpPr/>
                <p:nvPr/>
              </p:nvGrpSpPr>
              <p:grpSpPr>
                <a:xfrm>
                  <a:off x="4543297" y="4820817"/>
                  <a:ext cx="650260" cy="762760"/>
                  <a:chOff x="1671638" y="5013325"/>
                  <a:chExt cx="458787" cy="538162"/>
                </a:xfrm>
                <a:solidFill>
                  <a:schemeClr val="bg1"/>
                </a:solidFill>
              </p:grpSpPr>
              <p:sp>
                <p:nvSpPr>
                  <p:cNvPr id="39" name="Freeform 211">
                    <a:extLst>
                      <a:ext uri="{FF2B5EF4-FFF2-40B4-BE49-F238E27FC236}">
                        <a16:creationId xmlns:a16="http://schemas.microsoft.com/office/drawing/2014/main" id="{54B14530-67D7-F13F-1DD9-94D3B0F5A5C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784350" y="5013325"/>
                    <a:ext cx="233362" cy="290512"/>
                  </a:xfrm>
                  <a:custGeom>
                    <a:avLst/>
                    <a:gdLst>
                      <a:gd name="T0" fmla="*/ 662 w 1465"/>
                      <a:gd name="T1" fmla="*/ 193 h 1829"/>
                      <a:gd name="T2" fmla="*/ 555 w 1465"/>
                      <a:gd name="T3" fmla="*/ 214 h 1829"/>
                      <a:gd name="T4" fmla="*/ 441 w 1465"/>
                      <a:gd name="T5" fmla="*/ 263 h 1829"/>
                      <a:gd name="T6" fmla="*/ 332 w 1465"/>
                      <a:gd name="T7" fmla="*/ 351 h 1829"/>
                      <a:gd name="T8" fmla="*/ 247 w 1465"/>
                      <a:gd name="T9" fmla="*/ 489 h 1829"/>
                      <a:gd name="T10" fmla="*/ 199 w 1465"/>
                      <a:gd name="T11" fmla="*/ 688 h 1829"/>
                      <a:gd name="T12" fmla="*/ 193 w 1465"/>
                      <a:gd name="T13" fmla="*/ 755 h 1829"/>
                      <a:gd name="T14" fmla="*/ 190 w 1465"/>
                      <a:gd name="T15" fmla="*/ 808 h 1829"/>
                      <a:gd name="T16" fmla="*/ 190 w 1465"/>
                      <a:gd name="T17" fmla="*/ 943 h 1829"/>
                      <a:gd name="T18" fmla="*/ 209 w 1465"/>
                      <a:gd name="T19" fmla="*/ 1123 h 1829"/>
                      <a:gd name="T20" fmla="*/ 264 w 1465"/>
                      <a:gd name="T21" fmla="*/ 1317 h 1829"/>
                      <a:gd name="T22" fmla="*/ 367 w 1465"/>
                      <a:gd name="T23" fmla="*/ 1489 h 1829"/>
                      <a:gd name="T24" fmla="*/ 523 w 1465"/>
                      <a:gd name="T25" fmla="*/ 1601 h 1829"/>
                      <a:gd name="T26" fmla="*/ 729 w 1465"/>
                      <a:gd name="T27" fmla="*/ 1639 h 1829"/>
                      <a:gd name="T28" fmla="*/ 895 w 1465"/>
                      <a:gd name="T29" fmla="*/ 1617 h 1829"/>
                      <a:gd name="T30" fmla="*/ 1063 w 1465"/>
                      <a:gd name="T31" fmla="*/ 1524 h 1829"/>
                      <a:gd name="T32" fmla="*/ 1181 w 1465"/>
                      <a:gd name="T33" fmla="*/ 1363 h 1829"/>
                      <a:gd name="T34" fmla="*/ 1246 w 1465"/>
                      <a:gd name="T35" fmla="*/ 1172 h 1829"/>
                      <a:gd name="T36" fmla="*/ 1272 w 1465"/>
                      <a:gd name="T37" fmla="*/ 985 h 1829"/>
                      <a:gd name="T38" fmla="*/ 1276 w 1465"/>
                      <a:gd name="T39" fmla="*/ 836 h 1829"/>
                      <a:gd name="T40" fmla="*/ 1272 w 1465"/>
                      <a:gd name="T41" fmla="*/ 759 h 1829"/>
                      <a:gd name="T42" fmla="*/ 1270 w 1465"/>
                      <a:gd name="T43" fmla="*/ 748 h 1829"/>
                      <a:gd name="T44" fmla="*/ 1234 w 1465"/>
                      <a:gd name="T45" fmla="*/ 534 h 1829"/>
                      <a:gd name="T46" fmla="*/ 1156 w 1465"/>
                      <a:gd name="T47" fmla="*/ 383 h 1829"/>
                      <a:gd name="T48" fmla="*/ 1052 w 1465"/>
                      <a:gd name="T49" fmla="*/ 282 h 1829"/>
                      <a:gd name="T50" fmla="*/ 934 w 1465"/>
                      <a:gd name="T51" fmla="*/ 223 h 1829"/>
                      <a:gd name="T52" fmla="*/ 817 w 1465"/>
                      <a:gd name="T53" fmla="*/ 197 h 1829"/>
                      <a:gd name="T54" fmla="*/ 728 w 1465"/>
                      <a:gd name="T55" fmla="*/ 190 h 1829"/>
                      <a:gd name="T56" fmla="*/ 878 w 1465"/>
                      <a:gd name="T57" fmla="*/ 13 h 1829"/>
                      <a:gd name="T58" fmla="*/ 1119 w 1465"/>
                      <a:gd name="T59" fmla="*/ 99 h 1829"/>
                      <a:gd name="T60" fmla="*/ 1225 w 1465"/>
                      <a:gd name="T61" fmla="*/ 176 h 1829"/>
                      <a:gd name="T62" fmla="*/ 1326 w 1465"/>
                      <a:gd name="T63" fmla="*/ 292 h 1829"/>
                      <a:gd name="T64" fmla="*/ 1407 w 1465"/>
                      <a:gd name="T65" fmla="*/ 454 h 1829"/>
                      <a:gd name="T66" fmla="*/ 1455 w 1465"/>
                      <a:gd name="T67" fmla="*/ 673 h 1829"/>
                      <a:gd name="T68" fmla="*/ 1463 w 1465"/>
                      <a:gd name="T69" fmla="*/ 789 h 1829"/>
                      <a:gd name="T70" fmla="*/ 1464 w 1465"/>
                      <a:gd name="T71" fmla="*/ 933 h 1829"/>
                      <a:gd name="T72" fmla="*/ 1445 w 1465"/>
                      <a:gd name="T73" fmla="*/ 1134 h 1829"/>
                      <a:gd name="T74" fmla="*/ 1388 w 1465"/>
                      <a:gd name="T75" fmla="*/ 1356 h 1829"/>
                      <a:gd name="T76" fmla="*/ 1277 w 1465"/>
                      <a:gd name="T77" fmla="*/ 1568 h 1829"/>
                      <a:gd name="T78" fmla="*/ 1102 w 1465"/>
                      <a:gd name="T79" fmla="*/ 1731 h 1829"/>
                      <a:gd name="T80" fmla="*/ 874 w 1465"/>
                      <a:gd name="T81" fmla="*/ 1817 h 1829"/>
                      <a:gd name="T82" fmla="*/ 653 w 1465"/>
                      <a:gd name="T83" fmla="*/ 1826 h 1829"/>
                      <a:gd name="T84" fmla="*/ 415 w 1465"/>
                      <a:gd name="T85" fmla="*/ 1760 h 1829"/>
                      <a:gd name="T86" fmla="*/ 226 w 1465"/>
                      <a:gd name="T87" fmla="*/ 1615 h 1829"/>
                      <a:gd name="T88" fmla="*/ 99 w 1465"/>
                      <a:gd name="T89" fmla="*/ 1412 h 1829"/>
                      <a:gd name="T90" fmla="*/ 31 w 1465"/>
                      <a:gd name="T91" fmla="*/ 1189 h 1829"/>
                      <a:gd name="T92" fmla="*/ 3 w 1465"/>
                      <a:gd name="T93" fmla="*/ 980 h 1829"/>
                      <a:gd name="T94" fmla="*/ 1 w 1465"/>
                      <a:gd name="T95" fmla="*/ 818 h 1829"/>
                      <a:gd name="T96" fmla="*/ 6 w 1465"/>
                      <a:gd name="T97" fmla="*/ 737 h 1829"/>
                      <a:gd name="T98" fmla="*/ 42 w 1465"/>
                      <a:gd name="T99" fmla="*/ 502 h 1829"/>
                      <a:gd name="T100" fmla="*/ 118 w 1465"/>
                      <a:gd name="T101" fmla="*/ 325 h 1829"/>
                      <a:gd name="T102" fmla="*/ 216 w 1465"/>
                      <a:gd name="T103" fmla="*/ 198 h 1829"/>
                      <a:gd name="T104" fmla="*/ 324 w 1465"/>
                      <a:gd name="T105" fmla="*/ 112 h 1829"/>
                      <a:gd name="T106" fmla="*/ 514 w 1465"/>
                      <a:gd name="T107" fmla="*/ 29 h 1829"/>
                      <a:gd name="T108" fmla="*/ 696 w 1465"/>
                      <a:gd name="T109" fmla="*/ 0 h 18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465" h="1829">
                        <a:moveTo>
                          <a:pt x="728" y="190"/>
                        </a:moveTo>
                        <a:lnTo>
                          <a:pt x="708" y="190"/>
                        </a:lnTo>
                        <a:lnTo>
                          <a:pt x="685" y="191"/>
                        </a:lnTo>
                        <a:lnTo>
                          <a:pt x="662" y="193"/>
                        </a:lnTo>
                        <a:lnTo>
                          <a:pt x="637" y="197"/>
                        </a:lnTo>
                        <a:lnTo>
                          <a:pt x="610" y="201"/>
                        </a:lnTo>
                        <a:lnTo>
                          <a:pt x="583" y="207"/>
                        </a:lnTo>
                        <a:lnTo>
                          <a:pt x="555" y="214"/>
                        </a:lnTo>
                        <a:lnTo>
                          <a:pt x="526" y="223"/>
                        </a:lnTo>
                        <a:lnTo>
                          <a:pt x="497" y="234"/>
                        </a:lnTo>
                        <a:lnTo>
                          <a:pt x="469" y="247"/>
                        </a:lnTo>
                        <a:lnTo>
                          <a:pt x="441" y="263"/>
                        </a:lnTo>
                        <a:lnTo>
                          <a:pt x="412" y="280"/>
                        </a:lnTo>
                        <a:lnTo>
                          <a:pt x="385" y="301"/>
                        </a:lnTo>
                        <a:lnTo>
                          <a:pt x="358" y="325"/>
                        </a:lnTo>
                        <a:lnTo>
                          <a:pt x="332" y="351"/>
                        </a:lnTo>
                        <a:lnTo>
                          <a:pt x="308" y="380"/>
                        </a:lnTo>
                        <a:lnTo>
                          <a:pt x="286" y="413"/>
                        </a:lnTo>
                        <a:lnTo>
                          <a:pt x="266" y="449"/>
                        </a:lnTo>
                        <a:lnTo>
                          <a:pt x="247" y="489"/>
                        </a:lnTo>
                        <a:lnTo>
                          <a:pt x="231" y="532"/>
                        </a:lnTo>
                        <a:lnTo>
                          <a:pt x="218" y="580"/>
                        </a:lnTo>
                        <a:lnTo>
                          <a:pt x="206" y="632"/>
                        </a:lnTo>
                        <a:lnTo>
                          <a:pt x="199" y="688"/>
                        </a:lnTo>
                        <a:lnTo>
                          <a:pt x="194" y="748"/>
                        </a:lnTo>
                        <a:lnTo>
                          <a:pt x="194" y="750"/>
                        </a:lnTo>
                        <a:lnTo>
                          <a:pt x="194" y="752"/>
                        </a:lnTo>
                        <a:lnTo>
                          <a:pt x="193" y="755"/>
                        </a:lnTo>
                        <a:lnTo>
                          <a:pt x="193" y="759"/>
                        </a:lnTo>
                        <a:lnTo>
                          <a:pt x="192" y="769"/>
                        </a:lnTo>
                        <a:lnTo>
                          <a:pt x="191" y="786"/>
                        </a:lnTo>
                        <a:lnTo>
                          <a:pt x="190" y="808"/>
                        </a:lnTo>
                        <a:lnTo>
                          <a:pt x="189" y="836"/>
                        </a:lnTo>
                        <a:lnTo>
                          <a:pt x="189" y="867"/>
                        </a:lnTo>
                        <a:lnTo>
                          <a:pt x="189" y="903"/>
                        </a:lnTo>
                        <a:lnTo>
                          <a:pt x="190" y="943"/>
                        </a:lnTo>
                        <a:lnTo>
                          <a:pt x="193" y="985"/>
                        </a:lnTo>
                        <a:lnTo>
                          <a:pt x="197" y="1029"/>
                        </a:lnTo>
                        <a:lnTo>
                          <a:pt x="202" y="1076"/>
                        </a:lnTo>
                        <a:lnTo>
                          <a:pt x="209" y="1123"/>
                        </a:lnTo>
                        <a:lnTo>
                          <a:pt x="220" y="1172"/>
                        </a:lnTo>
                        <a:lnTo>
                          <a:pt x="231" y="1221"/>
                        </a:lnTo>
                        <a:lnTo>
                          <a:pt x="246" y="1269"/>
                        </a:lnTo>
                        <a:lnTo>
                          <a:pt x="264" y="1317"/>
                        </a:lnTo>
                        <a:lnTo>
                          <a:pt x="285" y="1363"/>
                        </a:lnTo>
                        <a:lnTo>
                          <a:pt x="308" y="1408"/>
                        </a:lnTo>
                        <a:lnTo>
                          <a:pt x="336" y="1450"/>
                        </a:lnTo>
                        <a:lnTo>
                          <a:pt x="367" y="1489"/>
                        </a:lnTo>
                        <a:lnTo>
                          <a:pt x="401" y="1524"/>
                        </a:lnTo>
                        <a:lnTo>
                          <a:pt x="440" y="1554"/>
                        </a:lnTo>
                        <a:lnTo>
                          <a:pt x="480" y="1580"/>
                        </a:lnTo>
                        <a:lnTo>
                          <a:pt x="523" y="1601"/>
                        </a:lnTo>
                        <a:lnTo>
                          <a:pt x="570" y="1617"/>
                        </a:lnTo>
                        <a:lnTo>
                          <a:pt x="619" y="1630"/>
                        </a:lnTo>
                        <a:lnTo>
                          <a:pt x="672" y="1637"/>
                        </a:lnTo>
                        <a:lnTo>
                          <a:pt x="729" y="1639"/>
                        </a:lnTo>
                        <a:lnTo>
                          <a:pt x="736" y="1639"/>
                        </a:lnTo>
                        <a:lnTo>
                          <a:pt x="792" y="1637"/>
                        </a:lnTo>
                        <a:lnTo>
                          <a:pt x="846" y="1630"/>
                        </a:lnTo>
                        <a:lnTo>
                          <a:pt x="895" y="1617"/>
                        </a:lnTo>
                        <a:lnTo>
                          <a:pt x="942" y="1601"/>
                        </a:lnTo>
                        <a:lnTo>
                          <a:pt x="985" y="1580"/>
                        </a:lnTo>
                        <a:lnTo>
                          <a:pt x="1025" y="1554"/>
                        </a:lnTo>
                        <a:lnTo>
                          <a:pt x="1063" y="1524"/>
                        </a:lnTo>
                        <a:lnTo>
                          <a:pt x="1098" y="1489"/>
                        </a:lnTo>
                        <a:lnTo>
                          <a:pt x="1130" y="1450"/>
                        </a:lnTo>
                        <a:lnTo>
                          <a:pt x="1156" y="1408"/>
                        </a:lnTo>
                        <a:lnTo>
                          <a:pt x="1181" y="1363"/>
                        </a:lnTo>
                        <a:lnTo>
                          <a:pt x="1202" y="1317"/>
                        </a:lnTo>
                        <a:lnTo>
                          <a:pt x="1219" y="1269"/>
                        </a:lnTo>
                        <a:lnTo>
                          <a:pt x="1234" y="1221"/>
                        </a:lnTo>
                        <a:lnTo>
                          <a:pt x="1246" y="1172"/>
                        </a:lnTo>
                        <a:lnTo>
                          <a:pt x="1256" y="1123"/>
                        </a:lnTo>
                        <a:lnTo>
                          <a:pt x="1263" y="1076"/>
                        </a:lnTo>
                        <a:lnTo>
                          <a:pt x="1269" y="1029"/>
                        </a:lnTo>
                        <a:lnTo>
                          <a:pt x="1272" y="985"/>
                        </a:lnTo>
                        <a:lnTo>
                          <a:pt x="1275" y="943"/>
                        </a:lnTo>
                        <a:lnTo>
                          <a:pt x="1276" y="903"/>
                        </a:lnTo>
                        <a:lnTo>
                          <a:pt x="1276" y="868"/>
                        </a:lnTo>
                        <a:lnTo>
                          <a:pt x="1276" y="836"/>
                        </a:lnTo>
                        <a:lnTo>
                          <a:pt x="1275" y="808"/>
                        </a:lnTo>
                        <a:lnTo>
                          <a:pt x="1274" y="787"/>
                        </a:lnTo>
                        <a:lnTo>
                          <a:pt x="1272" y="769"/>
                        </a:lnTo>
                        <a:lnTo>
                          <a:pt x="1272" y="759"/>
                        </a:lnTo>
                        <a:lnTo>
                          <a:pt x="1271" y="755"/>
                        </a:lnTo>
                        <a:lnTo>
                          <a:pt x="1271" y="752"/>
                        </a:lnTo>
                        <a:lnTo>
                          <a:pt x="1271" y="750"/>
                        </a:lnTo>
                        <a:lnTo>
                          <a:pt x="1270" y="748"/>
                        </a:lnTo>
                        <a:lnTo>
                          <a:pt x="1266" y="688"/>
                        </a:lnTo>
                        <a:lnTo>
                          <a:pt x="1259" y="634"/>
                        </a:lnTo>
                        <a:lnTo>
                          <a:pt x="1247" y="582"/>
                        </a:lnTo>
                        <a:lnTo>
                          <a:pt x="1234" y="534"/>
                        </a:lnTo>
                        <a:lnTo>
                          <a:pt x="1218" y="491"/>
                        </a:lnTo>
                        <a:lnTo>
                          <a:pt x="1200" y="452"/>
                        </a:lnTo>
                        <a:lnTo>
                          <a:pt x="1179" y="416"/>
                        </a:lnTo>
                        <a:lnTo>
                          <a:pt x="1156" y="383"/>
                        </a:lnTo>
                        <a:lnTo>
                          <a:pt x="1133" y="353"/>
                        </a:lnTo>
                        <a:lnTo>
                          <a:pt x="1107" y="327"/>
                        </a:lnTo>
                        <a:lnTo>
                          <a:pt x="1080" y="303"/>
                        </a:lnTo>
                        <a:lnTo>
                          <a:pt x="1052" y="282"/>
                        </a:lnTo>
                        <a:lnTo>
                          <a:pt x="1023" y="265"/>
                        </a:lnTo>
                        <a:lnTo>
                          <a:pt x="994" y="248"/>
                        </a:lnTo>
                        <a:lnTo>
                          <a:pt x="964" y="235"/>
                        </a:lnTo>
                        <a:lnTo>
                          <a:pt x="934" y="223"/>
                        </a:lnTo>
                        <a:lnTo>
                          <a:pt x="904" y="214"/>
                        </a:lnTo>
                        <a:lnTo>
                          <a:pt x="874" y="207"/>
                        </a:lnTo>
                        <a:lnTo>
                          <a:pt x="846" y="201"/>
                        </a:lnTo>
                        <a:lnTo>
                          <a:pt x="817" y="197"/>
                        </a:lnTo>
                        <a:lnTo>
                          <a:pt x="789" y="193"/>
                        </a:lnTo>
                        <a:lnTo>
                          <a:pt x="762" y="191"/>
                        </a:lnTo>
                        <a:lnTo>
                          <a:pt x="736" y="190"/>
                        </a:lnTo>
                        <a:lnTo>
                          <a:pt x="728" y="190"/>
                        </a:lnTo>
                        <a:close/>
                        <a:moveTo>
                          <a:pt x="729" y="0"/>
                        </a:moveTo>
                        <a:lnTo>
                          <a:pt x="740" y="0"/>
                        </a:lnTo>
                        <a:lnTo>
                          <a:pt x="810" y="4"/>
                        </a:lnTo>
                        <a:lnTo>
                          <a:pt x="878" y="13"/>
                        </a:lnTo>
                        <a:lnTo>
                          <a:pt x="942" y="27"/>
                        </a:lnTo>
                        <a:lnTo>
                          <a:pt x="1004" y="47"/>
                        </a:lnTo>
                        <a:lnTo>
                          <a:pt x="1062" y="70"/>
                        </a:lnTo>
                        <a:lnTo>
                          <a:pt x="1119" y="99"/>
                        </a:lnTo>
                        <a:lnTo>
                          <a:pt x="1145" y="115"/>
                        </a:lnTo>
                        <a:lnTo>
                          <a:pt x="1171" y="132"/>
                        </a:lnTo>
                        <a:lnTo>
                          <a:pt x="1198" y="153"/>
                        </a:lnTo>
                        <a:lnTo>
                          <a:pt x="1225" y="176"/>
                        </a:lnTo>
                        <a:lnTo>
                          <a:pt x="1250" y="201"/>
                        </a:lnTo>
                        <a:lnTo>
                          <a:pt x="1276" y="228"/>
                        </a:lnTo>
                        <a:lnTo>
                          <a:pt x="1302" y="259"/>
                        </a:lnTo>
                        <a:lnTo>
                          <a:pt x="1326" y="292"/>
                        </a:lnTo>
                        <a:lnTo>
                          <a:pt x="1349" y="327"/>
                        </a:lnTo>
                        <a:lnTo>
                          <a:pt x="1370" y="366"/>
                        </a:lnTo>
                        <a:lnTo>
                          <a:pt x="1390" y="408"/>
                        </a:lnTo>
                        <a:lnTo>
                          <a:pt x="1407" y="454"/>
                        </a:lnTo>
                        <a:lnTo>
                          <a:pt x="1423" y="503"/>
                        </a:lnTo>
                        <a:lnTo>
                          <a:pt x="1436" y="556"/>
                        </a:lnTo>
                        <a:lnTo>
                          <a:pt x="1447" y="613"/>
                        </a:lnTo>
                        <a:lnTo>
                          <a:pt x="1455" y="673"/>
                        </a:lnTo>
                        <a:lnTo>
                          <a:pt x="1460" y="737"/>
                        </a:lnTo>
                        <a:lnTo>
                          <a:pt x="1460" y="747"/>
                        </a:lnTo>
                        <a:lnTo>
                          <a:pt x="1462" y="765"/>
                        </a:lnTo>
                        <a:lnTo>
                          <a:pt x="1463" y="789"/>
                        </a:lnTo>
                        <a:lnTo>
                          <a:pt x="1464" y="818"/>
                        </a:lnTo>
                        <a:lnTo>
                          <a:pt x="1465" y="852"/>
                        </a:lnTo>
                        <a:lnTo>
                          <a:pt x="1465" y="891"/>
                        </a:lnTo>
                        <a:lnTo>
                          <a:pt x="1464" y="933"/>
                        </a:lnTo>
                        <a:lnTo>
                          <a:pt x="1462" y="980"/>
                        </a:lnTo>
                        <a:lnTo>
                          <a:pt x="1458" y="1028"/>
                        </a:lnTo>
                        <a:lnTo>
                          <a:pt x="1453" y="1080"/>
                        </a:lnTo>
                        <a:lnTo>
                          <a:pt x="1445" y="1134"/>
                        </a:lnTo>
                        <a:lnTo>
                          <a:pt x="1435" y="1189"/>
                        </a:lnTo>
                        <a:lnTo>
                          <a:pt x="1422" y="1244"/>
                        </a:lnTo>
                        <a:lnTo>
                          <a:pt x="1406" y="1300"/>
                        </a:lnTo>
                        <a:lnTo>
                          <a:pt x="1388" y="1356"/>
                        </a:lnTo>
                        <a:lnTo>
                          <a:pt x="1366" y="1412"/>
                        </a:lnTo>
                        <a:lnTo>
                          <a:pt x="1340" y="1465"/>
                        </a:lnTo>
                        <a:lnTo>
                          <a:pt x="1311" y="1517"/>
                        </a:lnTo>
                        <a:lnTo>
                          <a:pt x="1277" y="1568"/>
                        </a:lnTo>
                        <a:lnTo>
                          <a:pt x="1239" y="1615"/>
                        </a:lnTo>
                        <a:lnTo>
                          <a:pt x="1197" y="1659"/>
                        </a:lnTo>
                        <a:lnTo>
                          <a:pt x="1150" y="1698"/>
                        </a:lnTo>
                        <a:lnTo>
                          <a:pt x="1102" y="1731"/>
                        </a:lnTo>
                        <a:lnTo>
                          <a:pt x="1049" y="1760"/>
                        </a:lnTo>
                        <a:lnTo>
                          <a:pt x="994" y="1784"/>
                        </a:lnTo>
                        <a:lnTo>
                          <a:pt x="936" y="1803"/>
                        </a:lnTo>
                        <a:lnTo>
                          <a:pt x="874" y="1817"/>
                        </a:lnTo>
                        <a:lnTo>
                          <a:pt x="810" y="1826"/>
                        </a:lnTo>
                        <a:lnTo>
                          <a:pt x="743" y="1829"/>
                        </a:lnTo>
                        <a:lnTo>
                          <a:pt x="721" y="1829"/>
                        </a:lnTo>
                        <a:lnTo>
                          <a:pt x="653" y="1826"/>
                        </a:lnTo>
                        <a:lnTo>
                          <a:pt x="589" y="1817"/>
                        </a:lnTo>
                        <a:lnTo>
                          <a:pt x="528" y="1803"/>
                        </a:lnTo>
                        <a:lnTo>
                          <a:pt x="471" y="1784"/>
                        </a:lnTo>
                        <a:lnTo>
                          <a:pt x="415" y="1760"/>
                        </a:lnTo>
                        <a:lnTo>
                          <a:pt x="363" y="1731"/>
                        </a:lnTo>
                        <a:lnTo>
                          <a:pt x="315" y="1698"/>
                        </a:lnTo>
                        <a:lnTo>
                          <a:pt x="268" y="1659"/>
                        </a:lnTo>
                        <a:lnTo>
                          <a:pt x="226" y="1615"/>
                        </a:lnTo>
                        <a:lnTo>
                          <a:pt x="188" y="1568"/>
                        </a:lnTo>
                        <a:lnTo>
                          <a:pt x="155" y="1517"/>
                        </a:lnTo>
                        <a:lnTo>
                          <a:pt x="125" y="1465"/>
                        </a:lnTo>
                        <a:lnTo>
                          <a:pt x="99" y="1412"/>
                        </a:lnTo>
                        <a:lnTo>
                          <a:pt x="77" y="1356"/>
                        </a:lnTo>
                        <a:lnTo>
                          <a:pt x="58" y="1300"/>
                        </a:lnTo>
                        <a:lnTo>
                          <a:pt x="43" y="1244"/>
                        </a:lnTo>
                        <a:lnTo>
                          <a:pt x="31" y="1189"/>
                        </a:lnTo>
                        <a:lnTo>
                          <a:pt x="20" y="1134"/>
                        </a:lnTo>
                        <a:lnTo>
                          <a:pt x="13" y="1080"/>
                        </a:lnTo>
                        <a:lnTo>
                          <a:pt x="7" y="1028"/>
                        </a:lnTo>
                        <a:lnTo>
                          <a:pt x="3" y="980"/>
                        </a:lnTo>
                        <a:lnTo>
                          <a:pt x="1" y="933"/>
                        </a:lnTo>
                        <a:lnTo>
                          <a:pt x="0" y="891"/>
                        </a:lnTo>
                        <a:lnTo>
                          <a:pt x="0" y="852"/>
                        </a:lnTo>
                        <a:lnTo>
                          <a:pt x="1" y="818"/>
                        </a:lnTo>
                        <a:lnTo>
                          <a:pt x="2" y="789"/>
                        </a:lnTo>
                        <a:lnTo>
                          <a:pt x="3" y="765"/>
                        </a:lnTo>
                        <a:lnTo>
                          <a:pt x="5" y="747"/>
                        </a:lnTo>
                        <a:lnTo>
                          <a:pt x="6" y="737"/>
                        </a:lnTo>
                        <a:lnTo>
                          <a:pt x="10" y="672"/>
                        </a:lnTo>
                        <a:lnTo>
                          <a:pt x="18" y="612"/>
                        </a:lnTo>
                        <a:lnTo>
                          <a:pt x="29" y="555"/>
                        </a:lnTo>
                        <a:lnTo>
                          <a:pt x="42" y="502"/>
                        </a:lnTo>
                        <a:lnTo>
                          <a:pt x="58" y="453"/>
                        </a:lnTo>
                        <a:lnTo>
                          <a:pt x="76" y="406"/>
                        </a:lnTo>
                        <a:lnTo>
                          <a:pt x="97" y="364"/>
                        </a:lnTo>
                        <a:lnTo>
                          <a:pt x="118" y="325"/>
                        </a:lnTo>
                        <a:lnTo>
                          <a:pt x="141" y="289"/>
                        </a:lnTo>
                        <a:lnTo>
                          <a:pt x="166" y="255"/>
                        </a:lnTo>
                        <a:lnTo>
                          <a:pt x="191" y="225"/>
                        </a:lnTo>
                        <a:lnTo>
                          <a:pt x="216" y="198"/>
                        </a:lnTo>
                        <a:lnTo>
                          <a:pt x="243" y="173"/>
                        </a:lnTo>
                        <a:lnTo>
                          <a:pt x="270" y="150"/>
                        </a:lnTo>
                        <a:lnTo>
                          <a:pt x="297" y="130"/>
                        </a:lnTo>
                        <a:lnTo>
                          <a:pt x="324" y="112"/>
                        </a:lnTo>
                        <a:lnTo>
                          <a:pt x="351" y="96"/>
                        </a:lnTo>
                        <a:lnTo>
                          <a:pt x="406" y="68"/>
                        </a:lnTo>
                        <a:lnTo>
                          <a:pt x="460" y="46"/>
                        </a:lnTo>
                        <a:lnTo>
                          <a:pt x="514" y="29"/>
                        </a:lnTo>
                        <a:lnTo>
                          <a:pt x="566" y="17"/>
                        </a:lnTo>
                        <a:lnTo>
                          <a:pt x="613" y="8"/>
                        </a:lnTo>
                        <a:lnTo>
                          <a:pt x="658" y="3"/>
                        </a:lnTo>
                        <a:lnTo>
                          <a:pt x="696" y="0"/>
                        </a:lnTo>
                        <a:lnTo>
                          <a:pt x="729" y="0"/>
                        </a:lnTo>
                        <a:close/>
                      </a:path>
                    </a:pathLst>
                  </a:custGeom>
                  <a:solidFill>
                    <a:srgbClr val="F4DC4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Freeform 212">
                    <a:extLst>
                      <a:ext uri="{FF2B5EF4-FFF2-40B4-BE49-F238E27FC236}">
                        <a16:creationId xmlns:a16="http://schemas.microsoft.com/office/drawing/2014/main" id="{F9552191-8E32-24ED-41DA-8F8DA6C20A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71638" y="5302250"/>
                    <a:ext cx="458787" cy="249237"/>
                  </a:xfrm>
                  <a:custGeom>
                    <a:avLst/>
                    <a:gdLst>
                      <a:gd name="T0" fmla="*/ 1041 w 2887"/>
                      <a:gd name="T1" fmla="*/ 40 h 1572"/>
                      <a:gd name="T2" fmla="*/ 1047 w 2887"/>
                      <a:gd name="T3" fmla="*/ 141 h 1572"/>
                      <a:gd name="T4" fmla="*/ 994 w 2887"/>
                      <a:gd name="T5" fmla="*/ 189 h 1572"/>
                      <a:gd name="T6" fmla="*/ 876 w 2887"/>
                      <a:gd name="T7" fmla="*/ 260 h 1572"/>
                      <a:gd name="T8" fmla="*/ 681 w 2887"/>
                      <a:gd name="T9" fmla="*/ 358 h 1572"/>
                      <a:gd name="T10" fmla="*/ 432 w 2887"/>
                      <a:gd name="T11" fmla="*/ 451 h 1572"/>
                      <a:gd name="T12" fmla="*/ 269 w 2887"/>
                      <a:gd name="T13" fmla="*/ 541 h 1572"/>
                      <a:gd name="T14" fmla="*/ 207 w 2887"/>
                      <a:gd name="T15" fmla="*/ 688 h 1572"/>
                      <a:gd name="T16" fmla="*/ 190 w 2887"/>
                      <a:gd name="T17" fmla="*/ 860 h 1572"/>
                      <a:gd name="T18" fmla="*/ 192 w 2887"/>
                      <a:gd name="T19" fmla="*/ 988 h 1572"/>
                      <a:gd name="T20" fmla="*/ 251 w 2887"/>
                      <a:gd name="T21" fmla="*/ 1119 h 1572"/>
                      <a:gd name="T22" fmla="*/ 462 w 2887"/>
                      <a:gd name="T23" fmla="*/ 1211 h 1572"/>
                      <a:gd name="T24" fmla="*/ 794 w 2887"/>
                      <a:gd name="T25" fmla="*/ 1311 h 1572"/>
                      <a:gd name="T26" fmla="*/ 1237 w 2887"/>
                      <a:gd name="T27" fmla="*/ 1376 h 1572"/>
                      <a:gd name="T28" fmla="*/ 1748 w 2887"/>
                      <a:gd name="T29" fmla="*/ 1368 h 1572"/>
                      <a:gd name="T30" fmla="*/ 2170 w 2887"/>
                      <a:gd name="T31" fmla="*/ 1293 h 1572"/>
                      <a:gd name="T32" fmla="*/ 2479 w 2887"/>
                      <a:gd name="T33" fmla="*/ 1191 h 1572"/>
                      <a:gd name="T34" fmla="*/ 2662 w 2887"/>
                      <a:gd name="T35" fmla="*/ 1107 h 1572"/>
                      <a:gd name="T36" fmla="*/ 2697 w 2887"/>
                      <a:gd name="T37" fmla="*/ 950 h 1572"/>
                      <a:gd name="T38" fmla="*/ 2694 w 2887"/>
                      <a:gd name="T39" fmla="*/ 791 h 1572"/>
                      <a:gd name="T40" fmla="*/ 2663 w 2887"/>
                      <a:gd name="T41" fmla="*/ 625 h 1572"/>
                      <a:gd name="T42" fmla="*/ 2572 w 2887"/>
                      <a:gd name="T43" fmla="*/ 498 h 1572"/>
                      <a:gd name="T44" fmla="*/ 2350 w 2887"/>
                      <a:gd name="T45" fmla="*/ 416 h 1572"/>
                      <a:gd name="T46" fmla="*/ 2119 w 2887"/>
                      <a:gd name="T47" fmla="*/ 318 h 1572"/>
                      <a:gd name="T48" fmla="*/ 1953 w 2887"/>
                      <a:gd name="T49" fmla="*/ 227 h 1572"/>
                      <a:gd name="T50" fmla="*/ 1873 w 2887"/>
                      <a:gd name="T51" fmla="*/ 176 h 1572"/>
                      <a:gd name="T52" fmla="*/ 1828 w 2887"/>
                      <a:gd name="T53" fmla="*/ 101 h 1572"/>
                      <a:gd name="T54" fmla="*/ 1877 w 2887"/>
                      <a:gd name="T55" fmla="*/ 12 h 1572"/>
                      <a:gd name="T56" fmla="*/ 1977 w 2887"/>
                      <a:gd name="T57" fmla="*/ 18 h 1572"/>
                      <a:gd name="T58" fmla="*/ 2035 w 2887"/>
                      <a:gd name="T59" fmla="*/ 55 h 1572"/>
                      <a:gd name="T60" fmla="*/ 2188 w 2887"/>
                      <a:gd name="T61" fmla="*/ 141 h 1572"/>
                      <a:gd name="T62" fmla="*/ 2408 w 2887"/>
                      <a:gd name="T63" fmla="*/ 236 h 1572"/>
                      <a:gd name="T64" fmla="*/ 2568 w 2887"/>
                      <a:gd name="T65" fmla="*/ 285 h 1572"/>
                      <a:gd name="T66" fmla="*/ 2745 w 2887"/>
                      <a:gd name="T67" fmla="*/ 399 h 1572"/>
                      <a:gd name="T68" fmla="*/ 2839 w 2887"/>
                      <a:gd name="T69" fmla="*/ 557 h 1572"/>
                      <a:gd name="T70" fmla="*/ 2878 w 2887"/>
                      <a:gd name="T71" fmla="*/ 721 h 1572"/>
                      <a:gd name="T72" fmla="*/ 2886 w 2887"/>
                      <a:gd name="T73" fmla="*/ 855 h 1572"/>
                      <a:gd name="T74" fmla="*/ 2887 w 2887"/>
                      <a:gd name="T75" fmla="*/ 907 h 1572"/>
                      <a:gd name="T76" fmla="*/ 2879 w 2887"/>
                      <a:gd name="T77" fmla="*/ 1064 h 1572"/>
                      <a:gd name="T78" fmla="*/ 2844 w 2887"/>
                      <a:gd name="T79" fmla="*/ 1209 h 1572"/>
                      <a:gd name="T80" fmla="*/ 2788 w 2887"/>
                      <a:gd name="T81" fmla="*/ 1253 h 1572"/>
                      <a:gd name="T82" fmla="*/ 2651 w 2887"/>
                      <a:gd name="T83" fmla="*/ 1324 h 1572"/>
                      <a:gd name="T84" fmla="*/ 2411 w 2887"/>
                      <a:gd name="T85" fmla="*/ 1419 h 1572"/>
                      <a:gd name="T86" fmla="*/ 2071 w 2887"/>
                      <a:gd name="T87" fmla="*/ 1510 h 1572"/>
                      <a:gd name="T88" fmla="*/ 1640 w 2887"/>
                      <a:gd name="T89" fmla="*/ 1567 h 1572"/>
                      <a:gd name="T90" fmla="*/ 1143 w 2887"/>
                      <a:gd name="T91" fmla="*/ 1558 h 1572"/>
                      <a:gd name="T92" fmla="*/ 718 w 2887"/>
                      <a:gd name="T93" fmla="*/ 1488 h 1572"/>
                      <a:gd name="T94" fmla="*/ 392 w 2887"/>
                      <a:gd name="T95" fmla="*/ 1389 h 1572"/>
                      <a:gd name="T96" fmla="*/ 177 w 2887"/>
                      <a:gd name="T97" fmla="*/ 1295 h 1572"/>
                      <a:gd name="T98" fmla="*/ 77 w 2887"/>
                      <a:gd name="T99" fmla="*/ 1239 h 1572"/>
                      <a:gd name="T100" fmla="*/ 27 w 2887"/>
                      <a:gd name="T101" fmla="*/ 1164 h 1572"/>
                      <a:gd name="T102" fmla="*/ 3 w 2887"/>
                      <a:gd name="T103" fmla="*/ 994 h 1572"/>
                      <a:gd name="T104" fmla="*/ 0 w 2887"/>
                      <a:gd name="T105" fmla="*/ 873 h 1572"/>
                      <a:gd name="T106" fmla="*/ 4 w 2887"/>
                      <a:gd name="T107" fmla="*/ 780 h 1572"/>
                      <a:gd name="T108" fmla="*/ 27 w 2887"/>
                      <a:gd name="T109" fmla="*/ 624 h 1572"/>
                      <a:gd name="T110" fmla="*/ 95 w 2887"/>
                      <a:gd name="T111" fmla="*/ 459 h 1572"/>
                      <a:gd name="T112" fmla="*/ 237 w 2887"/>
                      <a:gd name="T113" fmla="*/ 322 h 1572"/>
                      <a:gd name="T114" fmla="*/ 379 w 2887"/>
                      <a:gd name="T115" fmla="*/ 269 h 1572"/>
                      <a:gd name="T116" fmla="*/ 619 w 2887"/>
                      <a:gd name="T117" fmla="*/ 179 h 1572"/>
                      <a:gd name="T118" fmla="*/ 800 w 2887"/>
                      <a:gd name="T119" fmla="*/ 85 h 1572"/>
                      <a:gd name="T120" fmla="*/ 900 w 2887"/>
                      <a:gd name="T121" fmla="*/ 24 h 1572"/>
                      <a:gd name="T122" fmla="*/ 970 w 2887"/>
                      <a:gd name="T123" fmla="*/ 0 h 15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887" h="1572">
                        <a:moveTo>
                          <a:pt x="970" y="0"/>
                        </a:moveTo>
                        <a:lnTo>
                          <a:pt x="991" y="3"/>
                        </a:lnTo>
                        <a:lnTo>
                          <a:pt x="1010" y="11"/>
                        </a:lnTo>
                        <a:lnTo>
                          <a:pt x="1027" y="24"/>
                        </a:lnTo>
                        <a:lnTo>
                          <a:pt x="1041" y="40"/>
                        </a:lnTo>
                        <a:lnTo>
                          <a:pt x="1053" y="59"/>
                        </a:lnTo>
                        <a:lnTo>
                          <a:pt x="1058" y="80"/>
                        </a:lnTo>
                        <a:lnTo>
                          <a:pt x="1059" y="100"/>
                        </a:lnTo>
                        <a:lnTo>
                          <a:pt x="1055" y="121"/>
                        </a:lnTo>
                        <a:lnTo>
                          <a:pt x="1047" y="141"/>
                        </a:lnTo>
                        <a:lnTo>
                          <a:pt x="1035" y="158"/>
                        </a:lnTo>
                        <a:lnTo>
                          <a:pt x="1018" y="173"/>
                        </a:lnTo>
                        <a:lnTo>
                          <a:pt x="1014" y="175"/>
                        </a:lnTo>
                        <a:lnTo>
                          <a:pt x="1006" y="181"/>
                        </a:lnTo>
                        <a:lnTo>
                          <a:pt x="994" y="189"/>
                        </a:lnTo>
                        <a:lnTo>
                          <a:pt x="977" y="199"/>
                        </a:lnTo>
                        <a:lnTo>
                          <a:pt x="956" y="212"/>
                        </a:lnTo>
                        <a:lnTo>
                          <a:pt x="934" y="226"/>
                        </a:lnTo>
                        <a:lnTo>
                          <a:pt x="906" y="243"/>
                        </a:lnTo>
                        <a:lnTo>
                          <a:pt x="876" y="260"/>
                        </a:lnTo>
                        <a:lnTo>
                          <a:pt x="842" y="279"/>
                        </a:lnTo>
                        <a:lnTo>
                          <a:pt x="806" y="298"/>
                        </a:lnTo>
                        <a:lnTo>
                          <a:pt x="766" y="317"/>
                        </a:lnTo>
                        <a:lnTo>
                          <a:pt x="725" y="338"/>
                        </a:lnTo>
                        <a:lnTo>
                          <a:pt x="681" y="358"/>
                        </a:lnTo>
                        <a:lnTo>
                          <a:pt x="635" y="378"/>
                        </a:lnTo>
                        <a:lnTo>
                          <a:pt x="587" y="398"/>
                        </a:lnTo>
                        <a:lnTo>
                          <a:pt x="536" y="416"/>
                        </a:lnTo>
                        <a:lnTo>
                          <a:pt x="484" y="434"/>
                        </a:lnTo>
                        <a:lnTo>
                          <a:pt x="432" y="451"/>
                        </a:lnTo>
                        <a:lnTo>
                          <a:pt x="377" y="466"/>
                        </a:lnTo>
                        <a:lnTo>
                          <a:pt x="344" y="479"/>
                        </a:lnTo>
                        <a:lnTo>
                          <a:pt x="315" y="497"/>
                        </a:lnTo>
                        <a:lnTo>
                          <a:pt x="290" y="518"/>
                        </a:lnTo>
                        <a:lnTo>
                          <a:pt x="269" y="541"/>
                        </a:lnTo>
                        <a:lnTo>
                          <a:pt x="251" y="566"/>
                        </a:lnTo>
                        <a:lnTo>
                          <a:pt x="237" y="594"/>
                        </a:lnTo>
                        <a:lnTo>
                          <a:pt x="224" y="624"/>
                        </a:lnTo>
                        <a:lnTo>
                          <a:pt x="214" y="655"/>
                        </a:lnTo>
                        <a:lnTo>
                          <a:pt x="207" y="688"/>
                        </a:lnTo>
                        <a:lnTo>
                          <a:pt x="200" y="721"/>
                        </a:lnTo>
                        <a:lnTo>
                          <a:pt x="196" y="755"/>
                        </a:lnTo>
                        <a:lnTo>
                          <a:pt x="193" y="791"/>
                        </a:lnTo>
                        <a:lnTo>
                          <a:pt x="191" y="825"/>
                        </a:lnTo>
                        <a:lnTo>
                          <a:pt x="190" y="860"/>
                        </a:lnTo>
                        <a:lnTo>
                          <a:pt x="189" y="868"/>
                        </a:lnTo>
                        <a:lnTo>
                          <a:pt x="189" y="877"/>
                        </a:lnTo>
                        <a:lnTo>
                          <a:pt x="189" y="911"/>
                        </a:lnTo>
                        <a:lnTo>
                          <a:pt x="190" y="949"/>
                        </a:lnTo>
                        <a:lnTo>
                          <a:pt x="192" y="988"/>
                        </a:lnTo>
                        <a:lnTo>
                          <a:pt x="195" y="1027"/>
                        </a:lnTo>
                        <a:lnTo>
                          <a:pt x="198" y="1063"/>
                        </a:lnTo>
                        <a:lnTo>
                          <a:pt x="203" y="1094"/>
                        </a:lnTo>
                        <a:lnTo>
                          <a:pt x="225" y="1106"/>
                        </a:lnTo>
                        <a:lnTo>
                          <a:pt x="251" y="1119"/>
                        </a:lnTo>
                        <a:lnTo>
                          <a:pt x="283" y="1136"/>
                        </a:lnTo>
                        <a:lnTo>
                          <a:pt x="320" y="1152"/>
                        </a:lnTo>
                        <a:lnTo>
                          <a:pt x="362" y="1172"/>
                        </a:lnTo>
                        <a:lnTo>
                          <a:pt x="409" y="1191"/>
                        </a:lnTo>
                        <a:lnTo>
                          <a:pt x="462" y="1211"/>
                        </a:lnTo>
                        <a:lnTo>
                          <a:pt x="519" y="1232"/>
                        </a:lnTo>
                        <a:lnTo>
                          <a:pt x="580" y="1252"/>
                        </a:lnTo>
                        <a:lnTo>
                          <a:pt x="647" y="1273"/>
                        </a:lnTo>
                        <a:lnTo>
                          <a:pt x="719" y="1293"/>
                        </a:lnTo>
                        <a:lnTo>
                          <a:pt x="794" y="1311"/>
                        </a:lnTo>
                        <a:lnTo>
                          <a:pt x="875" y="1328"/>
                        </a:lnTo>
                        <a:lnTo>
                          <a:pt x="959" y="1343"/>
                        </a:lnTo>
                        <a:lnTo>
                          <a:pt x="1047" y="1357"/>
                        </a:lnTo>
                        <a:lnTo>
                          <a:pt x="1140" y="1368"/>
                        </a:lnTo>
                        <a:lnTo>
                          <a:pt x="1237" y="1376"/>
                        </a:lnTo>
                        <a:lnTo>
                          <a:pt x="1339" y="1382"/>
                        </a:lnTo>
                        <a:lnTo>
                          <a:pt x="1444" y="1383"/>
                        </a:lnTo>
                        <a:lnTo>
                          <a:pt x="1549" y="1382"/>
                        </a:lnTo>
                        <a:lnTo>
                          <a:pt x="1651" y="1376"/>
                        </a:lnTo>
                        <a:lnTo>
                          <a:pt x="1748" y="1368"/>
                        </a:lnTo>
                        <a:lnTo>
                          <a:pt x="1841" y="1357"/>
                        </a:lnTo>
                        <a:lnTo>
                          <a:pt x="1929" y="1343"/>
                        </a:lnTo>
                        <a:lnTo>
                          <a:pt x="2014" y="1328"/>
                        </a:lnTo>
                        <a:lnTo>
                          <a:pt x="2095" y="1311"/>
                        </a:lnTo>
                        <a:lnTo>
                          <a:pt x="2170" y="1293"/>
                        </a:lnTo>
                        <a:lnTo>
                          <a:pt x="2241" y="1273"/>
                        </a:lnTo>
                        <a:lnTo>
                          <a:pt x="2307" y="1253"/>
                        </a:lnTo>
                        <a:lnTo>
                          <a:pt x="2369" y="1233"/>
                        </a:lnTo>
                        <a:lnTo>
                          <a:pt x="2426" y="1212"/>
                        </a:lnTo>
                        <a:lnTo>
                          <a:pt x="2479" y="1191"/>
                        </a:lnTo>
                        <a:lnTo>
                          <a:pt x="2525" y="1172"/>
                        </a:lnTo>
                        <a:lnTo>
                          <a:pt x="2568" y="1153"/>
                        </a:lnTo>
                        <a:lnTo>
                          <a:pt x="2604" y="1136"/>
                        </a:lnTo>
                        <a:lnTo>
                          <a:pt x="2636" y="1120"/>
                        </a:lnTo>
                        <a:lnTo>
                          <a:pt x="2662" y="1107"/>
                        </a:lnTo>
                        <a:lnTo>
                          <a:pt x="2682" y="1094"/>
                        </a:lnTo>
                        <a:lnTo>
                          <a:pt x="2688" y="1063"/>
                        </a:lnTo>
                        <a:lnTo>
                          <a:pt x="2692" y="1027"/>
                        </a:lnTo>
                        <a:lnTo>
                          <a:pt x="2695" y="989"/>
                        </a:lnTo>
                        <a:lnTo>
                          <a:pt x="2697" y="950"/>
                        </a:lnTo>
                        <a:lnTo>
                          <a:pt x="2697" y="911"/>
                        </a:lnTo>
                        <a:lnTo>
                          <a:pt x="2698" y="877"/>
                        </a:lnTo>
                        <a:lnTo>
                          <a:pt x="2697" y="860"/>
                        </a:lnTo>
                        <a:lnTo>
                          <a:pt x="2696" y="826"/>
                        </a:lnTo>
                        <a:lnTo>
                          <a:pt x="2694" y="791"/>
                        </a:lnTo>
                        <a:lnTo>
                          <a:pt x="2691" y="756"/>
                        </a:lnTo>
                        <a:lnTo>
                          <a:pt x="2687" y="722"/>
                        </a:lnTo>
                        <a:lnTo>
                          <a:pt x="2680" y="688"/>
                        </a:lnTo>
                        <a:lnTo>
                          <a:pt x="2673" y="656"/>
                        </a:lnTo>
                        <a:lnTo>
                          <a:pt x="2663" y="625"/>
                        </a:lnTo>
                        <a:lnTo>
                          <a:pt x="2650" y="595"/>
                        </a:lnTo>
                        <a:lnTo>
                          <a:pt x="2636" y="567"/>
                        </a:lnTo>
                        <a:lnTo>
                          <a:pt x="2617" y="541"/>
                        </a:lnTo>
                        <a:lnTo>
                          <a:pt x="2597" y="519"/>
                        </a:lnTo>
                        <a:lnTo>
                          <a:pt x="2572" y="498"/>
                        </a:lnTo>
                        <a:lnTo>
                          <a:pt x="2543" y="481"/>
                        </a:lnTo>
                        <a:lnTo>
                          <a:pt x="2510" y="466"/>
                        </a:lnTo>
                        <a:lnTo>
                          <a:pt x="2455" y="452"/>
                        </a:lnTo>
                        <a:lnTo>
                          <a:pt x="2401" y="435"/>
                        </a:lnTo>
                        <a:lnTo>
                          <a:pt x="2350" y="416"/>
                        </a:lnTo>
                        <a:lnTo>
                          <a:pt x="2300" y="398"/>
                        </a:lnTo>
                        <a:lnTo>
                          <a:pt x="2252" y="379"/>
                        </a:lnTo>
                        <a:lnTo>
                          <a:pt x="2205" y="359"/>
                        </a:lnTo>
                        <a:lnTo>
                          <a:pt x="2162" y="339"/>
                        </a:lnTo>
                        <a:lnTo>
                          <a:pt x="2119" y="318"/>
                        </a:lnTo>
                        <a:lnTo>
                          <a:pt x="2080" y="299"/>
                        </a:lnTo>
                        <a:lnTo>
                          <a:pt x="2044" y="279"/>
                        </a:lnTo>
                        <a:lnTo>
                          <a:pt x="2011" y="261"/>
                        </a:lnTo>
                        <a:lnTo>
                          <a:pt x="1980" y="244"/>
                        </a:lnTo>
                        <a:lnTo>
                          <a:pt x="1953" y="227"/>
                        </a:lnTo>
                        <a:lnTo>
                          <a:pt x="1929" y="213"/>
                        </a:lnTo>
                        <a:lnTo>
                          <a:pt x="1910" y="200"/>
                        </a:lnTo>
                        <a:lnTo>
                          <a:pt x="1893" y="190"/>
                        </a:lnTo>
                        <a:lnTo>
                          <a:pt x="1881" y="182"/>
                        </a:lnTo>
                        <a:lnTo>
                          <a:pt x="1873" y="176"/>
                        </a:lnTo>
                        <a:lnTo>
                          <a:pt x="1868" y="173"/>
                        </a:lnTo>
                        <a:lnTo>
                          <a:pt x="1852" y="158"/>
                        </a:lnTo>
                        <a:lnTo>
                          <a:pt x="1840" y="142"/>
                        </a:lnTo>
                        <a:lnTo>
                          <a:pt x="1831" y="122"/>
                        </a:lnTo>
                        <a:lnTo>
                          <a:pt x="1828" y="101"/>
                        </a:lnTo>
                        <a:lnTo>
                          <a:pt x="1829" y="81"/>
                        </a:lnTo>
                        <a:lnTo>
                          <a:pt x="1834" y="60"/>
                        </a:lnTo>
                        <a:lnTo>
                          <a:pt x="1845" y="41"/>
                        </a:lnTo>
                        <a:lnTo>
                          <a:pt x="1859" y="25"/>
                        </a:lnTo>
                        <a:lnTo>
                          <a:pt x="1877" y="12"/>
                        </a:lnTo>
                        <a:lnTo>
                          <a:pt x="1896" y="4"/>
                        </a:lnTo>
                        <a:lnTo>
                          <a:pt x="1917" y="1"/>
                        </a:lnTo>
                        <a:lnTo>
                          <a:pt x="1938" y="2"/>
                        </a:lnTo>
                        <a:lnTo>
                          <a:pt x="1957" y="7"/>
                        </a:lnTo>
                        <a:lnTo>
                          <a:pt x="1977" y="18"/>
                        </a:lnTo>
                        <a:lnTo>
                          <a:pt x="1980" y="20"/>
                        </a:lnTo>
                        <a:lnTo>
                          <a:pt x="1987" y="25"/>
                        </a:lnTo>
                        <a:lnTo>
                          <a:pt x="2000" y="32"/>
                        </a:lnTo>
                        <a:lnTo>
                          <a:pt x="2015" y="42"/>
                        </a:lnTo>
                        <a:lnTo>
                          <a:pt x="2035" y="55"/>
                        </a:lnTo>
                        <a:lnTo>
                          <a:pt x="2060" y="69"/>
                        </a:lnTo>
                        <a:lnTo>
                          <a:pt x="2086" y="86"/>
                        </a:lnTo>
                        <a:lnTo>
                          <a:pt x="2117" y="102"/>
                        </a:lnTo>
                        <a:lnTo>
                          <a:pt x="2150" y="121"/>
                        </a:lnTo>
                        <a:lnTo>
                          <a:pt x="2188" y="141"/>
                        </a:lnTo>
                        <a:lnTo>
                          <a:pt x="2227" y="159"/>
                        </a:lnTo>
                        <a:lnTo>
                          <a:pt x="2269" y="179"/>
                        </a:lnTo>
                        <a:lnTo>
                          <a:pt x="2313" y="198"/>
                        </a:lnTo>
                        <a:lnTo>
                          <a:pt x="2359" y="218"/>
                        </a:lnTo>
                        <a:lnTo>
                          <a:pt x="2408" y="236"/>
                        </a:lnTo>
                        <a:lnTo>
                          <a:pt x="2457" y="253"/>
                        </a:lnTo>
                        <a:lnTo>
                          <a:pt x="2508" y="269"/>
                        </a:lnTo>
                        <a:lnTo>
                          <a:pt x="2561" y="283"/>
                        </a:lnTo>
                        <a:lnTo>
                          <a:pt x="2564" y="284"/>
                        </a:lnTo>
                        <a:lnTo>
                          <a:pt x="2568" y="285"/>
                        </a:lnTo>
                        <a:lnTo>
                          <a:pt x="2611" y="303"/>
                        </a:lnTo>
                        <a:lnTo>
                          <a:pt x="2650" y="323"/>
                        </a:lnTo>
                        <a:lnTo>
                          <a:pt x="2685" y="346"/>
                        </a:lnTo>
                        <a:lnTo>
                          <a:pt x="2718" y="371"/>
                        </a:lnTo>
                        <a:lnTo>
                          <a:pt x="2745" y="399"/>
                        </a:lnTo>
                        <a:lnTo>
                          <a:pt x="2770" y="428"/>
                        </a:lnTo>
                        <a:lnTo>
                          <a:pt x="2791" y="459"/>
                        </a:lnTo>
                        <a:lnTo>
                          <a:pt x="2810" y="491"/>
                        </a:lnTo>
                        <a:lnTo>
                          <a:pt x="2826" y="524"/>
                        </a:lnTo>
                        <a:lnTo>
                          <a:pt x="2839" y="557"/>
                        </a:lnTo>
                        <a:lnTo>
                          <a:pt x="2851" y="590"/>
                        </a:lnTo>
                        <a:lnTo>
                          <a:pt x="2860" y="624"/>
                        </a:lnTo>
                        <a:lnTo>
                          <a:pt x="2867" y="657"/>
                        </a:lnTo>
                        <a:lnTo>
                          <a:pt x="2872" y="690"/>
                        </a:lnTo>
                        <a:lnTo>
                          <a:pt x="2878" y="721"/>
                        </a:lnTo>
                        <a:lnTo>
                          <a:pt x="2881" y="751"/>
                        </a:lnTo>
                        <a:lnTo>
                          <a:pt x="2883" y="780"/>
                        </a:lnTo>
                        <a:lnTo>
                          <a:pt x="2884" y="807"/>
                        </a:lnTo>
                        <a:lnTo>
                          <a:pt x="2885" y="832"/>
                        </a:lnTo>
                        <a:lnTo>
                          <a:pt x="2886" y="855"/>
                        </a:lnTo>
                        <a:lnTo>
                          <a:pt x="2886" y="864"/>
                        </a:lnTo>
                        <a:lnTo>
                          <a:pt x="2887" y="872"/>
                        </a:lnTo>
                        <a:lnTo>
                          <a:pt x="2887" y="874"/>
                        </a:lnTo>
                        <a:lnTo>
                          <a:pt x="2887" y="888"/>
                        </a:lnTo>
                        <a:lnTo>
                          <a:pt x="2887" y="907"/>
                        </a:lnTo>
                        <a:lnTo>
                          <a:pt x="2886" y="933"/>
                        </a:lnTo>
                        <a:lnTo>
                          <a:pt x="2886" y="962"/>
                        </a:lnTo>
                        <a:lnTo>
                          <a:pt x="2884" y="994"/>
                        </a:lnTo>
                        <a:lnTo>
                          <a:pt x="2882" y="1029"/>
                        </a:lnTo>
                        <a:lnTo>
                          <a:pt x="2879" y="1064"/>
                        </a:lnTo>
                        <a:lnTo>
                          <a:pt x="2875" y="1099"/>
                        </a:lnTo>
                        <a:lnTo>
                          <a:pt x="2868" y="1133"/>
                        </a:lnTo>
                        <a:lnTo>
                          <a:pt x="2861" y="1165"/>
                        </a:lnTo>
                        <a:lnTo>
                          <a:pt x="2853" y="1191"/>
                        </a:lnTo>
                        <a:lnTo>
                          <a:pt x="2844" y="1209"/>
                        </a:lnTo>
                        <a:lnTo>
                          <a:pt x="2831" y="1225"/>
                        </a:lnTo>
                        <a:lnTo>
                          <a:pt x="2817" y="1236"/>
                        </a:lnTo>
                        <a:lnTo>
                          <a:pt x="2812" y="1239"/>
                        </a:lnTo>
                        <a:lnTo>
                          <a:pt x="2802" y="1245"/>
                        </a:lnTo>
                        <a:lnTo>
                          <a:pt x="2788" y="1253"/>
                        </a:lnTo>
                        <a:lnTo>
                          <a:pt x="2769" y="1264"/>
                        </a:lnTo>
                        <a:lnTo>
                          <a:pt x="2746" y="1276"/>
                        </a:lnTo>
                        <a:lnTo>
                          <a:pt x="2720" y="1291"/>
                        </a:lnTo>
                        <a:lnTo>
                          <a:pt x="2688" y="1306"/>
                        </a:lnTo>
                        <a:lnTo>
                          <a:pt x="2651" y="1324"/>
                        </a:lnTo>
                        <a:lnTo>
                          <a:pt x="2612" y="1341"/>
                        </a:lnTo>
                        <a:lnTo>
                          <a:pt x="2568" y="1360"/>
                        </a:lnTo>
                        <a:lnTo>
                          <a:pt x="2519" y="1380"/>
                        </a:lnTo>
                        <a:lnTo>
                          <a:pt x="2467" y="1399"/>
                        </a:lnTo>
                        <a:lnTo>
                          <a:pt x="2411" y="1419"/>
                        </a:lnTo>
                        <a:lnTo>
                          <a:pt x="2351" y="1438"/>
                        </a:lnTo>
                        <a:lnTo>
                          <a:pt x="2287" y="1458"/>
                        </a:lnTo>
                        <a:lnTo>
                          <a:pt x="2219" y="1477"/>
                        </a:lnTo>
                        <a:lnTo>
                          <a:pt x="2146" y="1494"/>
                        </a:lnTo>
                        <a:lnTo>
                          <a:pt x="2071" y="1510"/>
                        </a:lnTo>
                        <a:lnTo>
                          <a:pt x="1992" y="1525"/>
                        </a:lnTo>
                        <a:lnTo>
                          <a:pt x="1910" y="1539"/>
                        </a:lnTo>
                        <a:lnTo>
                          <a:pt x="1823" y="1550"/>
                        </a:lnTo>
                        <a:lnTo>
                          <a:pt x="1734" y="1559"/>
                        </a:lnTo>
                        <a:lnTo>
                          <a:pt x="1640" y="1567"/>
                        </a:lnTo>
                        <a:lnTo>
                          <a:pt x="1544" y="1571"/>
                        </a:lnTo>
                        <a:lnTo>
                          <a:pt x="1444" y="1572"/>
                        </a:lnTo>
                        <a:lnTo>
                          <a:pt x="1341" y="1571"/>
                        </a:lnTo>
                        <a:lnTo>
                          <a:pt x="1240" y="1566"/>
                        </a:lnTo>
                        <a:lnTo>
                          <a:pt x="1143" y="1558"/>
                        </a:lnTo>
                        <a:lnTo>
                          <a:pt x="1050" y="1548"/>
                        </a:lnTo>
                        <a:lnTo>
                          <a:pt x="962" y="1536"/>
                        </a:lnTo>
                        <a:lnTo>
                          <a:pt x="876" y="1522"/>
                        </a:lnTo>
                        <a:lnTo>
                          <a:pt x="795" y="1506"/>
                        </a:lnTo>
                        <a:lnTo>
                          <a:pt x="718" y="1488"/>
                        </a:lnTo>
                        <a:lnTo>
                          <a:pt x="645" y="1469"/>
                        </a:lnTo>
                        <a:lnTo>
                          <a:pt x="575" y="1450"/>
                        </a:lnTo>
                        <a:lnTo>
                          <a:pt x="510" y="1430"/>
                        </a:lnTo>
                        <a:lnTo>
                          <a:pt x="449" y="1409"/>
                        </a:lnTo>
                        <a:lnTo>
                          <a:pt x="392" y="1389"/>
                        </a:lnTo>
                        <a:lnTo>
                          <a:pt x="341" y="1368"/>
                        </a:lnTo>
                        <a:lnTo>
                          <a:pt x="293" y="1349"/>
                        </a:lnTo>
                        <a:lnTo>
                          <a:pt x="250" y="1330"/>
                        </a:lnTo>
                        <a:lnTo>
                          <a:pt x="211" y="1311"/>
                        </a:lnTo>
                        <a:lnTo>
                          <a:pt x="177" y="1295"/>
                        </a:lnTo>
                        <a:lnTo>
                          <a:pt x="148" y="1279"/>
                        </a:lnTo>
                        <a:lnTo>
                          <a:pt x="123" y="1266"/>
                        </a:lnTo>
                        <a:lnTo>
                          <a:pt x="103" y="1254"/>
                        </a:lnTo>
                        <a:lnTo>
                          <a:pt x="88" y="1246"/>
                        </a:lnTo>
                        <a:lnTo>
                          <a:pt x="77" y="1239"/>
                        </a:lnTo>
                        <a:lnTo>
                          <a:pt x="72" y="1236"/>
                        </a:lnTo>
                        <a:lnTo>
                          <a:pt x="57" y="1225"/>
                        </a:lnTo>
                        <a:lnTo>
                          <a:pt x="44" y="1209"/>
                        </a:lnTo>
                        <a:lnTo>
                          <a:pt x="36" y="1191"/>
                        </a:lnTo>
                        <a:lnTo>
                          <a:pt x="27" y="1164"/>
                        </a:lnTo>
                        <a:lnTo>
                          <a:pt x="20" y="1133"/>
                        </a:lnTo>
                        <a:lnTo>
                          <a:pt x="13" y="1098"/>
                        </a:lnTo>
                        <a:lnTo>
                          <a:pt x="8" y="1063"/>
                        </a:lnTo>
                        <a:lnTo>
                          <a:pt x="5" y="1028"/>
                        </a:lnTo>
                        <a:lnTo>
                          <a:pt x="3" y="994"/>
                        </a:lnTo>
                        <a:lnTo>
                          <a:pt x="1" y="961"/>
                        </a:lnTo>
                        <a:lnTo>
                          <a:pt x="0" y="932"/>
                        </a:lnTo>
                        <a:lnTo>
                          <a:pt x="0" y="907"/>
                        </a:lnTo>
                        <a:lnTo>
                          <a:pt x="0" y="887"/>
                        </a:lnTo>
                        <a:lnTo>
                          <a:pt x="0" y="873"/>
                        </a:lnTo>
                        <a:lnTo>
                          <a:pt x="0" y="871"/>
                        </a:lnTo>
                        <a:lnTo>
                          <a:pt x="1" y="854"/>
                        </a:lnTo>
                        <a:lnTo>
                          <a:pt x="1" y="832"/>
                        </a:lnTo>
                        <a:lnTo>
                          <a:pt x="2" y="807"/>
                        </a:lnTo>
                        <a:lnTo>
                          <a:pt x="4" y="780"/>
                        </a:lnTo>
                        <a:lnTo>
                          <a:pt x="6" y="751"/>
                        </a:lnTo>
                        <a:lnTo>
                          <a:pt x="9" y="721"/>
                        </a:lnTo>
                        <a:lnTo>
                          <a:pt x="13" y="689"/>
                        </a:lnTo>
                        <a:lnTo>
                          <a:pt x="20" y="657"/>
                        </a:lnTo>
                        <a:lnTo>
                          <a:pt x="27" y="624"/>
                        </a:lnTo>
                        <a:lnTo>
                          <a:pt x="36" y="590"/>
                        </a:lnTo>
                        <a:lnTo>
                          <a:pt x="48" y="557"/>
                        </a:lnTo>
                        <a:lnTo>
                          <a:pt x="61" y="523"/>
                        </a:lnTo>
                        <a:lnTo>
                          <a:pt x="76" y="491"/>
                        </a:lnTo>
                        <a:lnTo>
                          <a:pt x="95" y="459"/>
                        </a:lnTo>
                        <a:lnTo>
                          <a:pt x="117" y="428"/>
                        </a:lnTo>
                        <a:lnTo>
                          <a:pt x="142" y="399"/>
                        </a:lnTo>
                        <a:lnTo>
                          <a:pt x="169" y="371"/>
                        </a:lnTo>
                        <a:lnTo>
                          <a:pt x="200" y="345"/>
                        </a:lnTo>
                        <a:lnTo>
                          <a:pt x="237" y="322"/>
                        </a:lnTo>
                        <a:lnTo>
                          <a:pt x="276" y="302"/>
                        </a:lnTo>
                        <a:lnTo>
                          <a:pt x="319" y="285"/>
                        </a:lnTo>
                        <a:lnTo>
                          <a:pt x="322" y="284"/>
                        </a:lnTo>
                        <a:lnTo>
                          <a:pt x="326" y="283"/>
                        </a:lnTo>
                        <a:lnTo>
                          <a:pt x="379" y="269"/>
                        </a:lnTo>
                        <a:lnTo>
                          <a:pt x="430" y="252"/>
                        </a:lnTo>
                        <a:lnTo>
                          <a:pt x="479" y="236"/>
                        </a:lnTo>
                        <a:lnTo>
                          <a:pt x="528" y="217"/>
                        </a:lnTo>
                        <a:lnTo>
                          <a:pt x="574" y="197"/>
                        </a:lnTo>
                        <a:lnTo>
                          <a:pt x="619" y="179"/>
                        </a:lnTo>
                        <a:lnTo>
                          <a:pt x="660" y="159"/>
                        </a:lnTo>
                        <a:lnTo>
                          <a:pt x="699" y="140"/>
                        </a:lnTo>
                        <a:lnTo>
                          <a:pt x="736" y="120"/>
                        </a:lnTo>
                        <a:lnTo>
                          <a:pt x="769" y="102"/>
                        </a:lnTo>
                        <a:lnTo>
                          <a:pt x="800" y="85"/>
                        </a:lnTo>
                        <a:lnTo>
                          <a:pt x="827" y="69"/>
                        </a:lnTo>
                        <a:lnTo>
                          <a:pt x="851" y="55"/>
                        </a:lnTo>
                        <a:lnTo>
                          <a:pt x="872" y="42"/>
                        </a:lnTo>
                        <a:lnTo>
                          <a:pt x="887" y="32"/>
                        </a:lnTo>
                        <a:lnTo>
                          <a:pt x="900" y="24"/>
                        </a:lnTo>
                        <a:lnTo>
                          <a:pt x="907" y="19"/>
                        </a:lnTo>
                        <a:lnTo>
                          <a:pt x="910" y="17"/>
                        </a:lnTo>
                        <a:lnTo>
                          <a:pt x="929" y="6"/>
                        </a:lnTo>
                        <a:lnTo>
                          <a:pt x="949" y="1"/>
                        </a:lnTo>
                        <a:lnTo>
                          <a:pt x="970" y="0"/>
                        </a:lnTo>
                        <a:close/>
                      </a:path>
                    </a:pathLst>
                  </a:custGeom>
                  <a:solidFill>
                    <a:srgbClr val="F4DC4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4" name="Teardrop 32">
                <a:extLst>
                  <a:ext uri="{FF2B5EF4-FFF2-40B4-BE49-F238E27FC236}">
                    <a16:creationId xmlns:a16="http://schemas.microsoft.com/office/drawing/2014/main" id="{3C8020CE-88D4-56F9-B557-2ED2EC50F12C}"/>
                  </a:ext>
                </a:extLst>
              </p:cNvPr>
              <p:cNvSpPr/>
              <p:nvPr/>
            </p:nvSpPr>
            <p:spPr>
              <a:xfrm rot="5400000">
                <a:off x="4307662" y="1687480"/>
                <a:ext cx="1465780" cy="1465782"/>
              </a:xfrm>
              <a:prstGeom prst="teardrop">
                <a:avLst/>
              </a:prstGeom>
              <a:noFill/>
              <a:ln w="28575" cap="rnd">
                <a:solidFill>
                  <a:srgbClr val="F4DC4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Teardrop 32">
                <a:extLst>
                  <a:ext uri="{FF2B5EF4-FFF2-40B4-BE49-F238E27FC236}">
                    <a16:creationId xmlns:a16="http://schemas.microsoft.com/office/drawing/2014/main" id="{3BBAB90F-51BD-3894-5068-5F310C794327}"/>
                  </a:ext>
                </a:extLst>
              </p:cNvPr>
              <p:cNvSpPr/>
              <p:nvPr/>
            </p:nvSpPr>
            <p:spPr>
              <a:xfrm rot="16200000" flipH="1">
                <a:off x="6441193" y="1687480"/>
                <a:ext cx="1465780" cy="1465782"/>
              </a:xfrm>
              <a:prstGeom prst="teardrop">
                <a:avLst/>
              </a:prstGeom>
              <a:noFill/>
              <a:ln w="28575" cap="rnd">
                <a:solidFill>
                  <a:srgbClr val="F4DC4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Teardrop 32">
                <a:extLst>
                  <a:ext uri="{FF2B5EF4-FFF2-40B4-BE49-F238E27FC236}">
                    <a16:creationId xmlns:a16="http://schemas.microsoft.com/office/drawing/2014/main" id="{7BED35BC-8A14-8A9F-A9D0-14EA8EF66427}"/>
                  </a:ext>
                </a:extLst>
              </p:cNvPr>
              <p:cNvSpPr/>
              <p:nvPr/>
            </p:nvSpPr>
            <p:spPr>
              <a:xfrm rot="5400000" flipH="1" flipV="1">
                <a:off x="6441193" y="3727454"/>
                <a:ext cx="1465780" cy="1465782"/>
              </a:xfrm>
              <a:prstGeom prst="teardrop">
                <a:avLst/>
              </a:prstGeom>
              <a:noFill/>
              <a:ln w="28575" cap="rnd">
                <a:solidFill>
                  <a:srgbClr val="F4DC4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Teardrop 32">
                <a:extLst>
                  <a:ext uri="{FF2B5EF4-FFF2-40B4-BE49-F238E27FC236}">
                    <a16:creationId xmlns:a16="http://schemas.microsoft.com/office/drawing/2014/main" id="{B1C54142-AEE5-B81B-D07B-0373CC34B156}"/>
                  </a:ext>
                </a:extLst>
              </p:cNvPr>
              <p:cNvSpPr/>
              <p:nvPr/>
            </p:nvSpPr>
            <p:spPr>
              <a:xfrm rot="16200000" flipV="1">
                <a:off x="4307662" y="3727454"/>
                <a:ext cx="1465780" cy="1465782"/>
              </a:xfrm>
              <a:prstGeom prst="teardrop">
                <a:avLst/>
              </a:prstGeom>
              <a:noFill/>
              <a:ln w="28575" cap="rnd">
                <a:solidFill>
                  <a:srgbClr val="F4DC4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22" name="图片 27">
              <a:extLst>
                <a:ext uri="{FF2B5EF4-FFF2-40B4-BE49-F238E27FC236}">
                  <a16:creationId xmlns:a16="http://schemas.microsoft.com/office/drawing/2014/main" id="{BBF122FA-115F-980D-DA1E-8A7F74839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31" r="70227" b="68882"/>
            <a:stretch/>
          </p:blipFill>
          <p:spPr>
            <a:xfrm>
              <a:off x="5360888" y="2321845"/>
              <a:ext cx="1318698" cy="1709531"/>
            </a:xfrm>
            <a:prstGeom prst="rect">
              <a:avLst/>
            </a:prstGeom>
          </p:spPr>
        </p:pic>
      </p:grpSp>
      <p:sp>
        <p:nvSpPr>
          <p:cNvPr id="43" name="矩形 50">
            <a:extLst>
              <a:ext uri="{FF2B5EF4-FFF2-40B4-BE49-F238E27FC236}">
                <a16:creationId xmlns:a16="http://schemas.microsoft.com/office/drawing/2014/main" id="{5AE39767-B44C-25D5-02D4-A9F1C80C2949}"/>
              </a:ext>
            </a:extLst>
          </p:cNvPr>
          <p:cNvSpPr/>
          <p:nvPr/>
        </p:nvSpPr>
        <p:spPr>
          <a:xfrm>
            <a:off x="7998867" y="2009198"/>
            <a:ext cx="36068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-PTBĐ: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Nghị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luận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矩形 32">
            <a:extLst>
              <a:ext uri="{FF2B5EF4-FFF2-40B4-BE49-F238E27FC236}">
                <a16:creationId xmlns:a16="http://schemas.microsoft.com/office/drawing/2014/main" id="{52501A2C-2CC0-EA45-3057-BFE3E881EFAC}"/>
              </a:ext>
            </a:extLst>
          </p:cNvPr>
          <p:cNvSpPr/>
          <p:nvPr/>
        </p:nvSpPr>
        <p:spPr>
          <a:xfrm>
            <a:off x="7910704" y="4497974"/>
            <a:ext cx="4213523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Nghị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luận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văn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75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2" descr="400266277">
            <a:extLst>
              <a:ext uri="{FF2B5EF4-FFF2-40B4-BE49-F238E27FC236}">
                <a16:creationId xmlns:a16="http://schemas.microsoft.com/office/drawing/2014/main" id="{0E1E7289-8EDD-ED4F-A6CB-840DB74FF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b="53953"/>
          <a:stretch/>
        </p:blipFill>
        <p:spPr>
          <a:xfrm>
            <a:off x="0" y="4308480"/>
            <a:ext cx="12133092" cy="2549520"/>
          </a:xfrm>
          <a:prstGeom prst="rect">
            <a:avLst/>
          </a:prstGeom>
        </p:spPr>
      </p:pic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pic>
        <p:nvPicPr>
          <p:cNvPr id="38" name="图片 5">
            <a:extLst>
              <a:ext uri="{FF2B5EF4-FFF2-40B4-BE49-F238E27FC236}">
                <a16:creationId xmlns:a16="http://schemas.microsoft.com/office/drawing/2014/main" id="{194ECFB1-50E9-DA4F-8EBB-5D6E214B15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508022" y="5306086"/>
            <a:ext cx="1643393" cy="1604789"/>
          </a:xfrm>
          <a:prstGeom prst="rect">
            <a:avLst/>
          </a:prstGeom>
        </p:spPr>
      </p:pic>
      <p:sp>
        <p:nvSpPr>
          <p:cNvPr id="19" name="文本框 8">
            <a:extLst>
              <a:ext uri="{FF2B5EF4-FFF2-40B4-BE49-F238E27FC236}">
                <a16:creationId xmlns:a16="http://schemas.microsoft.com/office/drawing/2014/main" id="{D57FBEFC-1F95-FA80-E7A7-BF352055DC91}"/>
              </a:ext>
            </a:extLst>
          </p:cNvPr>
          <p:cNvSpPr txBox="1"/>
          <p:nvPr/>
        </p:nvSpPr>
        <p:spPr>
          <a:xfrm>
            <a:off x="1246209" y="507898"/>
            <a:ext cx="2422277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cục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8">
            <a:extLst>
              <a:ext uri="{FF2B5EF4-FFF2-40B4-BE49-F238E27FC236}">
                <a16:creationId xmlns:a16="http://schemas.microsoft.com/office/drawing/2014/main" id="{252B4E0F-F6BF-9943-237F-06448CEAB698}"/>
              </a:ext>
            </a:extLst>
          </p:cNvPr>
          <p:cNvSpPr txBox="1"/>
          <p:nvPr/>
        </p:nvSpPr>
        <p:spPr>
          <a:xfrm>
            <a:off x="4441371" y="272007"/>
            <a:ext cx="6157668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PHIẾU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HỌC TẬP SỐ 1: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Xác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định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bố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cục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văn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bản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5A50585-B135-0C0A-0CC3-30C2A6F1A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942091"/>
              </p:ext>
            </p:extLst>
          </p:nvPr>
        </p:nvGraphicFramePr>
        <p:xfrm>
          <a:off x="1206061" y="1664951"/>
          <a:ext cx="9728280" cy="412046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21626">
                  <a:extLst>
                    <a:ext uri="{9D8B030D-6E8A-4147-A177-3AD203B41FA5}">
                      <a16:colId xmlns:a16="http://schemas.microsoft.com/office/drawing/2014/main" val="2144813562"/>
                    </a:ext>
                  </a:extLst>
                </a:gridCol>
                <a:gridCol w="2351515">
                  <a:extLst>
                    <a:ext uri="{9D8B030D-6E8A-4147-A177-3AD203B41FA5}">
                      <a16:colId xmlns:a16="http://schemas.microsoft.com/office/drawing/2014/main" val="1933828063"/>
                    </a:ext>
                  </a:extLst>
                </a:gridCol>
                <a:gridCol w="5855139">
                  <a:extLst>
                    <a:ext uri="{9D8B030D-6E8A-4147-A177-3AD203B41FA5}">
                      <a16:colId xmlns:a16="http://schemas.microsoft.com/office/drawing/2014/main" val="956300537"/>
                    </a:ext>
                  </a:extLst>
                </a:gridCol>
              </a:tblGrid>
              <a:tr h="1030115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</a:rPr>
                        <a:t>Phần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effectLst/>
                        </a:rPr>
                        <a:t>Vị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trí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effectLst/>
                        </a:rPr>
                        <a:t>Nội</a:t>
                      </a:r>
                      <a:r>
                        <a:rPr lang="en-US" sz="2800" dirty="0">
                          <a:effectLst/>
                        </a:rPr>
                        <a:t> dung </a:t>
                      </a:r>
                      <a:r>
                        <a:rPr lang="en-US" sz="2800" dirty="0" err="1">
                          <a:effectLst/>
                        </a:rPr>
                        <a:t>chính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129416"/>
                  </a:ext>
                </a:extLst>
              </a:tr>
              <a:tr h="1030115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</a:rPr>
                        <a:t>Mở đầu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9632550"/>
                  </a:ext>
                </a:extLst>
              </a:tr>
              <a:tr h="1030115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</a:rPr>
                        <a:t>Nội dung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8195134"/>
                  </a:ext>
                </a:extLst>
              </a:tr>
              <a:tr h="1030115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</a:rPr>
                        <a:t>Kết thúc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9241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485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2" descr="400266277">
            <a:extLst>
              <a:ext uri="{FF2B5EF4-FFF2-40B4-BE49-F238E27FC236}">
                <a16:creationId xmlns:a16="http://schemas.microsoft.com/office/drawing/2014/main" id="{0E1E7289-8EDD-ED4F-A6CB-840DB74FF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b="53953"/>
          <a:stretch/>
        </p:blipFill>
        <p:spPr>
          <a:xfrm>
            <a:off x="0" y="4308480"/>
            <a:ext cx="12133092" cy="2549520"/>
          </a:xfrm>
          <a:prstGeom prst="rect">
            <a:avLst/>
          </a:prstGeom>
        </p:spPr>
      </p:pic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pic>
        <p:nvPicPr>
          <p:cNvPr id="38" name="图片 5">
            <a:extLst>
              <a:ext uri="{FF2B5EF4-FFF2-40B4-BE49-F238E27FC236}">
                <a16:creationId xmlns:a16="http://schemas.microsoft.com/office/drawing/2014/main" id="{194ECFB1-50E9-DA4F-8EBB-5D6E214B15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508022" y="5306086"/>
            <a:ext cx="1643393" cy="1604789"/>
          </a:xfrm>
          <a:prstGeom prst="rect">
            <a:avLst/>
          </a:prstGeom>
        </p:spPr>
      </p:pic>
      <p:sp>
        <p:nvSpPr>
          <p:cNvPr id="19" name="文本框 8">
            <a:extLst>
              <a:ext uri="{FF2B5EF4-FFF2-40B4-BE49-F238E27FC236}">
                <a16:creationId xmlns:a16="http://schemas.microsoft.com/office/drawing/2014/main" id="{D57FBEFC-1F95-FA80-E7A7-BF352055DC91}"/>
              </a:ext>
            </a:extLst>
          </p:cNvPr>
          <p:cNvSpPr txBox="1"/>
          <p:nvPr/>
        </p:nvSpPr>
        <p:spPr>
          <a:xfrm>
            <a:off x="1246209" y="507898"/>
            <a:ext cx="2422277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cục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8">
            <a:extLst>
              <a:ext uri="{FF2B5EF4-FFF2-40B4-BE49-F238E27FC236}">
                <a16:creationId xmlns:a16="http://schemas.microsoft.com/office/drawing/2014/main" id="{252B4E0F-F6BF-9943-237F-06448CEAB698}"/>
              </a:ext>
            </a:extLst>
          </p:cNvPr>
          <p:cNvSpPr txBox="1"/>
          <p:nvPr/>
        </p:nvSpPr>
        <p:spPr>
          <a:xfrm>
            <a:off x="4441371" y="272007"/>
            <a:ext cx="6157668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PHIẾU HỌC TẬP SỐ 1: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định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cục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văn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bản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AB3BF0B-B6B1-3DF3-F09E-D4431D6CB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399704"/>
              </p:ext>
            </p:extLst>
          </p:nvPr>
        </p:nvGraphicFramePr>
        <p:xfrm>
          <a:off x="790352" y="1303615"/>
          <a:ext cx="10181937" cy="5353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668676">
                  <a:extLst>
                    <a:ext uri="{9D8B030D-6E8A-4147-A177-3AD203B41FA5}">
                      <a16:colId xmlns:a16="http://schemas.microsoft.com/office/drawing/2014/main" val="2861366012"/>
                    </a:ext>
                  </a:extLst>
                </a:gridCol>
                <a:gridCol w="2350339">
                  <a:extLst>
                    <a:ext uri="{9D8B030D-6E8A-4147-A177-3AD203B41FA5}">
                      <a16:colId xmlns:a16="http://schemas.microsoft.com/office/drawing/2014/main" val="3989012110"/>
                    </a:ext>
                  </a:extLst>
                </a:gridCol>
                <a:gridCol w="6162922">
                  <a:extLst>
                    <a:ext uri="{9D8B030D-6E8A-4147-A177-3AD203B41FA5}">
                      <a16:colId xmlns:a16="http://schemas.microsoft.com/office/drawing/2014/main" val="3146400835"/>
                    </a:ext>
                  </a:extLst>
                </a:gridCol>
              </a:tblGrid>
              <a:tr h="892243"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Phần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Vị trí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Nội dung chính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7326777"/>
                  </a:ext>
                </a:extLst>
              </a:tr>
              <a:tr h="892243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Mở đầu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Từ đầu…Việt Nam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Giới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thiệu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bài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dao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đưa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nhận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định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về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hình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ảnh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trong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bài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9577679"/>
                  </a:ext>
                </a:extLst>
              </a:tr>
              <a:tr h="1784485"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Nội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dung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Tiếp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trong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sạch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Phân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tích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cách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tác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giả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dân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gian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miêu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tả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vẻ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đẹp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của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sen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qua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từng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câu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và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ý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nghĩa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của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hình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ảnh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sen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trong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bài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ca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8499565"/>
                  </a:ext>
                </a:extLst>
              </a:tr>
              <a:tr h="1784485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Kết thúc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Còn lại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Khẳng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định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sự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gắn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bó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tương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đồng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giữa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người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lao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động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với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sen.</a:t>
                      </a:r>
                      <a:endParaRPr lang="en-US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Khẳng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định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vẻ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đẹp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ý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nghĩa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của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hoa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sen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trong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bài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ca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6865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7469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271159" y="1671709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20653"/>
            <a:ext cx="12192000" cy="3713547"/>
          </a:xfrm>
          <a:prstGeom prst="rect">
            <a:avLst/>
          </a:prstGeom>
          <a:noFill/>
        </p:spPr>
      </p:pic>
      <p:sp>
        <p:nvSpPr>
          <p:cNvPr id="10" name="文本框 10">
            <a:extLst>
              <a:ext uri="{FF2B5EF4-FFF2-40B4-BE49-F238E27FC236}">
                <a16:creationId xmlns:a16="http://schemas.microsoft.com/office/drawing/2014/main" id="{2699B678-CF47-8C3B-B8CB-2DC639F3B205}"/>
              </a:ext>
            </a:extLst>
          </p:cNvPr>
          <p:cNvSpPr txBox="1"/>
          <p:nvPr/>
        </p:nvSpPr>
        <p:spPr>
          <a:xfrm>
            <a:off x="4556550" y="2072978"/>
            <a:ext cx="61606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II.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Suy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ngẫm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và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phản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hồi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53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29BD73C-523D-4F47-B794-6C0E8DD9C015}"/>
              </a:ext>
            </a:extLst>
          </p:cNvPr>
          <p:cNvGrpSpPr/>
          <p:nvPr/>
        </p:nvGrpSpPr>
        <p:grpSpPr>
          <a:xfrm>
            <a:off x="1478607" y="419491"/>
            <a:ext cx="4289673" cy="584775"/>
            <a:chOff x="6126807" y="583625"/>
            <a:chExt cx="4289673" cy="584775"/>
          </a:xfrm>
          <a:solidFill>
            <a:srgbClr val="00B050"/>
          </a:solidFill>
        </p:grpSpPr>
        <p:sp>
          <p:nvSpPr>
            <p:cNvPr id="23" name="矩形 9">
              <a:extLst>
                <a:ext uri="{FF2B5EF4-FFF2-40B4-BE49-F238E27FC236}">
                  <a16:creationId xmlns:a16="http://schemas.microsoft.com/office/drawing/2014/main" id="{EE148328-712A-7F44-854B-DC5B499E5A15}"/>
                </a:ext>
              </a:extLst>
            </p:cNvPr>
            <p:cNvSpPr/>
            <p:nvPr/>
          </p:nvSpPr>
          <p:spPr>
            <a:xfrm>
              <a:off x="6126807" y="591344"/>
              <a:ext cx="4004093" cy="5738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24" name="文本框 8">
              <a:extLst>
                <a:ext uri="{FF2B5EF4-FFF2-40B4-BE49-F238E27FC236}">
                  <a16:creationId xmlns:a16="http://schemas.microsoft.com/office/drawing/2014/main" id="{102FE4A9-5B29-4443-A0B3-1FE8E8E0CD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2565" y="583625"/>
              <a:ext cx="4263915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lementine" panose="020F0502020204030203" pitchFamily="34" charset="0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7" y="3144453"/>
            <a:ext cx="12192000" cy="3713547"/>
          </a:xfrm>
          <a:prstGeom prst="rect">
            <a:avLst/>
          </a:prstGeom>
          <a:noFill/>
        </p:spPr>
      </p:pic>
      <p:sp>
        <p:nvSpPr>
          <p:cNvPr id="15" name="文本框 6">
            <a:extLst>
              <a:ext uri="{FF2B5EF4-FFF2-40B4-BE49-F238E27FC236}">
                <a16:creationId xmlns:a16="http://schemas.microsoft.com/office/drawing/2014/main" id="{D9FAF06F-7711-E635-0FE8-E88D287487C0}"/>
              </a:ext>
            </a:extLst>
          </p:cNvPr>
          <p:cNvSpPr txBox="1"/>
          <p:nvPr/>
        </p:nvSpPr>
        <p:spPr>
          <a:xfrm>
            <a:off x="4538671" y="2196487"/>
            <a:ext cx="5487743" cy="1953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10">
            <a:extLst>
              <a:ext uri="{FF2B5EF4-FFF2-40B4-BE49-F238E27FC236}">
                <a16:creationId xmlns:a16="http://schemas.microsoft.com/office/drawing/2014/main" id="{792F8D95-532B-30D7-7558-803935AC45F6}"/>
              </a:ext>
            </a:extLst>
          </p:cNvPr>
          <p:cNvSpPr txBox="1"/>
          <p:nvPr/>
        </p:nvSpPr>
        <p:spPr>
          <a:xfrm>
            <a:off x="1391420" y="387051"/>
            <a:ext cx="602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1188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2" descr="400266277">
            <a:extLst>
              <a:ext uri="{FF2B5EF4-FFF2-40B4-BE49-F238E27FC236}">
                <a16:creationId xmlns:a16="http://schemas.microsoft.com/office/drawing/2014/main" id="{0E1E7289-8EDD-ED4F-A6CB-840DB74FF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b="53953"/>
          <a:stretch/>
        </p:blipFill>
        <p:spPr>
          <a:xfrm>
            <a:off x="-23828" y="4308481"/>
            <a:ext cx="12133092" cy="2549520"/>
          </a:xfrm>
          <a:prstGeom prst="rect">
            <a:avLst/>
          </a:prstGeom>
        </p:spPr>
      </p:pic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FDAD963-A913-BD44-AA24-4F537505ACDB}"/>
              </a:ext>
            </a:extLst>
          </p:cNvPr>
          <p:cNvGrpSpPr/>
          <p:nvPr/>
        </p:nvGrpSpPr>
        <p:grpSpPr>
          <a:xfrm>
            <a:off x="6065786" y="609600"/>
            <a:ext cx="6051636" cy="4280157"/>
            <a:chOff x="7557167" y="1704259"/>
            <a:chExt cx="3984980" cy="148562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2D21128-FEEF-0C40-A992-B818263AB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7167" y="1704259"/>
              <a:ext cx="3873600" cy="1485621"/>
            </a:xfrm>
            <a:prstGeom prst="rect">
              <a:avLst/>
            </a:prstGeom>
          </p:spPr>
        </p:pic>
        <p:sp>
          <p:nvSpPr>
            <p:cNvPr id="25" name="文本框 8">
              <a:extLst>
                <a:ext uri="{FF2B5EF4-FFF2-40B4-BE49-F238E27FC236}">
                  <a16:creationId xmlns:a16="http://schemas.microsoft.com/office/drawing/2014/main" id="{97F5C877-4CA6-5847-91D2-22B66D7D9C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73316" y="2097158"/>
              <a:ext cx="3768831" cy="181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en-US" sz="2800" dirty="0">
                <a:solidFill>
                  <a:schemeClr val="bg1"/>
                </a:solidFill>
                <a:latin typeface="SVN-Blenda Script" panose="02000804000000020003" pitchFamily="2" charset="0"/>
              </a:endParaRPr>
            </a:p>
          </p:txBody>
        </p:sp>
      </p:grpSp>
      <p:grpSp>
        <p:nvGrpSpPr>
          <p:cNvPr id="34" name="组合 10">
            <a:extLst>
              <a:ext uri="{FF2B5EF4-FFF2-40B4-BE49-F238E27FC236}">
                <a16:creationId xmlns:a16="http://schemas.microsoft.com/office/drawing/2014/main" id="{5CBB7C3F-ECE7-584C-B520-C268A18C2FAC}"/>
              </a:ext>
            </a:extLst>
          </p:cNvPr>
          <p:cNvGrpSpPr/>
          <p:nvPr/>
        </p:nvGrpSpPr>
        <p:grpSpPr>
          <a:xfrm>
            <a:off x="1274309" y="1984046"/>
            <a:ext cx="4248471" cy="3822701"/>
            <a:chOff x="13169221" y="5530077"/>
            <a:chExt cx="4360723" cy="4090418"/>
          </a:xfrm>
        </p:grpSpPr>
        <p:pic>
          <p:nvPicPr>
            <p:cNvPr id="35" name="图片 11">
              <a:extLst>
                <a:ext uri="{FF2B5EF4-FFF2-40B4-BE49-F238E27FC236}">
                  <a16:creationId xmlns:a16="http://schemas.microsoft.com/office/drawing/2014/main" id="{C7CAF59E-4BF2-B246-BF13-C06684CFA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439526" y="5530077"/>
              <a:ext cx="4090418" cy="4090418"/>
            </a:xfrm>
            <a:custGeom>
              <a:avLst/>
              <a:gdLst>
                <a:gd name="connsiteX0" fmla="*/ 2045209 w 4090418"/>
                <a:gd name="connsiteY0" fmla="*/ 0 h 4090418"/>
                <a:gd name="connsiteX1" fmla="*/ 4090418 w 4090418"/>
                <a:gd name="connsiteY1" fmla="*/ 2045209 h 4090418"/>
                <a:gd name="connsiteX2" fmla="*/ 2045209 w 4090418"/>
                <a:gd name="connsiteY2" fmla="*/ 4090418 h 4090418"/>
                <a:gd name="connsiteX3" fmla="*/ 0 w 4090418"/>
                <a:gd name="connsiteY3" fmla="*/ 2045209 h 4090418"/>
                <a:gd name="connsiteX4" fmla="*/ 2045209 w 4090418"/>
                <a:gd name="connsiteY4" fmla="*/ 0 h 4090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0418" h="4090418">
                  <a:moveTo>
                    <a:pt x="2045209" y="0"/>
                  </a:moveTo>
                  <a:cubicBezTo>
                    <a:pt x="3174747" y="0"/>
                    <a:pt x="4090418" y="915671"/>
                    <a:pt x="4090418" y="2045209"/>
                  </a:cubicBezTo>
                  <a:cubicBezTo>
                    <a:pt x="4090418" y="3174747"/>
                    <a:pt x="3174747" y="4090418"/>
                    <a:pt x="2045209" y="4090418"/>
                  </a:cubicBezTo>
                  <a:cubicBezTo>
                    <a:pt x="915671" y="4090418"/>
                    <a:pt x="0" y="3174747"/>
                    <a:pt x="0" y="2045209"/>
                  </a:cubicBezTo>
                  <a:cubicBezTo>
                    <a:pt x="0" y="915671"/>
                    <a:pt x="915671" y="0"/>
                    <a:pt x="2045209" y="0"/>
                  </a:cubicBezTo>
                  <a:close/>
                </a:path>
              </a:pathLst>
            </a:custGeom>
            <a:solidFill>
              <a:srgbClr val="528D69"/>
            </a:solidFill>
          </p:spPr>
        </p:pic>
        <p:pic>
          <p:nvPicPr>
            <p:cNvPr id="36" name="图片 12">
              <a:extLst>
                <a:ext uri="{FF2B5EF4-FFF2-40B4-BE49-F238E27FC236}">
                  <a16:creationId xmlns:a16="http://schemas.microsoft.com/office/drawing/2014/main" id="{07B6833B-BA59-7E4B-8FCF-D2E6CEC7C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29255" flipH="1">
              <a:off x="13169221" y="5569124"/>
              <a:ext cx="2867825" cy="3955173"/>
            </a:xfrm>
            <a:prstGeom prst="rect">
              <a:avLst/>
            </a:prstGeom>
          </p:spPr>
        </p:pic>
        <p:sp>
          <p:nvSpPr>
            <p:cNvPr id="37" name="椭圆 13">
              <a:extLst>
                <a:ext uri="{FF2B5EF4-FFF2-40B4-BE49-F238E27FC236}">
                  <a16:creationId xmlns:a16="http://schemas.microsoft.com/office/drawing/2014/main" id="{BA323574-D156-1648-8603-943150711FF9}"/>
                </a:ext>
              </a:extLst>
            </p:cNvPr>
            <p:cNvSpPr/>
            <p:nvPr/>
          </p:nvSpPr>
          <p:spPr>
            <a:xfrm>
              <a:off x="13589714" y="5779222"/>
              <a:ext cx="3837478" cy="3837478"/>
            </a:xfrm>
            <a:prstGeom prst="ellipse">
              <a:avLst/>
            </a:prstGeom>
            <a:gradFill>
              <a:gsLst>
                <a:gs pos="53000">
                  <a:srgbClr val="518C68">
                    <a:alpha val="0"/>
                  </a:srgbClr>
                </a:gs>
                <a:gs pos="94000">
                  <a:srgbClr val="518C68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38" name="图片 5">
            <a:extLst>
              <a:ext uri="{FF2B5EF4-FFF2-40B4-BE49-F238E27FC236}">
                <a16:creationId xmlns:a16="http://schemas.microsoft.com/office/drawing/2014/main" id="{194ECFB1-50E9-DA4F-8EBB-5D6E214B155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508022" y="5306086"/>
            <a:ext cx="1643393" cy="1604789"/>
          </a:xfrm>
          <a:prstGeom prst="rect">
            <a:avLst/>
          </a:prstGeom>
        </p:spPr>
      </p:pic>
      <p:sp>
        <p:nvSpPr>
          <p:cNvPr id="19" name="文本框 8">
            <a:extLst>
              <a:ext uri="{FF2B5EF4-FFF2-40B4-BE49-F238E27FC236}">
                <a16:creationId xmlns:a16="http://schemas.microsoft.com/office/drawing/2014/main" id="{D57FBEFC-1F95-FA80-E7A7-BF352055DC91}"/>
              </a:ext>
            </a:extLst>
          </p:cNvPr>
          <p:cNvSpPr txBox="1"/>
          <p:nvPr/>
        </p:nvSpPr>
        <p:spPr>
          <a:xfrm>
            <a:off x="1246209" y="507898"/>
            <a:ext cx="3985124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US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3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39">
            <a:extLst>
              <a:ext uri="{FF2B5EF4-FFF2-40B4-BE49-F238E27FC236}">
                <a16:creationId xmlns:a16="http://schemas.microsoft.com/office/drawing/2014/main" id="{5BE213C1-1C03-C461-58C7-D99EFD82D2D0}"/>
              </a:ext>
            </a:extLst>
          </p:cNvPr>
          <p:cNvSpPr/>
          <p:nvPr/>
        </p:nvSpPr>
        <p:spPr>
          <a:xfrm>
            <a:off x="6528117" y="2073231"/>
            <a:ext cx="4957829" cy="14019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Vẻ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đẹp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ý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nghĩa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hình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ảnh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hoa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sen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ca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dao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Trong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đầm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gì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đẹp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bằng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616498"/>
      </p:ext>
    </p:extLst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2" descr="400266277">
            <a:extLst>
              <a:ext uri="{FF2B5EF4-FFF2-40B4-BE49-F238E27FC236}">
                <a16:creationId xmlns:a16="http://schemas.microsoft.com/office/drawing/2014/main" id="{0E1E7289-8EDD-ED4F-A6CB-840DB74FF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b="53953"/>
          <a:stretch/>
        </p:blipFill>
        <p:spPr>
          <a:xfrm>
            <a:off x="0" y="4308480"/>
            <a:ext cx="12133092" cy="2549520"/>
          </a:xfrm>
          <a:prstGeom prst="rect">
            <a:avLst/>
          </a:prstGeom>
        </p:spPr>
      </p:pic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pic>
        <p:nvPicPr>
          <p:cNvPr id="38" name="图片 5">
            <a:extLst>
              <a:ext uri="{FF2B5EF4-FFF2-40B4-BE49-F238E27FC236}">
                <a16:creationId xmlns:a16="http://schemas.microsoft.com/office/drawing/2014/main" id="{194ECFB1-50E9-DA4F-8EBB-5D6E214B15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508022" y="5306086"/>
            <a:ext cx="1643393" cy="1604789"/>
          </a:xfrm>
          <a:prstGeom prst="rect">
            <a:avLst/>
          </a:prstGeom>
        </p:spPr>
      </p:pic>
      <p:sp>
        <p:nvSpPr>
          <p:cNvPr id="19" name="文本框 8">
            <a:extLst>
              <a:ext uri="{FF2B5EF4-FFF2-40B4-BE49-F238E27FC236}">
                <a16:creationId xmlns:a16="http://schemas.microsoft.com/office/drawing/2014/main" id="{D57FBEFC-1F95-FA80-E7A7-BF352055DC91}"/>
              </a:ext>
            </a:extLst>
          </p:cNvPr>
          <p:cNvSpPr txBox="1"/>
          <p:nvPr/>
        </p:nvSpPr>
        <p:spPr>
          <a:xfrm>
            <a:off x="1246209" y="507898"/>
            <a:ext cx="5862162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kumimoji="0" lang="en-US" sz="3600" b="1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baseline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600" b="1" baseline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10FB5AA-0002-BD00-F5B6-A7DD79C79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727202"/>
              </p:ext>
            </p:extLst>
          </p:nvPr>
        </p:nvGraphicFramePr>
        <p:xfrm>
          <a:off x="1355185" y="2250782"/>
          <a:ext cx="9481629" cy="3814264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283653">
                  <a:extLst>
                    <a:ext uri="{9D8B030D-6E8A-4147-A177-3AD203B41FA5}">
                      <a16:colId xmlns:a16="http://schemas.microsoft.com/office/drawing/2014/main" val="595079760"/>
                    </a:ext>
                  </a:extLst>
                </a:gridCol>
                <a:gridCol w="2483450">
                  <a:extLst>
                    <a:ext uri="{9D8B030D-6E8A-4147-A177-3AD203B41FA5}">
                      <a16:colId xmlns:a16="http://schemas.microsoft.com/office/drawing/2014/main" val="2026813204"/>
                    </a:ext>
                  </a:extLst>
                </a:gridCol>
                <a:gridCol w="2734074">
                  <a:extLst>
                    <a:ext uri="{9D8B030D-6E8A-4147-A177-3AD203B41FA5}">
                      <a16:colId xmlns:a16="http://schemas.microsoft.com/office/drawing/2014/main" val="1958552390"/>
                    </a:ext>
                  </a:extLst>
                </a:gridCol>
                <a:gridCol w="1980452">
                  <a:extLst>
                    <a:ext uri="{9D8B030D-6E8A-4147-A177-3AD203B41FA5}">
                      <a16:colId xmlns:a16="http://schemas.microsoft.com/office/drawing/2014/main" val="732798381"/>
                    </a:ext>
                  </a:extLst>
                </a:gridCol>
              </a:tblGrid>
              <a:tr h="718458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Ý </a:t>
                      </a:r>
                      <a:r>
                        <a:rPr lang="en-US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kiến</a:t>
                      </a: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lớn</a:t>
                      </a: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>
                          <a:effectLst/>
                        </a:rPr>
                        <a:t>Ý kiến lớn 2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5968513"/>
                  </a:ext>
                </a:extLst>
              </a:tr>
              <a:tr h="74020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8242153"/>
                  </a:ext>
                </a:extLst>
              </a:tr>
              <a:tr h="1480412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effectLst/>
                        </a:rPr>
                        <a:t>Ý kiến nhỏ 1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Ý kiến nhỏ 1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Ý </a:t>
                      </a:r>
                      <a:r>
                        <a:rPr lang="en-US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kiến</a:t>
                      </a: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nhỏ</a:t>
                      </a: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697641"/>
                  </a:ext>
                </a:extLst>
              </a:tr>
              <a:tr h="740206"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24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8827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2" descr="400266277">
            <a:extLst>
              <a:ext uri="{FF2B5EF4-FFF2-40B4-BE49-F238E27FC236}">
                <a16:creationId xmlns:a16="http://schemas.microsoft.com/office/drawing/2014/main" id="{0E1E7289-8EDD-ED4F-A6CB-840DB74FF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b="53953"/>
          <a:stretch/>
        </p:blipFill>
        <p:spPr>
          <a:xfrm>
            <a:off x="0" y="4308480"/>
            <a:ext cx="12133092" cy="2549520"/>
          </a:xfrm>
          <a:prstGeom prst="rect">
            <a:avLst/>
          </a:prstGeom>
        </p:spPr>
      </p:pic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pic>
        <p:nvPicPr>
          <p:cNvPr id="38" name="图片 5">
            <a:extLst>
              <a:ext uri="{FF2B5EF4-FFF2-40B4-BE49-F238E27FC236}">
                <a16:creationId xmlns:a16="http://schemas.microsoft.com/office/drawing/2014/main" id="{194ECFB1-50E9-DA4F-8EBB-5D6E214B15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508022" y="5306086"/>
            <a:ext cx="1643393" cy="1604789"/>
          </a:xfrm>
          <a:prstGeom prst="rect">
            <a:avLst/>
          </a:prstGeom>
        </p:spPr>
      </p:pic>
      <p:sp>
        <p:nvSpPr>
          <p:cNvPr id="19" name="文本框 8">
            <a:extLst>
              <a:ext uri="{FF2B5EF4-FFF2-40B4-BE49-F238E27FC236}">
                <a16:creationId xmlns:a16="http://schemas.microsoft.com/office/drawing/2014/main" id="{D57FBEFC-1F95-FA80-E7A7-BF352055DC91}"/>
              </a:ext>
            </a:extLst>
          </p:cNvPr>
          <p:cNvSpPr txBox="1"/>
          <p:nvPr/>
        </p:nvSpPr>
        <p:spPr>
          <a:xfrm>
            <a:off x="1093809" y="64065"/>
            <a:ext cx="7081362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8E3C77B-C999-8500-FB3B-187AEF491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382844"/>
              </p:ext>
            </p:extLst>
          </p:nvPr>
        </p:nvGraphicFramePr>
        <p:xfrm>
          <a:off x="871795" y="1208344"/>
          <a:ext cx="10427575" cy="541272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511484">
                  <a:extLst>
                    <a:ext uri="{9D8B030D-6E8A-4147-A177-3AD203B41FA5}">
                      <a16:colId xmlns:a16="http://schemas.microsoft.com/office/drawing/2014/main" val="595079760"/>
                    </a:ext>
                  </a:extLst>
                </a:gridCol>
                <a:gridCol w="2731215">
                  <a:extLst>
                    <a:ext uri="{9D8B030D-6E8A-4147-A177-3AD203B41FA5}">
                      <a16:colId xmlns:a16="http://schemas.microsoft.com/office/drawing/2014/main" val="2026813204"/>
                    </a:ext>
                  </a:extLst>
                </a:gridCol>
                <a:gridCol w="3006842">
                  <a:extLst>
                    <a:ext uri="{9D8B030D-6E8A-4147-A177-3AD203B41FA5}">
                      <a16:colId xmlns:a16="http://schemas.microsoft.com/office/drawing/2014/main" val="1958552390"/>
                    </a:ext>
                  </a:extLst>
                </a:gridCol>
                <a:gridCol w="2178034">
                  <a:extLst>
                    <a:ext uri="{9D8B030D-6E8A-4147-A177-3AD203B41FA5}">
                      <a16:colId xmlns:a16="http://schemas.microsoft.com/office/drawing/2014/main" val="732798381"/>
                    </a:ext>
                  </a:extLst>
                </a:gridCol>
              </a:tblGrid>
              <a:tr h="87745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effectLst/>
                        </a:rPr>
                        <a:t>Ý </a:t>
                      </a:r>
                      <a:r>
                        <a:rPr lang="en-US" sz="2800" b="1" dirty="0" err="1">
                          <a:effectLst/>
                        </a:rPr>
                        <a:t>kiến</a:t>
                      </a:r>
                      <a:r>
                        <a:rPr lang="en-US" sz="2800" b="1" dirty="0">
                          <a:effectLst/>
                        </a:rPr>
                        <a:t> </a:t>
                      </a:r>
                      <a:r>
                        <a:rPr lang="en-US" sz="2800" b="1" dirty="0" err="1">
                          <a:effectLst/>
                        </a:rPr>
                        <a:t>lớn</a:t>
                      </a:r>
                      <a:r>
                        <a:rPr lang="en-US" sz="2800" b="1" dirty="0">
                          <a:effectLst/>
                        </a:rPr>
                        <a:t> 1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>
                          <a:effectLst/>
                        </a:rPr>
                        <a:t>Ý kiến lớn 2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5968513"/>
                  </a:ext>
                </a:extLst>
              </a:tr>
              <a:tr h="90401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Vẻ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đẹp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của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hoa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sen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được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miêu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tả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một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cách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khéo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léo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tài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tình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algn="ctr"/>
                      <a:r>
                        <a:rPr lang="en-US" sz="2400" b="1" dirty="0">
                          <a:effectLst/>
                        </a:rPr>
                        <a:t> 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 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Qua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hình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ảnh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hoa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sen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tác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giả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dân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gian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đã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gửi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gắm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những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triết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lí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sâu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effectLst/>
                        </a:rPr>
                        <a:t>sắc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/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8242153"/>
                  </a:ext>
                </a:extLst>
              </a:tr>
              <a:tr h="75777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/>
                        </a:rPr>
                        <a:t>Ý </a:t>
                      </a:r>
                      <a:r>
                        <a:rPr lang="en-US" sz="2400" b="1" dirty="0" err="1">
                          <a:effectLst/>
                        </a:rPr>
                        <a:t>kiến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en-US" sz="2400" b="1" dirty="0" err="1">
                          <a:effectLst/>
                        </a:rPr>
                        <a:t>nhỏ</a:t>
                      </a:r>
                      <a:r>
                        <a:rPr lang="en-US" sz="2400" b="1" dirty="0">
                          <a:effectLst/>
                        </a:rPr>
                        <a:t> 1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/>
                        </a:rPr>
                        <a:t>Ý </a:t>
                      </a:r>
                      <a:r>
                        <a:rPr lang="en-US" sz="2400" b="1" dirty="0" err="1">
                          <a:effectLst/>
                        </a:rPr>
                        <a:t>kiến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en-US" sz="2400" b="1" dirty="0" err="1">
                          <a:effectLst/>
                        </a:rPr>
                        <a:t>nhỏ</a:t>
                      </a:r>
                      <a:r>
                        <a:rPr lang="en-US" sz="2400" b="1" dirty="0">
                          <a:effectLst/>
                        </a:rPr>
                        <a:t> 1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/>
                        </a:rPr>
                        <a:t>Ý </a:t>
                      </a:r>
                      <a:r>
                        <a:rPr lang="en-US" sz="2400" b="1" dirty="0" err="1">
                          <a:effectLst/>
                        </a:rPr>
                        <a:t>kiến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en-US" sz="2400" b="1" dirty="0" err="1">
                          <a:effectLst/>
                        </a:rPr>
                        <a:t>nhỏ</a:t>
                      </a:r>
                      <a:r>
                        <a:rPr lang="en-US" sz="2400" b="1" dirty="0">
                          <a:effectLst/>
                        </a:rPr>
                        <a:t> 1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697641"/>
                  </a:ext>
                </a:extLst>
              </a:tr>
              <a:tr h="268022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effectLst/>
                        </a:rPr>
                        <a:t> 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Câu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thứ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nhất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đã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khẳng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định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vẻ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đẹp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tuyệt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đối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không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gì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sánh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bằng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của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cây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sen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/>
                      <a:endParaRPr lang="en-US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effectLst/>
                        </a:rPr>
                        <a:t> 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Câu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thứ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2: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Miêu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tả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vẻ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đẹp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của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từng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bộ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phận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củ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thể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để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chứng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minh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câu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 1</a:t>
                      </a:r>
                    </a:p>
                    <a:p>
                      <a:pPr algn="just"/>
                      <a:endParaRPr lang="en-US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Câu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thứ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3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là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câu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chuyển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chuẩn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bị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cho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câu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</a:rPr>
                        <a:t>kết</a:t>
                      </a:r>
                      <a:endParaRPr lang="en-US" sz="240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/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24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175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29BD73C-523D-4F47-B794-6C0E8DD9C015}"/>
              </a:ext>
            </a:extLst>
          </p:cNvPr>
          <p:cNvGrpSpPr/>
          <p:nvPr/>
        </p:nvGrpSpPr>
        <p:grpSpPr>
          <a:xfrm>
            <a:off x="1478607" y="419491"/>
            <a:ext cx="4289673" cy="584775"/>
            <a:chOff x="6126807" y="583625"/>
            <a:chExt cx="4289673" cy="584775"/>
          </a:xfrm>
          <a:solidFill>
            <a:srgbClr val="00B050"/>
          </a:solidFill>
        </p:grpSpPr>
        <p:sp>
          <p:nvSpPr>
            <p:cNvPr id="23" name="矩形 9">
              <a:extLst>
                <a:ext uri="{FF2B5EF4-FFF2-40B4-BE49-F238E27FC236}">
                  <a16:creationId xmlns:a16="http://schemas.microsoft.com/office/drawing/2014/main" id="{EE148328-712A-7F44-854B-DC5B499E5A15}"/>
                </a:ext>
              </a:extLst>
            </p:cNvPr>
            <p:cNvSpPr/>
            <p:nvPr/>
          </p:nvSpPr>
          <p:spPr>
            <a:xfrm>
              <a:off x="6126807" y="591344"/>
              <a:ext cx="4004093" cy="5738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24" name="文本框 8">
              <a:extLst>
                <a:ext uri="{FF2B5EF4-FFF2-40B4-BE49-F238E27FC236}">
                  <a16:creationId xmlns:a16="http://schemas.microsoft.com/office/drawing/2014/main" id="{102FE4A9-5B29-4443-A0B3-1FE8E8E0CD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2565" y="583625"/>
              <a:ext cx="4263915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lementine" panose="020F0502020204030203" pitchFamily="34" charset="0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7" y="3144453"/>
            <a:ext cx="12192000" cy="3713547"/>
          </a:xfrm>
          <a:prstGeom prst="rect">
            <a:avLst/>
          </a:prstGeom>
          <a:noFill/>
        </p:spPr>
      </p:pic>
      <p:sp>
        <p:nvSpPr>
          <p:cNvPr id="21" name="文本框 10">
            <a:extLst>
              <a:ext uri="{FF2B5EF4-FFF2-40B4-BE49-F238E27FC236}">
                <a16:creationId xmlns:a16="http://schemas.microsoft.com/office/drawing/2014/main" id="{792F8D95-532B-30D7-7558-803935AC45F6}"/>
              </a:ext>
            </a:extLst>
          </p:cNvPr>
          <p:cNvSpPr txBox="1"/>
          <p:nvPr/>
        </p:nvSpPr>
        <p:spPr>
          <a:xfrm>
            <a:off x="1391420" y="387051"/>
            <a:ext cx="6783751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BCBDE82B-E1C8-CEC4-9B9C-B4B5DC3A27F2}"/>
              </a:ext>
            </a:extLst>
          </p:cNvPr>
          <p:cNvSpPr txBox="1"/>
          <p:nvPr/>
        </p:nvSpPr>
        <p:spPr>
          <a:xfrm>
            <a:off x="3636322" y="2262554"/>
            <a:ext cx="7781907" cy="1953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trật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ý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trật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kumimoji="1" lang="zh-CN" altLang="en-US" sz="2800" b="0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381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88A78CB4-140B-4A34-983D-C1761E5F9B8A}"/>
              </a:ext>
            </a:extLst>
          </p:cNvPr>
          <p:cNvSpPr/>
          <p:nvPr/>
        </p:nvSpPr>
        <p:spPr>
          <a:xfrm>
            <a:off x="-160395" y="1550623"/>
            <a:ext cx="12352395" cy="53018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0006D7E-6632-4DC3-B288-8D51AB2CE44B}"/>
              </a:ext>
            </a:extLst>
          </p:cNvPr>
          <p:cNvGrpSpPr/>
          <p:nvPr/>
        </p:nvGrpSpPr>
        <p:grpSpPr>
          <a:xfrm>
            <a:off x="1430906" y="638540"/>
            <a:ext cx="10328969" cy="5789268"/>
            <a:chOff x="1430906" y="638540"/>
            <a:chExt cx="10328969" cy="5789268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8B04B77-152A-4F06-A4B8-9B4E9366EC9C}"/>
                </a:ext>
              </a:extLst>
            </p:cNvPr>
            <p:cNvSpPr/>
            <p:nvPr/>
          </p:nvSpPr>
          <p:spPr>
            <a:xfrm>
              <a:off x="10990161" y="5785413"/>
              <a:ext cx="642395" cy="642395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70E96FE1-1B38-4EBA-A192-0977CFBD8952}"/>
                </a:ext>
              </a:extLst>
            </p:cNvPr>
            <p:cNvSpPr/>
            <p:nvPr/>
          </p:nvSpPr>
          <p:spPr>
            <a:xfrm>
              <a:off x="9526685" y="1521529"/>
              <a:ext cx="335666" cy="335666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ED8908C6-1425-47F9-AF18-DF2B25BF6290}"/>
                </a:ext>
              </a:extLst>
            </p:cNvPr>
            <p:cNvSpPr/>
            <p:nvPr/>
          </p:nvSpPr>
          <p:spPr>
            <a:xfrm>
              <a:off x="4245980" y="4689677"/>
              <a:ext cx="163974" cy="163974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99118130-1DD8-401A-A17D-CEFFF04810FE}"/>
                </a:ext>
              </a:extLst>
            </p:cNvPr>
            <p:cNvSpPr/>
            <p:nvPr/>
          </p:nvSpPr>
          <p:spPr>
            <a:xfrm>
              <a:off x="1430906" y="5405378"/>
              <a:ext cx="405115" cy="405115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5FC2655E-40A6-4A02-94E0-A4AC7BFC3CE9}"/>
                </a:ext>
              </a:extLst>
            </p:cNvPr>
            <p:cNvSpPr/>
            <p:nvPr/>
          </p:nvSpPr>
          <p:spPr>
            <a:xfrm>
              <a:off x="11148348" y="638540"/>
              <a:ext cx="611527" cy="611527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D770CDD4-FD70-4C40-9BCE-D8D5FF6F87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741245">
            <a:off x="2051282" y="1107930"/>
            <a:ext cx="585788" cy="6490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24BAF8B-AF14-4608-A99F-01E704D55C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741245" flipH="1" flipV="1">
            <a:off x="8879472" y="1959402"/>
            <a:ext cx="580872" cy="64356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75087FF1-24EA-47F8-B4CC-13F520F612EA}"/>
              </a:ext>
            </a:extLst>
          </p:cNvPr>
          <p:cNvGrpSpPr/>
          <p:nvPr/>
        </p:nvGrpSpPr>
        <p:grpSpPr>
          <a:xfrm>
            <a:off x="1532832" y="1904713"/>
            <a:ext cx="4086848" cy="2814826"/>
            <a:chOff x="1233702" y="2720050"/>
            <a:chExt cx="3624909" cy="281482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8D39E58-89E6-4FA2-AE18-83FD8CB4CC15}"/>
                </a:ext>
              </a:extLst>
            </p:cNvPr>
            <p:cNvSpPr txBox="1"/>
            <p:nvPr/>
          </p:nvSpPr>
          <p:spPr>
            <a:xfrm>
              <a:off x="1689904" y="2857220"/>
              <a:ext cx="3168707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457200">
                <a:defRPr/>
              </a:pP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ý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kiến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lớn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được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sắp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tầng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nghĩa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hình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ảnh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trong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bài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ca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ý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kiến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lớn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1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nói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về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nghĩa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tả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thực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ý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kiến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lớn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2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nói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về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ý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nghĩa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tượng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trưng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 algn="just" defTabSz="457200"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C279C09-C5A3-41FD-A222-C0C57FFA1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233702" y="2720050"/>
              <a:ext cx="394408" cy="904394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283070B-A2F7-432D-8722-BE3407843788}"/>
              </a:ext>
            </a:extLst>
          </p:cNvPr>
          <p:cNvGrpSpPr/>
          <p:nvPr/>
        </p:nvGrpSpPr>
        <p:grpSpPr>
          <a:xfrm>
            <a:off x="1491522" y="4460121"/>
            <a:ext cx="8202996" cy="1715351"/>
            <a:chOff x="1379451" y="3341323"/>
            <a:chExt cx="4637835" cy="1715351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61756CF-5E1B-4F02-A87F-8F740F35E7A3}"/>
                </a:ext>
              </a:extLst>
            </p:cNvPr>
            <p:cNvSpPr txBox="1"/>
            <p:nvPr/>
          </p:nvSpPr>
          <p:spPr>
            <a:xfrm>
              <a:off x="1776200" y="3487014"/>
              <a:ext cx="42410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defTabSz="457200">
                <a:defRPr/>
              </a:pP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Cách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sắp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xếp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trật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tự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ý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kiến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như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vậy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giúp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người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đọc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dễ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dàng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nắm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bắt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lập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luận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của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văn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bản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từ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đó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làm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tăng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sức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thuyết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phục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cho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văn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bản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về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hai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ý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nghĩa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của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hình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ảnh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hoa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sen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trong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bài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ca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dao</a:t>
              </a:r>
              <a:r>
                <a:rPr lang="vi-VN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4399CEA-792B-4DB4-B8BA-E9901D33C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379451" y="3341323"/>
              <a:ext cx="394408" cy="904394"/>
            </a:xfrm>
            <a:prstGeom prst="rect">
              <a:avLst/>
            </a:prstGeom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D2F9908-8BD6-4804-A24F-45025592348F}"/>
              </a:ext>
            </a:extLst>
          </p:cNvPr>
          <p:cNvGrpSpPr/>
          <p:nvPr/>
        </p:nvGrpSpPr>
        <p:grpSpPr>
          <a:xfrm>
            <a:off x="6515405" y="2142655"/>
            <a:ext cx="4086848" cy="1882177"/>
            <a:chOff x="1233702" y="2720050"/>
            <a:chExt cx="3624909" cy="1882177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83BA1FD-898F-4D56-95E4-4F40E0E476BF}"/>
                </a:ext>
              </a:extLst>
            </p:cNvPr>
            <p:cNvSpPr txBox="1"/>
            <p:nvPr/>
          </p:nvSpPr>
          <p:spPr>
            <a:xfrm>
              <a:off x="1689904" y="3032567"/>
              <a:ext cx="316870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defTabSz="457200">
                <a:defRPr/>
              </a:pP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Các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ý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kiến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nhỏ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được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sắp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xếp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theo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trình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tự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bố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cục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bài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ca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dao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mạch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triển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khai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ý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của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tác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giả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dân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gian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8FFF1962-B57B-407B-B0BE-359E974C5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233702" y="2720050"/>
              <a:ext cx="394408" cy="904394"/>
            </a:xfrm>
            <a:prstGeom prst="rect">
              <a:avLst/>
            </a:prstGeom>
          </p:spPr>
        </p:pic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48AFE031-4983-4E9A-ACCC-F77C6E8515F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9" t="59041" r="37342" b="26783"/>
          <a:stretch/>
        </p:blipFill>
        <p:spPr>
          <a:xfrm>
            <a:off x="9344090" y="5336471"/>
            <a:ext cx="3046038" cy="158085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430D251-0C6B-4C09-8ED8-04D2D046CF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7" t="16300" r="43469" b="74527"/>
          <a:stretch/>
        </p:blipFill>
        <p:spPr>
          <a:xfrm>
            <a:off x="10353424" y="799377"/>
            <a:ext cx="1265032" cy="75906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B8126B2-28A4-4AC4-80DF-ADC4934930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7" t="16300" r="43469" b="74527"/>
          <a:stretch/>
        </p:blipFill>
        <p:spPr>
          <a:xfrm>
            <a:off x="63697" y="1692386"/>
            <a:ext cx="1869420" cy="112171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BD01CED-E8FB-46CB-851F-AF58731434E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7" t="16300" r="43469" b="74527"/>
          <a:stretch/>
        </p:blipFill>
        <p:spPr>
          <a:xfrm>
            <a:off x="-912594" y="5600867"/>
            <a:ext cx="722177" cy="43333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064252F-B3C1-4F9D-982C-5A39DB0D6CE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7" t="16300" r="43469" b="74527"/>
          <a:stretch/>
        </p:blipFill>
        <p:spPr>
          <a:xfrm>
            <a:off x="10815573" y="2310596"/>
            <a:ext cx="983127" cy="589909"/>
          </a:xfrm>
          <a:prstGeom prst="rect">
            <a:avLst/>
          </a:prstGeom>
        </p:spPr>
      </p:pic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72456563-83B7-43FB-96E8-6C3CBDFB7999}"/>
              </a:ext>
            </a:extLst>
          </p:cNvPr>
          <p:cNvSpPr/>
          <p:nvPr/>
        </p:nvSpPr>
        <p:spPr>
          <a:xfrm>
            <a:off x="1231859" y="1942404"/>
            <a:ext cx="9728281" cy="4741445"/>
          </a:xfrm>
          <a:prstGeom prst="roundRect">
            <a:avLst>
              <a:gd name="adj" fmla="val 13815"/>
            </a:avLst>
          </a:prstGeom>
          <a:noFill/>
          <a:ln w="57150" cap="rnd">
            <a:solidFill>
              <a:srgbClr val="F4DC4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DBEBA32F-2309-4118-95E2-D58407023EE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93844" y="5322790"/>
            <a:ext cx="1254898" cy="1567639"/>
          </a:xfrm>
          <a:prstGeom prst="rect">
            <a:avLst/>
          </a:prstGeom>
        </p:spPr>
      </p:pic>
      <p:pic>
        <p:nvPicPr>
          <p:cNvPr id="34" name="图片 12">
            <a:extLst>
              <a:ext uri="{FF2B5EF4-FFF2-40B4-BE49-F238E27FC236}">
                <a16:creationId xmlns:a16="http://schemas.microsoft.com/office/drawing/2014/main" id="{C17B983D-AB2D-4FDD-86A8-2AB3ECCF9DF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7546" y="0"/>
            <a:ext cx="879341" cy="1047507"/>
          </a:xfrm>
          <a:prstGeom prst="rect">
            <a:avLst/>
          </a:prstGeom>
        </p:spPr>
      </p:pic>
      <p:grpSp>
        <p:nvGrpSpPr>
          <p:cNvPr id="35" name="组合 4">
            <a:extLst>
              <a:ext uri="{FF2B5EF4-FFF2-40B4-BE49-F238E27FC236}">
                <a16:creationId xmlns:a16="http://schemas.microsoft.com/office/drawing/2014/main" id="{671FF296-2195-469D-A92E-6A84BD7F8CB7}"/>
              </a:ext>
            </a:extLst>
          </p:cNvPr>
          <p:cNvGrpSpPr/>
          <p:nvPr/>
        </p:nvGrpSpPr>
        <p:grpSpPr>
          <a:xfrm>
            <a:off x="1126314" y="174151"/>
            <a:ext cx="2528657" cy="700677"/>
            <a:chOff x="1579896" y="2048700"/>
            <a:chExt cx="9597340" cy="324640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6" name="矩形: 圆角 2">
              <a:extLst>
                <a:ext uri="{FF2B5EF4-FFF2-40B4-BE49-F238E27FC236}">
                  <a16:creationId xmlns:a16="http://schemas.microsoft.com/office/drawing/2014/main" id="{7D41B5A7-12E1-424C-B2CE-C1D8639B2EFF}"/>
                </a:ext>
              </a:extLst>
            </p:cNvPr>
            <p:cNvSpPr/>
            <p:nvPr/>
          </p:nvSpPr>
          <p:spPr>
            <a:xfrm>
              <a:off x="1579896" y="2048700"/>
              <a:ext cx="9597340" cy="324640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矩形: 圆角 3">
              <a:extLst>
                <a:ext uri="{FF2B5EF4-FFF2-40B4-BE49-F238E27FC236}">
                  <a16:creationId xmlns:a16="http://schemas.microsoft.com/office/drawing/2014/main" id="{E36A3C6A-0AFB-47A8-BD43-9C3A0378C894}"/>
                </a:ext>
              </a:extLst>
            </p:cNvPr>
            <p:cNvSpPr/>
            <p:nvPr/>
          </p:nvSpPr>
          <p:spPr>
            <a:xfrm>
              <a:off x="1732296" y="2201100"/>
              <a:ext cx="9298377" cy="2967367"/>
            </a:xfrm>
            <a:prstGeom prst="roundRect">
              <a:avLst>
                <a:gd name="adj" fmla="val 13815"/>
              </a:avLst>
            </a:prstGeom>
            <a:grpFill/>
            <a:ln w="57150" cap="rnd">
              <a:solidFill>
                <a:srgbClr val="F4DC41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8" name="文本框 10">
            <a:extLst>
              <a:ext uri="{FF2B5EF4-FFF2-40B4-BE49-F238E27FC236}">
                <a16:creationId xmlns:a16="http://schemas.microsoft.com/office/drawing/2014/main" id="{A017D0F9-FABF-4CFD-B07A-39904E89A0C4}"/>
              </a:ext>
            </a:extLst>
          </p:cNvPr>
          <p:cNvSpPr txBox="1"/>
          <p:nvPr/>
        </p:nvSpPr>
        <p:spPr>
          <a:xfrm>
            <a:off x="1298171" y="201165"/>
            <a:ext cx="2410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Nhận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xét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00F423-A6D4-AEC5-8CA8-11CB4F5D5B8F}"/>
              </a:ext>
            </a:extLst>
          </p:cNvPr>
          <p:cNvSpPr/>
          <p:nvPr/>
        </p:nvSpPr>
        <p:spPr>
          <a:xfrm>
            <a:off x="4485001" y="-66256"/>
            <a:ext cx="6408828" cy="15948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Không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thể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thay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đổi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ý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kiến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lớn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nhỏ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vì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sẽ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làm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xáo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trộn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mạch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lập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văn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bản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gây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khó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tiếp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nhận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người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đọc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506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8" grpId="0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29BD73C-523D-4F47-B794-6C0E8DD9C015}"/>
              </a:ext>
            </a:extLst>
          </p:cNvPr>
          <p:cNvGrpSpPr/>
          <p:nvPr/>
        </p:nvGrpSpPr>
        <p:grpSpPr>
          <a:xfrm>
            <a:off x="1478607" y="419491"/>
            <a:ext cx="4289673" cy="584775"/>
            <a:chOff x="6126807" y="583625"/>
            <a:chExt cx="4289673" cy="584775"/>
          </a:xfrm>
          <a:solidFill>
            <a:srgbClr val="00B050"/>
          </a:solidFill>
        </p:grpSpPr>
        <p:sp>
          <p:nvSpPr>
            <p:cNvPr id="23" name="矩形 9">
              <a:extLst>
                <a:ext uri="{FF2B5EF4-FFF2-40B4-BE49-F238E27FC236}">
                  <a16:creationId xmlns:a16="http://schemas.microsoft.com/office/drawing/2014/main" id="{EE148328-712A-7F44-854B-DC5B499E5A15}"/>
                </a:ext>
              </a:extLst>
            </p:cNvPr>
            <p:cNvSpPr/>
            <p:nvPr/>
          </p:nvSpPr>
          <p:spPr>
            <a:xfrm>
              <a:off x="6126807" y="591344"/>
              <a:ext cx="4004093" cy="5738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24" name="文本框 8">
              <a:extLst>
                <a:ext uri="{FF2B5EF4-FFF2-40B4-BE49-F238E27FC236}">
                  <a16:creationId xmlns:a16="http://schemas.microsoft.com/office/drawing/2014/main" id="{102FE4A9-5B29-4443-A0B3-1FE8E8E0CD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2565" y="583625"/>
              <a:ext cx="4263915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lementine" panose="020F0502020204030203" pitchFamily="34" charset="0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44453"/>
            <a:ext cx="12192000" cy="3713547"/>
          </a:xfrm>
          <a:prstGeom prst="rect">
            <a:avLst/>
          </a:prstGeom>
          <a:noFill/>
        </p:spPr>
      </p:pic>
      <p:sp>
        <p:nvSpPr>
          <p:cNvPr id="21" name="文本框 10">
            <a:extLst>
              <a:ext uri="{FF2B5EF4-FFF2-40B4-BE49-F238E27FC236}">
                <a16:creationId xmlns:a16="http://schemas.microsoft.com/office/drawing/2014/main" id="{792F8D95-532B-30D7-7558-803935AC45F6}"/>
              </a:ext>
            </a:extLst>
          </p:cNvPr>
          <p:cNvSpPr txBox="1"/>
          <p:nvPr/>
        </p:nvSpPr>
        <p:spPr>
          <a:xfrm>
            <a:off x="1391420" y="354760"/>
            <a:ext cx="6783751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lẽ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6">
            <a:extLst>
              <a:ext uri="{FF2B5EF4-FFF2-40B4-BE49-F238E27FC236}">
                <a16:creationId xmlns:a16="http://schemas.microsoft.com/office/drawing/2014/main" id="{9A45DE41-8B42-5596-155A-C189C00A2C6D}"/>
              </a:ext>
            </a:extLst>
          </p:cNvPr>
          <p:cNvSpPr txBox="1"/>
          <p:nvPr/>
        </p:nvSpPr>
        <p:spPr>
          <a:xfrm>
            <a:off x="4059280" y="2422618"/>
            <a:ext cx="69777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lẽ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tỏ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lẽ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id="{4C71E832-6BA3-EB7D-64DD-9932C872E1CA}"/>
              </a:ext>
            </a:extLst>
          </p:cNvPr>
          <p:cNvSpPr/>
          <p:nvPr/>
        </p:nvSpPr>
        <p:spPr>
          <a:xfrm>
            <a:off x="612441" y="1805834"/>
            <a:ext cx="2555302" cy="1927966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 NHÓM ĐÔI</a:t>
            </a:r>
          </a:p>
        </p:txBody>
      </p:sp>
    </p:spTree>
    <p:extLst>
      <p:ext uri="{BB962C8B-B14F-4D97-AF65-F5344CB8AC3E}">
        <p14:creationId xmlns:p14="http://schemas.microsoft.com/office/powerpoint/2010/main" val="3441129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5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0006D7E-6632-4DC3-B288-8D51AB2CE44B}"/>
              </a:ext>
            </a:extLst>
          </p:cNvPr>
          <p:cNvGrpSpPr/>
          <p:nvPr/>
        </p:nvGrpSpPr>
        <p:grpSpPr>
          <a:xfrm>
            <a:off x="-1578011" y="638540"/>
            <a:ext cx="13337886" cy="5789268"/>
            <a:chOff x="-1578011" y="638540"/>
            <a:chExt cx="13337886" cy="5789268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319A1E0A-2470-4827-919C-F76F1F450CCC}"/>
                </a:ext>
              </a:extLst>
            </p:cNvPr>
            <p:cNvSpPr/>
            <p:nvPr/>
          </p:nvSpPr>
          <p:spPr>
            <a:xfrm>
              <a:off x="-1578011" y="4004841"/>
              <a:ext cx="2210765" cy="2210765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8B04B77-152A-4F06-A4B8-9B4E9366EC9C}"/>
                </a:ext>
              </a:extLst>
            </p:cNvPr>
            <p:cNvSpPr/>
            <p:nvPr/>
          </p:nvSpPr>
          <p:spPr>
            <a:xfrm>
              <a:off x="10990161" y="5785413"/>
              <a:ext cx="642395" cy="642395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70E96FE1-1B38-4EBA-A192-0977CFBD8952}"/>
                </a:ext>
              </a:extLst>
            </p:cNvPr>
            <p:cNvSpPr/>
            <p:nvPr/>
          </p:nvSpPr>
          <p:spPr>
            <a:xfrm>
              <a:off x="9526685" y="1521529"/>
              <a:ext cx="335666" cy="335666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ED8908C6-1425-47F9-AF18-DF2B25BF6290}"/>
                </a:ext>
              </a:extLst>
            </p:cNvPr>
            <p:cNvSpPr/>
            <p:nvPr/>
          </p:nvSpPr>
          <p:spPr>
            <a:xfrm>
              <a:off x="4245980" y="4689677"/>
              <a:ext cx="163974" cy="163974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99118130-1DD8-401A-A17D-CEFFF04810FE}"/>
                </a:ext>
              </a:extLst>
            </p:cNvPr>
            <p:cNvSpPr/>
            <p:nvPr/>
          </p:nvSpPr>
          <p:spPr>
            <a:xfrm>
              <a:off x="1430906" y="5405378"/>
              <a:ext cx="405115" cy="405115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5FC2655E-40A6-4A02-94E0-A4AC7BFC3CE9}"/>
                </a:ext>
              </a:extLst>
            </p:cNvPr>
            <p:cNvSpPr/>
            <p:nvPr/>
          </p:nvSpPr>
          <p:spPr>
            <a:xfrm>
              <a:off x="11148348" y="638540"/>
              <a:ext cx="611527" cy="611527"/>
            </a:xfrm>
            <a:prstGeom prst="ellipse">
              <a:avLst/>
            </a:prstGeom>
            <a:solidFill>
              <a:srgbClr val="F4DC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212D2CAF-BF24-460A-81D6-2A53B49E3092}"/>
              </a:ext>
            </a:extLst>
          </p:cNvPr>
          <p:cNvSpPr txBox="1"/>
          <p:nvPr/>
        </p:nvSpPr>
        <p:spPr>
          <a:xfrm>
            <a:off x="2920731" y="168451"/>
            <a:ext cx="729127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lẽ</a:t>
            </a:r>
            <a:r>
              <a:rPr lang="en-US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1430D251-0C6B-4C09-8ED8-04D2D046CF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7" t="16300" r="43469" b="74527"/>
          <a:stretch/>
        </p:blipFill>
        <p:spPr>
          <a:xfrm>
            <a:off x="10353424" y="799377"/>
            <a:ext cx="1265032" cy="75906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064252F-B3C1-4F9D-982C-5A39DB0D6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7" t="16300" r="43469" b="74527"/>
          <a:stretch/>
        </p:blipFill>
        <p:spPr>
          <a:xfrm>
            <a:off x="10681993" y="2692719"/>
            <a:ext cx="983127" cy="589909"/>
          </a:xfrm>
          <a:prstGeom prst="rect">
            <a:avLst/>
          </a:prstGeom>
        </p:spPr>
      </p:pic>
      <p:pic>
        <p:nvPicPr>
          <p:cNvPr id="34" name="图片 12">
            <a:extLst>
              <a:ext uri="{FF2B5EF4-FFF2-40B4-BE49-F238E27FC236}">
                <a16:creationId xmlns:a16="http://schemas.microsoft.com/office/drawing/2014/main" id="{C17B983D-AB2D-4FDD-86A8-2AB3ECCF9D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2576" y="159262"/>
            <a:ext cx="879341" cy="1047507"/>
          </a:xfrm>
          <a:prstGeom prst="rect">
            <a:avLst/>
          </a:prstGeom>
        </p:spPr>
      </p:pic>
      <p:grpSp>
        <p:nvGrpSpPr>
          <p:cNvPr id="39" name="组合 40">
            <a:extLst>
              <a:ext uri="{FF2B5EF4-FFF2-40B4-BE49-F238E27FC236}">
                <a16:creationId xmlns:a16="http://schemas.microsoft.com/office/drawing/2014/main" id="{D93AC654-EA42-4BBF-AB3C-00DF2E91ACB5}"/>
              </a:ext>
            </a:extLst>
          </p:cNvPr>
          <p:cNvGrpSpPr/>
          <p:nvPr/>
        </p:nvGrpSpPr>
        <p:grpSpPr>
          <a:xfrm>
            <a:off x="4698976" y="2381737"/>
            <a:ext cx="3197892" cy="2979406"/>
            <a:chOff x="4161629" y="1536409"/>
            <a:chExt cx="3868742" cy="3780224"/>
          </a:xfrm>
        </p:grpSpPr>
        <p:grpSp>
          <p:nvGrpSpPr>
            <p:cNvPr id="40" name="组合 26">
              <a:extLst>
                <a:ext uri="{FF2B5EF4-FFF2-40B4-BE49-F238E27FC236}">
                  <a16:creationId xmlns:a16="http://schemas.microsoft.com/office/drawing/2014/main" id="{86D27541-1A26-4D0C-AC50-618031A6AD7D}"/>
                </a:ext>
              </a:extLst>
            </p:cNvPr>
            <p:cNvGrpSpPr/>
            <p:nvPr/>
          </p:nvGrpSpPr>
          <p:grpSpPr>
            <a:xfrm>
              <a:off x="4161629" y="1536409"/>
              <a:ext cx="3868742" cy="3780224"/>
              <a:chOff x="4161629" y="1536409"/>
              <a:chExt cx="3868742" cy="3780224"/>
            </a:xfrm>
          </p:grpSpPr>
          <p:grpSp>
            <p:nvGrpSpPr>
              <p:cNvPr id="42" name="组合 1">
                <a:extLst>
                  <a:ext uri="{FF2B5EF4-FFF2-40B4-BE49-F238E27FC236}">
                    <a16:creationId xmlns:a16="http://schemas.microsoft.com/office/drawing/2014/main" id="{5A02E50D-B2D6-4E76-9DCA-F6C4C2358EE4}"/>
                  </a:ext>
                </a:extLst>
              </p:cNvPr>
              <p:cNvGrpSpPr/>
              <p:nvPr/>
            </p:nvGrpSpPr>
            <p:grpSpPr>
              <a:xfrm>
                <a:off x="4161629" y="1536409"/>
                <a:ext cx="3868742" cy="3780224"/>
                <a:chOff x="3870529" y="1937576"/>
                <a:chExt cx="4450944" cy="4349105"/>
              </a:xfrm>
            </p:grpSpPr>
            <p:sp>
              <p:nvSpPr>
                <p:cNvPr id="47" name="Teardrop 32">
                  <a:extLst>
                    <a:ext uri="{FF2B5EF4-FFF2-40B4-BE49-F238E27FC236}">
                      <a16:creationId xmlns:a16="http://schemas.microsoft.com/office/drawing/2014/main" id="{8CF348FC-8AB7-4064-B6B0-27317F257FA7}"/>
                    </a:ext>
                  </a:extLst>
                </p:cNvPr>
                <p:cNvSpPr/>
                <p:nvPr/>
              </p:nvSpPr>
              <p:spPr>
                <a:xfrm rot="5400000">
                  <a:off x="3870530" y="1943278"/>
                  <a:ext cx="1970297" cy="1970299"/>
                </a:xfrm>
                <a:prstGeom prst="teardrop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Teardrop 35">
                  <a:extLst>
                    <a:ext uri="{FF2B5EF4-FFF2-40B4-BE49-F238E27FC236}">
                      <a16:creationId xmlns:a16="http://schemas.microsoft.com/office/drawing/2014/main" id="{02A43252-6A0E-42BD-AA4B-1BA29CC40204}"/>
                    </a:ext>
                  </a:extLst>
                </p:cNvPr>
                <p:cNvSpPr/>
                <p:nvPr/>
              </p:nvSpPr>
              <p:spPr>
                <a:xfrm rot="16200000" flipH="1">
                  <a:off x="6351175" y="1937575"/>
                  <a:ext cx="1970297" cy="1970299"/>
                </a:xfrm>
                <a:prstGeom prst="teardrop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Teardrop 38">
                  <a:extLst>
                    <a:ext uri="{FF2B5EF4-FFF2-40B4-BE49-F238E27FC236}">
                      <a16:creationId xmlns:a16="http://schemas.microsoft.com/office/drawing/2014/main" id="{17DA25F9-CD9B-4433-BCA4-3DB700E7BB14}"/>
                    </a:ext>
                  </a:extLst>
                </p:cNvPr>
                <p:cNvSpPr/>
                <p:nvPr/>
              </p:nvSpPr>
              <p:spPr>
                <a:xfrm rot="16200000" flipV="1">
                  <a:off x="3870530" y="4316383"/>
                  <a:ext cx="1970297" cy="1970299"/>
                </a:xfrm>
                <a:prstGeom prst="teardrop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Teardrop 41">
                  <a:extLst>
                    <a:ext uri="{FF2B5EF4-FFF2-40B4-BE49-F238E27FC236}">
                      <a16:creationId xmlns:a16="http://schemas.microsoft.com/office/drawing/2014/main" id="{8CA4D9DE-02D2-4513-B22F-11223BFE3AA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6351175" y="4316383"/>
                  <a:ext cx="1970297" cy="1970299"/>
                </a:xfrm>
                <a:prstGeom prst="teardrop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51" name="Group 27">
                  <a:extLst>
                    <a:ext uri="{FF2B5EF4-FFF2-40B4-BE49-F238E27FC236}">
                      <a16:creationId xmlns:a16="http://schemas.microsoft.com/office/drawing/2014/main" id="{83C7ACE7-75F3-47F2-89C3-4D2548D78BB0}"/>
                    </a:ext>
                  </a:extLst>
                </p:cNvPr>
                <p:cNvGrpSpPr/>
                <p:nvPr/>
              </p:nvGrpSpPr>
              <p:grpSpPr>
                <a:xfrm>
                  <a:off x="4534812" y="2575433"/>
                  <a:ext cx="758262" cy="758262"/>
                  <a:chOff x="10996613" y="1925638"/>
                  <a:chExt cx="534987" cy="534988"/>
                </a:xfrm>
                <a:solidFill>
                  <a:schemeClr val="bg1"/>
                </a:solidFill>
              </p:grpSpPr>
              <p:sp>
                <p:nvSpPr>
                  <p:cNvPr id="57" name="Freeform 6">
                    <a:extLst>
                      <a:ext uri="{FF2B5EF4-FFF2-40B4-BE49-F238E27FC236}">
                        <a16:creationId xmlns:a16="http://schemas.microsoft.com/office/drawing/2014/main" id="{770059BE-6CD9-4EBF-9AA7-F8A1F8AF01B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996613" y="1925638"/>
                    <a:ext cx="534987" cy="534988"/>
                  </a:xfrm>
                  <a:custGeom>
                    <a:avLst/>
                    <a:gdLst>
                      <a:gd name="T0" fmla="*/ 1446 w 3370"/>
                      <a:gd name="T1" fmla="*/ 543 h 3371"/>
                      <a:gd name="T2" fmla="*/ 1099 w 3370"/>
                      <a:gd name="T3" fmla="*/ 703 h 3371"/>
                      <a:gd name="T4" fmla="*/ 750 w 3370"/>
                      <a:gd name="T5" fmla="*/ 523 h 3371"/>
                      <a:gd name="T6" fmla="*/ 518 w 3370"/>
                      <a:gd name="T7" fmla="*/ 737 h 3371"/>
                      <a:gd name="T8" fmla="*/ 710 w 3370"/>
                      <a:gd name="T9" fmla="*/ 1069 h 3371"/>
                      <a:gd name="T10" fmla="*/ 568 w 3370"/>
                      <a:gd name="T11" fmla="*/ 1428 h 3371"/>
                      <a:gd name="T12" fmla="*/ 192 w 3370"/>
                      <a:gd name="T13" fmla="*/ 1536 h 3371"/>
                      <a:gd name="T14" fmla="*/ 524 w 3370"/>
                      <a:gd name="T15" fmla="*/ 1916 h 3371"/>
                      <a:gd name="T16" fmla="*/ 665 w 3370"/>
                      <a:gd name="T17" fmla="*/ 2204 h 3371"/>
                      <a:gd name="T18" fmla="*/ 526 w 3370"/>
                      <a:gd name="T19" fmla="*/ 2621 h 3371"/>
                      <a:gd name="T20" fmla="*/ 749 w 3370"/>
                      <a:gd name="T21" fmla="*/ 2861 h 3371"/>
                      <a:gd name="T22" fmla="*/ 1044 w 3370"/>
                      <a:gd name="T23" fmla="*/ 2666 h 3371"/>
                      <a:gd name="T24" fmla="*/ 1325 w 3370"/>
                      <a:gd name="T25" fmla="*/ 2773 h 3371"/>
                      <a:gd name="T26" fmla="*/ 1519 w 3370"/>
                      <a:gd name="T27" fmla="*/ 3167 h 3371"/>
                      <a:gd name="T28" fmla="*/ 1851 w 3370"/>
                      <a:gd name="T29" fmla="*/ 3167 h 3371"/>
                      <a:gd name="T30" fmla="*/ 2048 w 3370"/>
                      <a:gd name="T31" fmla="*/ 2773 h 3371"/>
                      <a:gd name="T32" fmla="*/ 2351 w 3370"/>
                      <a:gd name="T33" fmla="*/ 2666 h 3371"/>
                      <a:gd name="T34" fmla="*/ 2631 w 3370"/>
                      <a:gd name="T35" fmla="*/ 2854 h 3371"/>
                      <a:gd name="T36" fmla="*/ 2676 w 3370"/>
                      <a:gd name="T37" fmla="*/ 2370 h 3371"/>
                      <a:gd name="T38" fmla="*/ 2743 w 3370"/>
                      <a:gd name="T39" fmla="*/ 2123 h 3371"/>
                      <a:gd name="T40" fmla="*/ 2870 w 3370"/>
                      <a:gd name="T41" fmla="*/ 1902 h 3371"/>
                      <a:gd name="T42" fmla="*/ 3181 w 3370"/>
                      <a:gd name="T43" fmla="*/ 1529 h 3371"/>
                      <a:gd name="T44" fmla="*/ 2803 w 3370"/>
                      <a:gd name="T45" fmla="*/ 1421 h 3371"/>
                      <a:gd name="T46" fmla="*/ 2659 w 3370"/>
                      <a:gd name="T47" fmla="*/ 1063 h 3371"/>
                      <a:gd name="T48" fmla="*/ 2849 w 3370"/>
                      <a:gd name="T49" fmla="*/ 732 h 3371"/>
                      <a:gd name="T50" fmla="*/ 2618 w 3370"/>
                      <a:gd name="T51" fmla="*/ 519 h 3371"/>
                      <a:gd name="T52" fmla="*/ 2268 w 3370"/>
                      <a:gd name="T53" fmla="*/ 700 h 3371"/>
                      <a:gd name="T54" fmla="*/ 1913 w 3370"/>
                      <a:gd name="T55" fmla="*/ 540 h 3371"/>
                      <a:gd name="T56" fmla="*/ 1532 w 3370"/>
                      <a:gd name="T57" fmla="*/ 189 h 3371"/>
                      <a:gd name="T58" fmla="*/ 1973 w 3370"/>
                      <a:gd name="T59" fmla="*/ 60 h 3371"/>
                      <a:gd name="T60" fmla="*/ 2233 w 3370"/>
                      <a:gd name="T61" fmla="*/ 468 h 3371"/>
                      <a:gd name="T62" fmla="*/ 2659 w 3370"/>
                      <a:gd name="T63" fmla="*/ 331 h 3371"/>
                      <a:gd name="T64" fmla="*/ 3022 w 3370"/>
                      <a:gd name="T65" fmla="*/ 652 h 3371"/>
                      <a:gd name="T66" fmla="*/ 3005 w 3370"/>
                      <a:gd name="T67" fmla="*/ 868 h 3371"/>
                      <a:gd name="T68" fmla="*/ 3260 w 3370"/>
                      <a:gd name="T69" fmla="*/ 1353 h 3371"/>
                      <a:gd name="T70" fmla="*/ 3370 w 3370"/>
                      <a:gd name="T71" fmla="*/ 1537 h 3371"/>
                      <a:gd name="T72" fmla="*/ 3286 w 3370"/>
                      <a:gd name="T73" fmla="*/ 2001 h 3371"/>
                      <a:gd name="T74" fmla="*/ 2865 w 3370"/>
                      <a:gd name="T75" fmla="*/ 2309 h 3371"/>
                      <a:gd name="T76" fmla="*/ 3033 w 3370"/>
                      <a:gd name="T77" fmla="*/ 2690 h 3371"/>
                      <a:gd name="T78" fmla="*/ 2689 w 3370"/>
                      <a:gd name="T79" fmla="*/ 3034 h 3371"/>
                      <a:gd name="T80" fmla="*/ 2309 w 3370"/>
                      <a:gd name="T81" fmla="*/ 2866 h 3371"/>
                      <a:gd name="T82" fmla="*/ 2001 w 3370"/>
                      <a:gd name="T83" fmla="*/ 3287 h 3371"/>
                      <a:gd name="T84" fmla="*/ 1536 w 3370"/>
                      <a:gd name="T85" fmla="*/ 3371 h 3371"/>
                      <a:gd name="T86" fmla="*/ 1352 w 3370"/>
                      <a:gd name="T87" fmla="*/ 3260 h 3371"/>
                      <a:gd name="T88" fmla="*/ 871 w 3370"/>
                      <a:gd name="T89" fmla="*/ 3010 h 3371"/>
                      <a:gd name="T90" fmla="*/ 656 w 3370"/>
                      <a:gd name="T91" fmla="*/ 3026 h 3371"/>
                      <a:gd name="T92" fmla="*/ 335 w 3370"/>
                      <a:gd name="T93" fmla="*/ 2663 h 3371"/>
                      <a:gd name="T94" fmla="*/ 473 w 3370"/>
                      <a:gd name="T95" fmla="*/ 2242 h 3371"/>
                      <a:gd name="T96" fmla="*/ 60 w 3370"/>
                      <a:gd name="T97" fmla="*/ 1988 h 3371"/>
                      <a:gd name="T98" fmla="*/ 3 w 3370"/>
                      <a:gd name="T99" fmla="*/ 1511 h 3371"/>
                      <a:gd name="T100" fmla="*/ 141 w 3370"/>
                      <a:gd name="T101" fmla="*/ 1347 h 3371"/>
                      <a:gd name="T102" fmla="*/ 344 w 3370"/>
                      <a:gd name="T103" fmla="*/ 843 h 3371"/>
                      <a:gd name="T104" fmla="*/ 361 w 3370"/>
                      <a:gd name="T105" fmla="*/ 629 h 3371"/>
                      <a:gd name="T106" fmla="*/ 741 w 3370"/>
                      <a:gd name="T107" fmla="*/ 332 h 3371"/>
                      <a:gd name="T108" fmla="*/ 1206 w 3370"/>
                      <a:gd name="T109" fmla="*/ 440 h 3371"/>
                      <a:gd name="T110" fmla="*/ 1409 w 3370"/>
                      <a:gd name="T111" fmla="*/ 40 h 33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370" h="3371">
                        <a:moveTo>
                          <a:pt x="1532" y="189"/>
                        </a:moveTo>
                        <a:lnTo>
                          <a:pt x="1524" y="192"/>
                        </a:lnTo>
                        <a:lnTo>
                          <a:pt x="1518" y="198"/>
                        </a:lnTo>
                        <a:lnTo>
                          <a:pt x="1513" y="205"/>
                        </a:lnTo>
                        <a:lnTo>
                          <a:pt x="1463" y="503"/>
                        </a:lnTo>
                        <a:lnTo>
                          <a:pt x="1457" y="524"/>
                        </a:lnTo>
                        <a:lnTo>
                          <a:pt x="1446" y="543"/>
                        </a:lnTo>
                        <a:lnTo>
                          <a:pt x="1432" y="558"/>
                        </a:lnTo>
                        <a:lnTo>
                          <a:pt x="1414" y="571"/>
                        </a:lnTo>
                        <a:lnTo>
                          <a:pt x="1394" y="579"/>
                        </a:lnTo>
                        <a:lnTo>
                          <a:pt x="1317" y="602"/>
                        </a:lnTo>
                        <a:lnTo>
                          <a:pt x="1242" y="631"/>
                        </a:lnTo>
                        <a:lnTo>
                          <a:pt x="1169" y="665"/>
                        </a:lnTo>
                        <a:lnTo>
                          <a:pt x="1099" y="703"/>
                        </a:lnTo>
                        <a:lnTo>
                          <a:pt x="1079" y="712"/>
                        </a:lnTo>
                        <a:lnTo>
                          <a:pt x="1058" y="716"/>
                        </a:lnTo>
                        <a:lnTo>
                          <a:pt x="1036" y="715"/>
                        </a:lnTo>
                        <a:lnTo>
                          <a:pt x="1015" y="710"/>
                        </a:lnTo>
                        <a:lnTo>
                          <a:pt x="995" y="699"/>
                        </a:lnTo>
                        <a:lnTo>
                          <a:pt x="753" y="525"/>
                        </a:lnTo>
                        <a:lnTo>
                          <a:pt x="750" y="523"/>
                        </a:lnTo>
                        <a:lnTo>
                          <a:pt x="745" y="522"/>
                        </a:lnTo>
                        <a:lnTo>
                          <a:pt x="741" y="522"/>
                        </a:lnTo>
                        <a:lnTo>
                          <a:pt x="738" y="522"/>
                        </a:lnTo>
                        <a:lnTo>
                          <a:pt x="735" y="523"/>
                        </a:lnTo>
                        <a:lnTo>
                          <a:pt x="732" y="524"/>
                        </a:lnTo>
                        <a:lnTo>
                          <a:pt x="728" y="527"/>
                        </a:lnTo>
                        <a:lnTo>
                          <a:pt x="518" y="737"/>
                        </a:lnTo>
                        <a:lnTo>
                          <a:pt x="514" y="745"/>
                        </a:lnTo>
                        <a:lnTo>
                          <a:pt x="513" y="754"/>
                        </a:lnTo>
                        <a:lnTo>
                          <a:pt x="516" y="762"/>
                        </a:lnTo>
                        <a:lnTo>
                          <a:pt x="691" y="1008"/>
                        </a:lnTo>
                        <a:lnTo>
                          <a:pt x="702" y="1027"/>
                        </a:lnTo>
                        <a:lnTo>
                          <a:pt x="709" y="1048"/>
                        </a:lnTo>
                        <a:lnTo>
                          <a:pt x="710" y="1069"/>
                        </a:lnTo>
                        <a:lnTo>
                          <a:pt x="706" y="1091"/>
                        </a:lnTo>
                        <a:lnTo>
                          <a:pt x="696" y="1111"/>
                        </a:lnTo>
                        <a:lnTo>
                          <a:pt x="658" y="1181"/>
                        </a:lnTo>
                        <a:lnTo>
                          <a:pt x="626" y="1255"/>
                        </a:lnTo>
                        <a:lnTo>
                          <a:pt x="598" y="1329"/>
                        </a:lnTo>
                        <a:lnTo>
                          <a:pt x="576" y="1406"/>
                        </a:lnTo>
                        <a:lnTo>
                          <a:pt x="568" y="1428"/>
                        </a:lnTo>
                        <a:lnTo>
                          <a:pt x="556" y="1445"/>
                        </a:lnTo>
                        <a:lnTo>
                          <a:pt x="540" y="1460"/>
                        </a:lnTo>
                        <a:lnTo>
                          <a:pt x="521" y="1471"/>
                        </a:lnTo>
                        <a:lnTo>
                          <a:pt x="500" y="1477"/>
                        </a:lnTo>
                        <a:lnTo>
                          <a:pt x="206" y="1526"/>
                        </a:lnTo>
                        <a:lnTo>
                          <a:pt x="198" y="1529"/>
                        </a:lnTo>
                        <a:lnTo>
                          <a:pt x="192" y="1536"/>
                        </a:lnTo>
                        <a:lnTo>
                          <a:pt x="190" y="1545"/>
                        </a:lnTo>
                        <a:lnTo>
                          <a:pt x="190" y="1841"/>
                        </a:lnTo>
                        <a:lnTo>
                          <a:pt x="192" y="1850"/>
                        </a:lnTo>
                        <a:lnTo>
                          <a:pt x="198" y="1856"/>
                        </a:lnTo>
                        <a:lnTo>
                          <a:pt x="206" y="1859"/>
                        </a:lnTo>
                        <a:lnTo>
                          <a:pt x="504" y="1910"/>
                        </a:lnTo>
                        <a:lnTo>
                          <a:pt x="524" y="1916"/>
                        </a:lnTo>
                        <a:lnTo>
                          <a:pt x="544" y="1927"/>
                        </a:lnTo>
                        <a:lnTo>
                          <a:pt x="559" y="1942"/>
                        </a:lnTo>
                        <a:lnTo>
                          <a:pt x="571" y="1959"/>
                        </a:lnTo>
                        <a:lnTo>
                          <a:pt x="580" y="1980"/>
                        </a:lnTo>
                        <a:lnTo>
                          <a:pt x="602" y="2057"/>
                        </a:lnTo>
                        <a:lnTo>
                          <a:pt x="631" y="2131"/>
                        </a:lnTo>
                        <a:lnTo>
                          <a:pt x="665" y="2204"/>
                        </a:lnTo>
                        <a:lnTo>
                          <a:pt x="703" y="2274"/>
                        </a:lnTo>
                        <a:lnTo>
                          <a:pt x="713" y="2294"/>
                        </a:lnTo>
                        <a:lnTo>
                          <a:pt x="717" y="2316"/>
                        </a:lnTo>
                        <a:lnTo>
                          <a:pt x="716" y="2337"/>
                        </a:lnTo>
                        <a:lnTo>
                          <a:pt x="710" y="2359"/>
                        </a:lnTo>
                        <a:lnTo>
                          <a:pt x="699" y="2378"/>
                        </a:lnTo>
                        <a:lnTo>
                          <a:pt x="526" y="2621"/>
                        </a:lnTo>
                        <a:lnTo>
                          <a:pt x="523" y="2629"/>
                        </a:lnTo>
                        <a:lnTo>
                          <a:pt x="524" y="2637"/>
                        </a:lnTo>
                        <a:lnTo>
                          <a:pt x="528" y="2646"/>
                        </a:lnTo>
                        <a:lnTo>
                          <a:pt x="738" y="2855"/>
                        </a:lnTo>
                        <a:lnTo>
                          <a:pt x="741" y="2858"/>
                        </a:lnTo>
                        <a:lnTo>
                          <a:pt x="745" y="2860"/>
                        </a:lnTo>
                        <a:lnTo>
                          <a:pt x="749" y="2861"/>
                        </a:lnTo>
                        <a:lnTo>
                          <a:pt x="752" y="2861"/>
                        </a:lnTo>
                        <a:lnTo>
                          <a:pt x="755" y="2861"/>
                        </a:lnTo>
                        <a:lnTo>
                          <a:pt x="759" y="2859"/>
                        </a:lnTo>
                        <a:lnTo>
                          <a:pt x="762" y="2858"/>
                        </a:lnTo>
                        <a:lnTo>
                          <a:pt x="1009" y="2681"/>
                        </a:lnTo>
                        <a:lnTo>
                          <a:pt x="1026" y="2672"/>
                        </a:lnTo>
                        <a:lnTo>
                          <a:pt x="1044" y="2666"/>
                        </a:lnTo>
                        <a:lnTo>
                          <a:pt x="1063" y="2664"/>
                        </a:lnTo>
                        <a:lnTo>
                          <a:pt x="1079" y="2666"/>
                        </a:lnTo>
                        <a:lnTo>
                          <a:pt x="1096" y="2670"/>
                        </a:lnTo>
                        <a:lnTo>
                          <a:pt x="1111" y="2677"/>
                        </a:lnTo>
                        <a:lnTo>
                          <a:pt x="1181" y="2713"/>
                        </a:lnTo>
                        <a:lnTo>
                          <a:pt x="1252" y="2746"/>
                        </a:lnTo>
                        <a:lnTo>
                          <a:pt x="1325" y="2773"/>
                        </a:lnTo>
                        <a:lnTo>
                          <a:pt x="1400" y="2795"/>
                        </a:lnTo>
                        <a:lnTo>
                          <a:pt x="1420" y="2803"/>
                        </a:lnTo>
                        <a:lnTo>
                          <a:pt x="1438" y="2816"/>
                        </a:lnTo>
                        <a:lnTo>
                          <a:pt x="1453" y="2831"/>
                        </a:lnTo>
                        <a:lnTo>
                          <a:pt x="1463" y="2849"/>
                        </a:lnTo>
                        <a:lnTo>
                          <a:pt x="1469" y="2871"/>
                        </a:lnTo>
                        <a:lnTo>
                          <a:pt x="1519" y="3167"/>
                        </a:lnTo>
                        <a:lnTo>
                          <a:pt x="1522" y="3175"/>
                        </a:lnTo>
                        <a:lnTo>
                          <a:pt x="1529" y="3180"/>
                        </a:lnTo>
                        <a:lnTo>
                          <a:pt x="1537" y="3182"/>
                        </a:lnTo>
                        <a:lnTo>
                          <a:pt x="1834" y="3182"/>
                        </a:lnTo>
                        <a:lnTo>
                          <a:pt x="1842" y="3180"/>
                        </a:lnTo>
                        <a:lnTo>
                          <a:pt x="1848" y="3175"/>
                        </a:lnTo>
                        <a:lnTo>
                          <a:pt x="1851" y="3167"/>
                        </a:lnTo>
                        <a:lnTo>
                          <a:pt x="1902" y="2871"/>
                        </a:lnTo>
                        <a:lnTo>
                          <a:pt x="1908" y="2850"/>
                        </a:lnTo>
                        <a:lnTo>
                          <a:pt x="1918" y="2831"/>
                        </a:lnTo>
                        <a:lnTo>
                          <a:pt x="1932" y="2816"/>
                        </a:lnTo>
                        <a:lnTo>
                          <a:pt x="1951" y="2803"/>
                        </a:lnTo>
                        <a:lnTo>
                          <a:pt x="1971" y="2795"/>
                        </a:lnTo>
                        <a:lnTo>
                          <a:pt x="2048" y="2773"/>
                        </a:lnTo>
                        <a:lnTo>
                          <a:pt x="2123" y="2745"/>
                        </a:lnTo>
                        <a:lnTo>
                          <a:pt x="2196" y="2711"/>
                        </a:lnTo>
                        <a:lnTo>
                          <a:pt x="2266" y="2672"/>
                        </a:lnTo>
                        <a:lnTo>
                          <a:pt x="2287" y="2664"/>
                        </a:lnTo>
                        <a:lnTo>
                          <a:pt x="2308" y="2660"/>
                        </a:lnTo>
                        <a:lnTo>
                          <a:pt x="2330" y="2661"/>
                        </a:lnTo>
                        <a:lnTo>
                          <a:pt x="2351" y="2666"/>
                        </a:lnTo>
                        <a:lnTo>
                          <a:pt x="2370" y="2677"/>
                        </a:lnTo>
                        <a:lnTo>
                          <a:pt x="2614" y="2850"/>
                        </a:lnTo>
                        <a:lnTo>
                          <a:pt x="2617" y="2853"/>
                        </a:lnTo>
                        <a:lnTo>
                          <a:pt x="2620" y="2854"/>
                        </a:lnTo>
                        <a:lnTo>
                          <a:pt x="2625" y="2855"/>
                        </a:lnTo>
                        <a:lnTo>
                          <a:pt x="2628" y="2855"/>
                        </a:lnTo>
                        <a:lnTo>
                          <a:pt x="2631" y="2854"/>
                        </a:lnTo>
                        <a:lnTo>
                          <a:pt x="2635" y="2851"/>
                        </a:lnTo>
                        <a:lnTo>
                          <a:pt x="2638" y="2848"/>
                        </a:lnTo>
                        <a:lnTo>
                          <a:pt x="2848" y="2638"/>
                        </a:lnTo>
                        <a:lnTo>
                          <a:pt x="2853" y="2631"/>
                        </a:lnTo>
                        <a:lnTo>
                          <a:pt x="2853" y="2623"/>
                        </a:lnTo>
                        <a:lnTo>
                          <a:pt x="2850" y="2615"/>
                        </a:lnTo>
                        <a:lnTo>
                          <a:pt x="2676" y="2370"/>
                        </a:lnTo>
                        <a:lnTo>
                          <a:pt x="2665" y="2351"/>
                        </a:lnTo>
                        <a:lnTo>
                          <a:pt x="2659" y="2329"/>
                        </a:lnTo>
                        <a:lnTo>
                          <a:pt x="2659" y="2308"/>
                        </a:lnTo>
                        <a:lnTo>
                          <a:pt x="2663" y="2286"/>
                        </a:lnTo>
                        <a:lnTo>
                          <a:pt x="2672" y="2267"/>
                        </a:lnTo>
                        <a:lnTo>
                          <a:pt x="2711" y="2196"/>
                        </a:lnTo>
                        <a:lnTo>
                          <a:pt x="2743" y="2123"/>
                        </a:lnTo>
                        <a:lnTo>
                          <a:pt x="2772" y="2048"/>
                        </a:lnTo>
                        <a:lnTo>
                          <a:pt x="2794" y="1972"/>
                        </a:lnTo>
                        <a:lnTo>
                          <a:pt x="2803" y="1951"/>
                        </a:lnTo>
                        <a:lnTo>
                          <a:pt x="2814" y="1933"/>
                        </a:lnTo>
                        <a:lnTo>
                          <a:pt x="2830" y="1918"/>
                        </a:lnTo>
                        <a:lnTo>
                          <a:pt x="2849" y="1908"/>
                        </a:lnTo>
                        <a:lnTo>
                          <a:pt x="2870" y="1902"/>
                        </a:lnTo>
                        <a:lnTo>
                          <a:pt x="3166" y="1852"/>
                        </a:lnTo>
                        <a:lnTo>
                          <a:pt x="3174" y="1849"/>
                        </a:lnTo>
                        <a:lnTo>
                          <a:pt x="3180" y="1843"/>
                        </a:lnTo>
                        <a:lnTo>
                          <a:pt x="3182" y="1834"/>
                        </a:lnTo>
                        <a:lnTo>
                          <a:pt x="3183" y="1834"/>
                        </a:lnTo>
                        <a:lnTo>
                          <a:pt x="3183" y="1537"/>
                        </a:lnTo>
                        <a:lnTo>
                          <a:pt x="3181" y="1529"/>
                        </a:lnTo>
                        <a:lnTo>
                          <a:pt x="3175" y="1523"/>
                        </a:lnTo>
                        <a:lnTo>
                          <a:pt x="3167" y="1519"/>
                        </a:lnTo>
                        <a:lnTo>
                          <a:pt x="2871" y="1469"/>
                        </a:lnTo>
                        <a:lnTo>
                          <a:pt x="2850" y="1464"/>
                        </a:lnTo>
                        <a:lnTo>
                          <a:pt x="2831" y="1452"/>
                        </a:lnTo>
                        <a:lnTo>
                          <a:pt x="2815" y="1438"/>
                        </a:lnTo>
                        <a:lnTo>
                          <a:pt x="2803" y="1421"/>
                        </a:lnTo>
                        <a:lnTo>
                          <a:pt x="2796" y="1399"/>
                        </a:lnTo>
                        <a:lnTo>
                          <a:pt x="2773" y="1322"/>
                        </a:lnTo>
                        <a:lnTo>
                          <a:pt x="2744" y="1248"/>
                        </a:lnTo>
                        <a:lnTo>
                          <a:pt x="2712" y="1175"/>
                        </a:lnTo>
                        <a:lnTo>
                          <a:pt x="2673" y="1104"/>
                        </a:lnTo>
                        <a:lnTo>
                          <a:pt x="2663" y="1085"/>
                        </a:lnTo>
                        <a:lnTo>
                          <a:pt x="2659" y="1063"/>
                        </a:lnTo>
                        <a:lnTo>
                          <a:pt x="2660" y="1042"/>
                        </a:lnTo>
                        <a:lnTo>
                          <a:pt x="2666" y="1020"/>
                        </a:lnTo>
                        <a:lnTo>
                          <a:pt x="2677" y="1001"/>
                        </a:lnTo>
                        <a:lnTo>
                          <a:pt x="2851" y="757"/>
                        </a:lnTo>
                        <a:lnTo>
                          <a:pt x="2854" y="749"/>
                        </a:lnTo>
                        <a:lnTo>
                          <a:pt x="2853" y="740"/>
                        </a:lnTo>
                        <a:lnTo>
                          <a:pt x="2849" y="732"/>
                        </a:lnTo>
                        <a:lnTo>
                          <a:pt x="2639" y="522"/>
                        </a:lnTo>
                        <a:lnTo>
                          <a:pt x="2635" y="520"/>
                        </a:lnTo>
                        <a:lnTo>
                          <a:pt x="2632" y="518"/>
                        </a:lnTo>
                        <a:lnTo>
                          <a:pt x="2629" y="517"/>
                        </a:lnTo>
                        <a:lnTo>
                          <a:pt x="2626" y="517"/>
                        </a:lnTo>
                        <a:lnTo>
                          <a:pt x="2622" y="517"/>
                        </a:lnTo>
                        <a:lnTo>
                          <a:pt x="2618" y="519"/>
                        </a:lnTo>
                        <a:lnTo>
                          <a:pt x="2615" y="520"/>
                        </a:lnTo>
                        <a:lnTo>
                          <a:pt x="2372" y="695"/>
                        </a:lnTo>
                        <a:lnTo>
                          <a:pt x="2352" y="706"/>
                        </a:lnTo>
                        <a:lnTo>
                          <a:pt x="2332" y="712"/>
                        </a:lnTo>
                        <a:lnTo>
                          <a:pt x="2310" y="713"/>
                        </a:lnTo>
                        <a:lnTo>
                          <a:pt x="2289" y="709"/>
                        </a:lnTo>
                        <a:lnTo>
                          <a:pt x="2268" y="700"/>
                        </a:lnTo>
                        <a:lnTo>
                          <a:pt x="2196" y="661"/>
                        </a:lnTo>
                        <a:lnTo>
                          <a:pt x="2122" y="627"/>
                        </a:lnTo>
                        <a:lnTo>
                          <a:pt x="2045" y="598"/>
                        </a:lnTo>
                        <a:lnTo>
                          <a:pt x="1966" y="576"/>
                        </a:lnTo>
                        <a:lnTo>
                          <a:pt x="1946" y="567"/>
                        </a:lnTo>
                        <a:lnTo>
                          <a:pt x="1928" y="555"/>
                        </a:lnTo>
                        <a:lnTo>
                          <a:pt x="1913" y="540"/>
                        </a:lnTo>
                        <a:lnTo>
                          <a:pt x="1903" y="520"/>
                        </a:lnTo>
                        <a:lnTo>
                          <a:pt x="1896" y="499"/>
                        </a:lnTo>
                        <a:lnTo>
                          <a:pt x="1847" y="205"/>
                        </a:lnTo>
                        <a:lnTo>
                          <a:pt x="1843" y="198"/>
                        </a:lnTo>
                        <a:lnTo>
                          <a:pt x="1837" y="192"/>
                        </a:lnTo>
                        <a:lnTo>
                          <a:pt x="1829" y="189"/>
                        </a:lnTo>
                        <a:lnTo>
                          <a:pt x="1532" y="189"/>
                        </a:lnTo>
                        <a:close/>
                        <a:moveTo>
                          <a:pt x="1531" y="0"/>
                        </a:moveTo>
                        <a:lnTo>
                          <a:pt x="1827" y="0"/>
                        </a:lnTo>
                        <a:lnTo>
                          <a:pt x="1861" y="3"/>
                        </a:lnTo>
                        <a:lnTo>
                          <a:pt x="1892" y="10"/>
                        </a:lnTo>
                        <a:lnTo>
                          <a:pt x="1922" y="24"/>
                        </a:lnTo>
                        <a:lnTo>
                          <a:pt x="1950" y="40"/>
                        </a:lnTo>
                        <a:lnTo>
                          <a:pt x="1973" y="60"/>
                        </a:lnTo>
                        <a:lnTo>
                          <a:pt x="1995" y="84"/>
                        </a:lnTo>
                        <a:lnTo>
                          <a:pt x="2012" y="112"/>
                        </a:lnTo>
                        <a:lnTo>
                          <a:pt x="2024" y="141"/>
                        </a:lnTo>
                        <a:lnTo>
                          <a:pt x="2033" y="174"/>
                        </a:lnTo>
                        <a:lnTo>
                          <a:pt x="2073" y="408"/>
                        </a:lnTo>
                        <a:lnTo>
                          <a:pt x="2153" y="435"/>
                        </a:lnTo>
                        <a:lnTo>
                          <a:pt x="2233" y="468"/>
                        </a:lnTo>
                        <a:lnTo>
                          <a:pt x="2310" y="506"/>
                        </a:lnTo>
                        <a:lnTo>
                          <a:pt x="2506" y="367"/>
                        </a:lnTo>
                        <a:lnTo>
                          <a:pt x="2533" y="349"/>
                        </a:lnTo>
                        <a:lnTo>
                          <a:pt x="2563" y="338"/>
                        </a:lnTo>
                        <a:lnTo>
                          <a:pt x="2594" y="330"/>
                        </a:lnTo>
                        <a:lnTo>
                          <a:pt x="2627" y="328"/>
                        </a:lnTo>
                        <a:lnTo>
                          <a:pt x="2659" y="331"/>
                        </a:lnTo>
                        <a:lnTo>
                          <a:pt x="2691" y="338"/>
                        </a:lnTo>
                        <a:lnTo>
                          <a:pt x="2721" y="350"/>
                        </a:lnTo>
                        <a:lnTo>
                          <a:pt x="2748" y="368"/>
                        </a:lnTo>
                        <a:lnTo>
                          <a:pt x="2773" y="389"/>
                        </a:lnTo>
                        <a:lnTo>
                          <a:pt x="2983" y="599"/>
                        </a:lnTo>
                        <a:lnTo>
                          <a:pt x="3005" y="624"/>
                        </a:lnTo>
                        <a:lnTo>
                          <a:pt x="3022" y="652"/>
                        </a:lnTo>
                        <a:lnTo>
                          <a:pt x="3034" y="682"/>
                        </a:lnTo>
                        <a:lnTo>
                          <a:pt x="3042" y="713"/>
                        </a:lnTo>
                        <a:lnTo>
                          <a:pt x="3044" y="745"/>
                        </a:lnTo>
                        <a:lnTo>
                          <a:pt x="3042" y="776"/>
                        </a:lnTo>
                        <a:lnTo>
                          <a:pt x="3035" y="808"/>
                        </a:lnTo>
                        <a:lnTo>
                          <a:pt x="3023" y="839"/>
                        </a:lnTo>
                        <a:lnTo>
                          <a:pt x="3005" y="868"/>
                        </a:lnTo>
                        <a:lnTo>
                          <a:pt x="2866" y="1062"/>
                        </a:lnTo>
                        <a:lnTo>
                          <a:pt x="2903" y="1137"/>
                        </a:lnTo>
                        <a:lnTo>
                          <a:pt x="2935" y="1213"/>
                        </a:lnTo>
                        <a:lnTo>
                          <a:pt x="2961" y="1292"/>
                        </a:lnTo>
                        <a:lnTo>
                          <a:pt x="3198" y="1332"/>
                        </a:lnTo>
                        <a:lnTo>
                          <a:pt x="3231" y="1340"/>
                        </a:lnTo>
                        <a:lnTo>
                          <a:pt x="3260" y="1353"/>
                        </a:lnTo>
                        <a:lnTo>
                          <a:pt x="3288" y="1370"/>
                        </a:lnTo>
                        <a:lnTo>
                          <a:pt x="3312" y="1391"/>
                        </a:lnTo>
                        <a:lnTo>
                          <a:pt x="3332" y="1416"/>
                        </a:lnTo>
                        <a:lnTo>
                          <a:pt x="3348" y="1442"/>
                        </a:lnTo>
                        <a:lnTo>
                          <a:pt x="3361" y="1473"/>
                        </a:lnTo>
                        <a:lnTo>
                          <a:pt x="3368" y="1505"/>
                        </a:lnTo>
                        <a:lnTo>
                          <a:pt x="3370" y="1537"/>
                        </a:lnTo>
                        <a:lnTo>
                          <a:pt x="3370" y="1834"/>
                        </a:lnTo>
                        <a:lnTo>
                          <a:pt x="3368" y="1867"/>
                        </a:lnTo>
                        <a:lnTo>
                          <a:pt x="3360" y="1899"/>
                        </a:lnTo>
                        <a:lnTo>
                          <a:pt x="3347" y="1929"/>
                        </a:lnTo>
                        <a:lnTo>
                          <a:pt x="3331" y="1956"/>
                        </a:lnTo>
                        <a:lnTo>
                          <a:pt x="3311" y="1981"/>
                        </a:lnTo>
                        <a:lnTo>
                          <a:pt x="3286" y="2001"/>
                        </a:lnTo>
                        <a:lnTo>
                          <a:pt x="3259" y="2019"/>
                        </a:lnTo>
                        <a:lnTo>
                          <a:pt x="3229" y="2031"/>
                        </a:lnTo>
                        <a:lnTo>
                          <a:pt x="3197" y="2039"/>
                        </a:lnTo>
                        <a:lnTo>
                          <a:pt x="2960" y="2079"/>
                        </a:lnTo>
                        <a:lnTo>
                          <a:pt x="2934" y="2157"/>
                        </a:lnTo>
                        <a:lnTo>
                          <a:pt x="2901" y="2234"/>
                        </a:lnTo>
                        <a:lnTo>
                          <a:pt x="2865" y="2309"/>
                        </a:lnTo>
                        <a:lnTo>
                          <a:pt x="3004" y="2504"/>
                        </a:lnTo>
                        <a:lnTo>
                          <a:pt x="3022" y="2533"/>
                        </a:lnTo>
                        <a:lnTo>
                          <a:pt x="3033" y="2564"/>
                        </a:lnTo>
                        <a:lnTo>
                          <a:pt x="3040" y="2594"/>
                        </a:lnTo>
                        <a:lnTo>
                          <a:pt x="3043" y="2627"/>
                        </a:lnTo>
                        <a:lnTo>
                          <a:pt x="3040" y="2659"/>
                        </a:lnTo>
                        <a:lnTo>
                          <a:pt x="3033" y="2690"/>
                        </a:lnTo>
                        <a:lnTo>
                          <a:pt x="3021" y="2719"/>
                        </a:lnTo>
                        <a:lnTo>
                          <a:pt x="3003" y="2747"/>
                        </a:lnTo>
                        <a:lnTo>
                          <a:pt x="2982" y="2773"/>
                        </a:lnTo>
                        <a:lnTo>
                          <a:pt x="2772" y="2983"/>
                        </a:lnTo>
                        <a:lnTo>
                          <a:pt x="2746" y="3004"/>
                        </a:lnTo>
                        <a:lnTo>
                          <a:pt x="2719" y="3022"/>
                        </a:lnTo>
                        <a:lnTo>
                          <a:pt x="2689" y="3034"/>
                        </a:lnTo>
                        <a:lnTo>
                          <a:pt x="2657" y="3041"/>
                        </a:lnTo>
                        <a:lnTo>
                          <a:pt x="2625" y="3044"/>
                        </a:lnTo>
                        <a:lnTo>
                          <a:pt x="2593" y="3041"/>
                        </a:lnTo>
                        <a:lnTo>
                          <a:pt x="2561" y="3034"/>
                        </a:lnTo>
                        <a:lnTo>
                          <a:pt x="2531" y="3022"/>
                        </a:lnTo>
                        <a:lnTo>
                          <a:pt x="2504" y="3005"/>
                        </a:lnTo>
                        <a:lnTo>
                          <a:pt x="2309" y="2866"/>
                        </a:lnTo>
                        <a:lnTo>
                          <a:pt x="2234" y="2902"/>
                        </a:lnTo>
                        <a:lnTo>
                          <a:pt x="2158" y="2933"/>
                        </a:lnTo>
                        <a:lnTo>
                          <a:pt x="2079" y="2961"/>
                        </a:lnTo>
                        <a:lnTo>
                          <a:pt x="2039" y="3198"/>
                        </a:lnTo>
                        <a:lnTo>
                          <a:pt x="2031" y="3229"/>
                        </a:lnTo>
                        <a:lnTo>
                          <a:pt x="2018" y="3260"/>
                        </a:lnTo>
                        <a:lnTo>
                          <a:pt x="2001" y="3287"/>
                        </a:lnTo>
                        <a:lnTo>
                          <a:pt x="1980" y="3311"/>
                        </a:lnTo>
                        <a:lnTo>
                          <a:pt x="1956" y="3332"/>
                        </a:lnTo>
                        <a:lnTo>
                          <a:pt x="1928" y="3348"/>
                        </a:lnTo>
                        <a:lnTo>
                          <a:pt x="1898" y="3361"/>
                        </a:lnTo>
                        <a:lnTo>
                          <a:pt x="1867" y="3369"/>
                        </a:lnTo>
                        <a:lnTo>
                          <a:pt x="1834" y="3371"/>
                        </a:lnTo>
                        <a:lnTo>
                          <a:pt x="1536" y="3371"/>
                        </a:lnTo>
                        <a:lnTo>
                          <a:pt x="1503" y="3369"/>
                        </a:lnTo>
                        <a:lnTo>
                          <a:pt x="1471" y="3361"/>
                        </a:lnTo>
                        <a:lnTo>
                          <a:pt x="1442" y="3348"/>
                        </a:lnTo>
                        <a:lnTo>
                          <a:pt x="1414" y="3332"/>
                        </a:lnTo>
                        <a:lnTo>
                          <a:pt x="1390" y="3311"/>
                        </a:lnTo>
                        <a:lnTo>
                          <a:pt x="1369" y="3287"/>
                        </a:lnTo>
                        <a:lnTo>
                          <a:pt x="1352" y="3260"/>
                        </a:lnTo>
                        <a:lnTo>
                          <a:pt x="1339" y="3229"/>
                        </a:lnTo>
                        <a:lnTo>
                          <a:pt x="1331" y="3198"/>
                        </a:lnTo>
                        <a:lnTo>
                          <a:pt x="1291" y="2961"/>
                        </a:lnTo>
                        <a:lnTo>
                          <a:pt x="1215" y="2934"/>
                        </a:lnTo>
                        <a:lnTo>
                          <a:pt x="1141" y="2904"/>
                        </a:lnTo>
                        <a:lnTo>
                          <a:pt x="1069" y="2869"/>
                        </a:lnTo>
                        <a:lnTo>
                          <a:pt x="871" y="3010"/>
                        </a:lnTo>
                        <a:lnTo>
                          <a:pt x="844" y="3027"/>
                        </a:lnTo>
                        <a:lnTo>
                          <a:pt x="814" y="3039"/>
                        </a:lnTo>
                        <a:lnTo>
                          <a:pt x="783" y="3046"/>
                        </a:lnTo>
                        <a:lnTo>
                          <a:pt x="751" y="3049"/>
                        </a:lnTo>
                        <a:lnTo>
                          <a:pt x="718" y="3046"/>
                        </a:lnTo>
                        <a:lnTo>
                          <a:pt x="686" y="3039"/>
                        </a:lnTo>
                        <a:lnTo>
                          <a:pt x="656" y="3026"/>
                        </a:lnTo>
                        <a:lnTo>
                          <a:pt x="629" y="3009"/>
                        </a:lnTo>
                        <a:lnTo>
                          <a:pt x="603" y="2988"/>
                        </a:lnTo>
                        <a:lnTo>
                          <a:pt x="394" y="2778"/>
                        </a:lnTo>
                        <a:lnTo>
                          <a:pt x="372" y="2752"/>
                        </a:lnTo>
                        <a:lnTo>
                          <a:pt x="355" y="2724"/>
                        </a:lnTo>
                        <a:lnTo>
                          <a:pt x="343" y="2695"/>
                        </a:lnTo>
                        <a:lnTo>
                          <a:pt x="335" y="2663"/>
                        </a:lnTo>
                        <a:lnTo>
                          <a:pt x="333" y="2631"/>
                        </a:lnTo>
                        <a:lnTo>
                          <a:pt x="335" y="2600"/>
                        </a:lnTo>
                        <a:lnTo>
                          <a:pt x="342" y="2569"/>
                        </a:lnTo>
                        <a:lnTo>
                          <a:pt x="354" y="2538"/>
                        </a:lnTo>
                        <a:lnTo>
                          <a:pt x="372" y="2509"/>
                        </a:lnTo>
                        <a:lnTo>
                          <a:pt x="510" y="2317"/>
                        </a:lnTo>
                        <a:lnTo>
                          <a:pt x="473" y="2242"/>
                        </a:lnTo>
                        <a:lnTo>
                          <a:pt x="440" y="2165"/>
                        </a:lnTo>
                        <a:lnTo>
                          <a:pt x="414" y="2087"/>
                        </a:lnTo>
                        <a:lnTo>
                          <a:pt x="174" y="2046"/>
                        </a:lnTo>
                        <a:lnTo>
                          <a:pt x="141" y="2038"/>
                        </a:lnTo>
                        <a:lnTo>
                          <a:pt x="112" y="2026"/>
                        </a:lnTo>
                        <a:lnTo>
                          <a:pt x="84" y="2009"/>
                        </a:lnTo>
                        <a:lnTo>
                          <a:pt x="60" y="1988"/>
                        </a:lnTo>
                        <a:lnTo>
                          <a:pt x="40" y="1963"/>
                        </a:lnTo>
                        <a:lnTo>
                          <a:pt x="23" y="1936"/>
                        </a:lnTo>
                        <a:lnTo>
                          <a:pt x="10" y="1906"/>
                        </a:lnTo>
                        <a:lnTo>
                          <a:pt x="3" y="1874"/>
                        </a:lnTo>
                        <a:lnTo>
                          <a:pt x="0" y="1841"/>
                        </a:lnTo>
                        <a:lnTo>
                          <a:pt x="0" y="1545"/>
                        </a:lnTo>
                        <a:lnTo>
                          <a:pt x="3" y="1511"/>
                        </a:lnTo>
                        <a:lnTo>
                          <a:pt x="10" y="1479"/>
                        </a:lnTo>
                        <a:lnTo>
                          <a:pt x="23" y="1449"/>
                        </a:lnTo>
                        <a:lnTo>
                          <a:pt x="40" y="1423"/>
                        </a:lnTo>
                        <a:lnTo>
                          <a:pt x="60" y="1398"/>
                        </a:lnTo>
                        <a:lnTo>
                          <a:pt x="84" y="1378"/>
                        </a:lnTo>
                        <a:lnTo>
                          <a:pt x="112" y="1360"/>
                        </a:lnTo>
                        <a:lnTo>
                          <a:pt x="141" y="1347"/>
                        </a:lnTo>
                        <a:lnTo>
                          <a:pt x="174" y="1339"/>
                        </a:lnTo>
                        <a:lnTo>
                          <a:pt x="408" y="1300"/>
                        </a:lnTo>
                        <a:lnTo>
                          <a:pt x="434" y="1221"/>
                        </a:lnTo>
                        <a:lnTo>
                          <a:pt x="465" y="1144"/>
                        </a:lnTo>
                        <a:lnTo>
                          <a:pt x="502" y="1069"/>
                        </a:lnTo>
                        <a:lnTo>
                          <a:pt x="360" y="872"/>
                        </a:lnTo>
                        <a:lnTo>
                          <a:pt x="344" y="843"/>
                        </a:lnTo>
                        <a:lnTo>
                          <a:pt x="332" y="812"/>
                        </a:lnTo>
                        <a:lnTo>
                          <a:pt x="325" y="780"/>
                        </a:lnTo>
                        <a:lnTo>
                          <a:pt x="323" y="749"/>
                        </a:lnTo>
                        <a:lnTo>
                          <a:pt x="325" y="717"/>
                        </a:lnTo>
                        <a:lnTo>
                          <a:pt x="333" y="686"/>
                        </a:lnTo>
                        <a:lnTo>
                          <a:pt x="345" y="657"/>
                        </a:lnTo>
                        <a:lnTo>
                          <a:pt x="361" y="629"/>
                        </a:lnTo>
                        <a:lnTo>
                          <a:pt x="383" y="603"/>
                        </a:lnTo>
                        <a:lnTo>
                          <a:pt x="594" y="393"/>
                        </a:lnTo>
                        <a:lnTo>
                          <a:pt x="618" y="372"/>
                        </a:lnTo>
                        <a:lnTo>
                          <a:pt x="646" y="354"/>
                        </a:lnTo>
                        <a:lnTo>
                          <a:pt x="676" y="342"/>
                        </a:lnTo>
                        <a:lnTo>
                          <a:pt x="708" y="335"/>
                        </a:lnTo>
                        <a:lnTo>
                          <a:pt x="741" y="332"/>
                        </a:lnTo>
                        <a:lnTo>
                          <a:pt x="773" y="335"/>
                        </a:lnTo>
                        <a:lnTo>
                          <a:pt x="805" y="342"/>
                        </a:lnTo>
                        <a:lnTo>
                          <a:pt x="835" y="354"/>
                        </a:lnTo>
                        <a:lnTo>
                          <a:pt x="862" y="371"/>
                        </a:lnTo>
                        <a:lnTo>
                          <a:pt x="1056" y="510"/>
                        </a:lnTo>
                        <a:lnTo>
                          <a:pt x="1129" y="473"/>
                        </a:lnTo>
                        <a:lnTo>
                          <a:pt x="1206" y="440"/>
                        </a:lnTo>
                        <a:lnTo>
                          <a:pt x="1284" y="414"/>
                        </a:lnTo>
                        <a:lnTo>
                          <a:pt x="1325" y="174"/>
                        </a:lnTo>
                        <a:lnTo>
                          <a:pt x="1333" y="141"/>
                        </a:lnTo>
                        <a:lnTo>
                          <a:pt x="1347" y="112"/>
                        </a:lnTo>
                        <a:lnTo>
                          <a:pt x="1363" y="84"/>
                        </a:lnTo>
                        <a:lnTo>
                          <a:pt x="1384" y="60"/>
                        </a:lnTo>
                        <a:lnTo>
                          <a:pt x="1409" y="40"/>
                        </a:lnTo>
                        <a:lnTo>
                          <a:pt x="1436" y="24"/>
                        </a:lnTo>
                        <a:lnTo>
                          <a:pt x="1465" y="10"/>
                        </a:lnTo>
                        <a:lnTo>
                          <a:pt x="1497" y="3"/>
                        </a:lnTo>
                        <a:lnTo>
                          <a:pt x="1531" y="0"/>
                        </a:lnTo>
                        <a:close/>
                      </a:path>
                    </a:pathLst>
                  </a:custGeom>
                  <a:solidFill>
                    <a:srgbClr val="F4DC4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Freeform 7">
                    <a:extLst>
                      <a:ext uri="{FF2B5EF4-FFF2-40B4-BE49-F238E27FC236}">
                        <a16:creationId xmlns:a16="http://schemas.microsoft.com/office/drawing/2014/main" id="{1150D812-0005-432E-A284-5F917857F95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149013" y="2078038"/>
                    <a:ext cx="230187" cy="230188"/>
                  </a:xfrm>
                  <a:custGeom>
                    <a:avLst/>
                    <a:gdLst>
                      <a:gd name="T0" fmla="*/ 613 w 1455"/>
                      <a:gd name="T1" fmla="*/ 202 h 1455"/>
                      <a:gd name="T2" fmla="*/ 457 w 1455"/>
                      <a:gd name="T3" fmla="*/ 264 h 1455"/>
                      <a:gd name="T4" fmla="*/ 329 w 1455"/>
                      <a:gd name="T5" fmla="*/ 367 h 1455"/>
                      <a:gd name="T6" fmla="*/ 238 w 1455"/>
                      <a:gd name="T7" fmla="*/ 506 h 1455"/>
                      <a:gd name="T8" fmla="*/ 194 w 1455"/>
                      <a:gd name="T9" fmla="*/ 668 h 1455"/>
                      <a:gd name="T10" fmla="*/ 203 w 1455"/>
                      <a:gd name="T11" fmla="*/ 843 h 1455"/>
                      <a:gd name="T12" fmla="*/ 264 w 1455"/>
                      <a:gd name="T13" fmla="*/ 998 h 1455"/>
                      <a:gd name="T14" fmla="*/ 368 w 1455"/>
                      <a:gd name="T15" fmla="*/ 1126 h 1455"/>
                      <a:gd name="T16" fmla="*/ 506 w 1455"/>
                      <a:gd name="T17" fmla="*/ 1216 h 1455"/>
                      <a:gd name="T18" fmla="*/ 669 w 1455"/>
                      <a:gd name="T19" fmla="*/ 1262 h 1455"/>
                      <a:gd name="T20" fmla="*/ 843 w 1455"/>
                      <a:gd name="T21" fmla="*/ 1252 h 1455"/>
                      <a:gd name="T22" fmla="*/ 999 w 1455"/>
                      <a:gd name="T23" fmla="*/ 1191 h 1455"/>
                      <a:gd name="T24" fmla="*/ 1126 w 1455"/>
                      <a:gd name="T25" fmla="*/ 1087 h 1455"/>
                      <a:gd name="T26" fmla="*/ 1217 w 1455"/>
                      <a:gd name="T27" fmla="*/ 949 h 1455"/>
                      <a:gd name="T28" fmla="*/ 1262 w 1455"/>
                      <a:gd name="T29" fmla="*/ 786 h 1455"/>
                      <a:gd name="T30" fmla="*/ 1253 w 1455"/>
                      <a:gd name="T31" fmla="*/ 612 h 1455"/>
                      <a:gd name="T32" fmla="*/ 1191 w 1455"/>
                      <a:gd name="T33" fmla="*/ 456 h 1455"/>
                      <a:gd name="T34" fmla="*/ 1088 w 1455"/>
                      <a:gd name="T35" fmla="*/ 328 h 1455"/>
                      <a:gd name="T36" fmla="*/ 950 w 1455"/>
                      <a:gd name="T37" fmla="*/ 238 h 1455"/>
                      <a:gd name="T38" fmla="*/ 786 w 1455"/>
                      <a:gd name="T39" fmla="*/ 193 h 1455"/>
                      <a:gd name="T40" fmla="*/ 794 w 1455"/>
                      <a:gd name="T41" fmla="*/ 3 h 1455"/>
                      <a:gd name="T42" fmla="*/ 981 w 1455"/>
                      <a:gd name="T43" fmla="*/ 46 h 1455"/>
                      <a:gd name="T44" fmla="*/ 1147 w 1455"/>
                      <a:gd name="T45" fmla="*/ 133 h 1455"/>
                      <a:gd name="T46" fmla="*/ 1284 w 1455"/>
                      <a:gd name="T47" fmla="*/ 259 h 1455"/>
                      <a:gd name="T48" fmla="*/ 1385 w 1455"/>
                      <a:gd name="T49" fmla="*/ 416 h 1455"/>
                      <a:gd name="T50" fmla="*/ 1443 w 1455"/>
                      <a:gd name="T51" fmla="*/ 597 h 1455"/>
                      <a:gd name="T52" fmla="*/ 1451 w 1455"/>
                      <a:gd name="T53" fmla="*/ 793 h 1455"/>
                      <a:gd name="T54" fmla="*/ 1409 w 1455"/>
                      <a:gd name="T55" fmla="*/ 981 h 1455"/>
                      <a:gd name="T56" fmla="*/ 1321 w 1455"/>
                      <a:gd name="T57" fmla="*/ 1147 h 1455"/>
                      <a:gd name="T58" fmla="*/ 1196 w 1455"/>
                      <a:gd name="T59" fmla="*/ 1284 h 1455"/>
                      <a:gd name="T60" fmla="*/ 1039 w 1455"/>
                      <a:gd name="T61" fmla="*/ 1384 h 1455"/>
                      <a:gd name="T62" fmla="*/ 859 w 1455"/>
                      <a:gd name="T63" fmla="*/ 1443 h 1455"/>
                      <a:gd name="T64" fmla="*/ 662 w 1455"/>
                      <a:gd name="T65" fmla="*/ 1452 h 1455"/>
                      <a:gd name="T66" fmla="*/ 475 w 1455"/>
                      <a:gd name="T67" fmla="*/ 1409 h 1455"/>
                      <a:gd name="T68" fmla="*/ 309 w 1455"/>
                      <a:gd name="T69" fmla="*/ 1322 h 1455"/>
                      <a:gd name="T70" fmla="*/ 171 w 1455"/>
                      <a:gd name="T71" fmla="*/ 1196 h 1455"/>
                      <a:gd name="T72" fmla="*/ 70 w 1455"/>
                      <a:gd name="T73" fmla="*/ 1039 h 1455"/>
                      <a:gd name="T74" fmla="*/ 12 w 1455"/>
                      <a:gd name="T75" fmla="*/ 858 h 1455"/>
                      <a:gd name="T76" fmla="*/ 4 w 1455"/>
                      <a:gd name="T77" fmla="*/ 661 h 1455"/>
                      <a:gd name="T78" fmla="*/ 46 w 1455"/>
                      <a:gd name="T79" fmla="*/ 474 h 1455"/>
                      <a:gd name="T80" fmla="*/ 134 w 1455"/>
                      <a:gd name="T81" fmla="*/ 308 h 1455"/>
                      <a:gd name="T82" fmla="*/ 260 w 1455"/>
                      <a:gd name="T83" fmla="*/ 171 h 1455"/>
                      <a:gd name="T84" fmla="*/ 416 w 1455"/>
                      <a:gd name="T85" fmla="*/ 70 h 1455"/>
                      <a:gd name="T86" fmla="*/ 597 w 1455"/>
                      <a:gd name="T87" fmla="*/ 12 h 1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455" h="1455">
                        <a:moveTo>
                          <a:pt x="727" y="190"/>
                        </a:moveTo>
                        <a:lnTo>
                          <a:pt x="669" y="193"/>
                        </a:lnTo>
                        <a:lnTo>
                          <a:pt x="613" y="202"/>
                        </a:lnTo>
                        <a:lnTo>
                          <a:pt x="558" y="218"/>
                        </a:lnTo>
                        <a:lnTo>
                          <a:pt x="506" y="238"/>
                        </a:lnTo>
                        <a:lnTo>
                          <a:pt x="457" y="264"/>
                        </a:lnTo>
                        <a:lnTo>
                          <a:pt x="410" y="294"/>
                        </a:lnTo>
                        <a:lnTo>
                          <a:pt x="368" y="328"/>
                        </a:lnTo>
                        <a:lnTo>
                          <a:pt x="329" y="367"/>
                        </a:lnTo>
                        <a:lnTo>
                          <a:pt x="294" y="410"/>
                        </a:lnTo>
                        <a:lnTo>
                          <a:pt x="264" y="456"/>
                        </a:lnTo>
                        <a:lnTo>
                          <a:pt x="238" y="506"/>
                        </a:lnTo>
                        <a:lnTo>
                          <a:pt x="218" y="558"/>
                        </a:lnTo>
                        <a:lnTo>
                          <a:pt x="203" y="612"/>
                        </a:lnTo>
                        <a:lnTo>
                          <a:pt x="194" y="668"/>
                        </a:lnTo>
                        <a:lnTo>
                          <a:pt x="191" y="728"/>
                        </a:lnTo>
                        <a:lnTo>
                          <a:pt x="194" y="786"/>
                        </a:lnTo>
                        <a:lnTo>
                          <a:pt x="203" y="843"/>
                        </a:lnTo>
                        <a:lnTo>
                          <a:pt x="218" y="897"/>
                        </a:lnTo>
                        <a:lnTo>
                          <a:pt x="238" y="949"/>
                        </a:lnTo>
                        <a:lnTo>
                          <a:pt x="264" y="998"/>
                        </a:lnTo>
                        <a:lnTo>
                          <a:pt x="294" y="1044"/>
                        </a:lnTo>
                        <a:lnTo>
                          <a:pt x="329" y="1087"/>
                        </a:lnTo>
                        <a:lnTo>
                          <a:pt x="368" y="1126"/>
                        </a:lnTo>
                        <a:lnTo>
                          <a:pt x="410" y="1161"/>
                        </a:lnTo>
                        <a:lnTo>
                          <a:pt x="457" y="1191"/>
                        </a:lnTo>
                        <a:lnTo>
                          <a:pt x="506" y="1216"/>
                        </a:lnTo>
                        <a:lnTo>
                          <a:pt x="558" y="1237"/>
                        </a:lnTo>
                        <a:lnTo>
                          <a:pt x="613" y="1252"/>
                        </a:lnTo>
                        <a:lnTo>
                          <a:pt x="669" y="1262"/>
                        </a:lnTo>
                        <a:lnTo>
                          <a:pt x="727" y="1265"/>
                        </a:lnTo>
                        <a:lnTo>
                          <a:pt x="786" y="1262"/>
                        </a:lnTo>
                        <a:lnTo>
                          <a:pt x="843" y="1252"/>
                        </a:lnTo>
                        <a:lnTo>
                          <a:pt x="897" y="1237"/>
                        </a:lnTo>
                        <a:lnTo>
                          <a:pt x="950" y="1216"/>
                        </a:lnTo>
                        <a:lnTo>
                          <a:pt x="999" y="1191"/>
                        </a:lnTo>
                        <a:lnTo>
                          <a:pt x="1045" y="1161"/>
                        </a:lnTo>
                        <a:lnTo>
                          <a:pt x="1088" y="1126"/>
                        </a:lnTo>
                        <a:lnTo>
                          <a:pt x="1126" y="1087"/>
                        </a:lnTo>
                        <a:lnTo>
                          <a:pt x="1161" y="1044"/>
                        </a:lnTo>
                        <a:lnTo>
                          <a:pt x="1191" y="998"/>
                        </a:lnTo>
                        <a:lnTo>
                          <a:pt x="1217" y="949"/>
                        </a:lnTo>
                        <a:lnTo>
                          <a:pt x="1237" y="897"/>
                        </a:lnTo>
                        <a:lnTo>
                          <a:pt x="1253" y="843"/>
                        </a:lnTo>
                        <a:lnTo>
                          <a:pt x="1262" y="786"/>
                        </a:lnTo>
                        <a:lnTo>
                          <a:pt x="1265" y="728"/>
                        </a:lnTo>
                        <a:lnTo>
                          <a:pt x="1262" y="668"/>
                        </a:lnTo>
                        <a:lnTo>
                          <a:pt x="1253" y="612"/>
                        </a:lnTo>
                        <a:lnTo>
                          <a:pt x="1237" y="558"/>
                        </a:lnTo>
                        <a:lnTo>
                          <a:pt x="1217" y="506"/>
                        </a:lnTo>
                        <a:lnTo>
                          <a:pt x="1191" y="456"/>
                        </a:lnTo>
                        <a:lnTo>
                          <a:pt x="1161" y="410"/>
                        </a:lnTo>
                        <a:lnTo>
                          <a:pt x="1126" y="367"/>
                        </a:lnTo>
                        <a:lnTo>
                          <a:pt x="1088" y="328"/>
                        </a:lnTo>
                        <a:lnTo>
                          <a:pt x="1045" y="294"/>
                        </a:lnTo>
                        <a:lnTo>
                          <a:pt x="999" y="264"/>
                        </a:lnTo>
                        <a:lnTo>
                          <a:pt x="950" y="238"/>
                        </a:lnTo>
                        <a:lnTo>
                          <a:pt x="897" y="218"/>
                        </a:lnTo>
                        <a:lnTo>
                          <a:pt x="843" y="202"/>
                        </a:lnTo>
                        <a:lnTo>
                          <a:pt x="786" y="193"/>
                        </a:lnTo>
                        <a:lnTo>
                          <a:pt x="727" y="190"/>
                        </a:lnTo>
                        <a:close/>
                        <a:moveTo>
                          <a:pt x="727" y="0"/>
                        </a:moveTo>
                        <a:lnTo>
                          <a:pt x="794" y="3"/>
                        </a:lnTo>
                        <a:lnTo>
                          <a:pt x="859" y="12"/>
                        </a:lnTo>
                        <a:lnTo>
                          <a:pt x="921" y="26"/>
                        </a:lnTo>
                        <a:lnTo>
                          <a:pt x="981" y="46"/>
                        </a:lnTo>
                        <a:lnTo>
                          <a:pt x="1039" y="70"/>
                        </a:lnTo>
                        <a:lnTo>
                          <a:pt x="1094" y="99"/>
                        </a:lnTo>
                        <a:lnTo>
                          <a:pt x="1147" y="133"/>
                        </a:lnTo>
                        <a:lnTo>
                          <a:pt x="1196" y="171"/>
                        </a:lnTo>
                        <a:lnTo>
                          <a:pt x="1242" y="213"/>
                        </a:lnTo>
                        <a:lnTo>
                          <a:pt x="1284" y="259"/>
                        </a:lnTo>
                        <a:lnTo>
                          <a:pt x="1321" y="308"/>
                        </a:lnTo>
                        <a:lnTo>
                          <a:pt x="1355" y="360"/>
                        </a:lnTo>
                        <a:lnTo>
                          <a:pt x="1385" y="416"/>
                        </a:lnTo>
                        <a:lnTo>
                          <a:pt x="1409" y="474"/>
                        </a:lnTo>
                        <a:lnTo>
                          <a:pt x="1429" y="534"/>
                        </a:lnTo>
                        <a:lnTo>
                          <a:pt x="1443" y="597"/>
                        </a:lnTo>
                        <a:lnTo>
                          <a:pt x="1451" y="661"/>
                        </a:lnTo>
                        <a:lnTo>
                          <a:pt x="1455" y="728"/>
                        </a:lnTo>
                        <a:lnTo>
                          <a:pt x="1451" y="793"/>
                        </a:lnTo>
                        <a:lnTo>
                          <a:pt x="1443" y="858"/>
                        </a:lnTo>
                        <a:lnTo>
                          <a:pt x="1429" y="920"/>
                        </a:lnTo>
                        <a:lnTo>
                          <a:pt x="1409" y="981"/>
                        </a:lnTo>
                        <a:lnTo>
                          <a:pt x="1385" y="1039"/>
                        </a:lnTo>
                        <a:lnTo>
                          <a:pt x="1355" y="1095"/>
                        </a:lnTo>
                        <a:lnTo>
                          <a:pt x="1321" y="1147"/>
                        </a:lnTo>
                        <a:lnTo>
                          <a:pt x="1284" y="1196"/>
                        </a:lnTo>
                        <a:lnTo>
                          <a:pt x="1242" y="1242"/>
                        </a:lnTo>
                        <a:lnTo>
                          <a:pt x="1196" y="1284"/>
                        </a:lnTo>
                        <a:lnTo>
                          <a:pt x="1147" y="1322"/>
                        </a:lnTo>
                        <a:lnTo>
                          <a:pt x="1094" y="1356"/>
                        </a:lnTo>
                        <a:lnTo>
                          <a:pt x="1039" y="1384"/>
                        </a:lnTo>
                        <a:lnTo>
                          <a:pt x="981" y="1409"/>
                        </a:lnTo>
                        <a:lnTo>
                          <a:pt x="921" y="1428"/>
                        </a:lnTo>
                        <a:lnTo>
                          <a:pt x="859" y="1443"/>
                        </a:lnTo>
                        <a:lnTo>
                          <a:pt x="794" y="1452"/>
                        </a:lnTo>
                        <a:lnTo>
                          <a:pt x="727" y="1455"/>
                        </a:lnTo>
                        <a:lnTo>
                          <a:pt x="662" y="1452"/>
                        </a:lnTo>
                        <a:lnTo>
                          <a:pt x="597" y="1443"/>
                        </a:lnTo>
                        <a:lnTo>
                          <a:pt x="535" y="1428"/>
                        </a:lnTo>
                        <a:lnTo>
                          <a:pt x="475" y="1409"/>
                        </a:lnTo>
                        <a:lnTo>
                          <a:pt x="416" y="1384"/>
                        </a:lnTo>
                        <a:lnTo>
                          <a:pt x="361" y="1356"/>
                        </a:lnTo>
                        <a:lnTo>
                          <a:pt x="309" y="1322"/>
                        </a:lnTo>
                        <a:lnTo>
                          <a:pt x="260" y="1284"/>
                        </a:lnTo>
                        <a:lnTo>
                          <a:pt x="213" y="1242"/>
                        </a:lnTo>
                        <a:lnTo>
                          <a:pt x="171" y="1196"/>
                        </a:lnTo>
                        <a:lnTo>
                          <a:pt x="134" y="1147"/>
                        </a:lnTo>
                        <a:lnTo>
                          <a:pt x="100" y="1095"/>
                        </a:lnTo>
                        <a:lnTo>
                          <a:pt x="70" y="1039"/>
                        </a:lnTo>
                        <a:lnTo>
                          <a:pt x="46" y="981"/>
                        </a:lnTo>
                        <a:lnTo>
                          <a:pt x="26" y="920"/>
                        </a:lnTo>
                        <a:lnTo>
                          <a:pt x="12" y="858"/>
                        </a:lnTo>
                        <a:lnTo>
                          <a:pt x="4" y="793"/>
                        </a:lnTo>
                        <a:lnTo>
                          <a:pt x="0" y="728"/>
                        </a:lnTo>
                        <a:lnTo>
                          <a:pt x="4" y="661"/>
                        </a:lnTo>
                        <a:lnTo>
                          <a:pt x="12" y="597"/>
                        </a:lnTo>
                        <a:lnTo>
                          <a:pt x="26" y="534"/>
                        </a:lnTo>
                        <a:lnTo>
                          <a:pt x="46" y="474"/>
                        </a:lnTo>
                        <a:lnTo>
                          <a:pt x="70" y="416"/>
                        </a:lnTo>
                        <a:lnTo>
                          <a:pt x="100" y="360"/>
                        </a:lnTo>
                        <a:lnTo>
                          <a:pt x="134" y="308"/>
                        </a:lnTo>
                        <a:lnTo>
                          <a:pt x="171" y="259"/>
                        </a:lnTo>
                        <a:lnTo>
                          <a:pt x="213" y="213"/>
                        </a:lnTo>
                        <a:lnTo>
                          <a:pt x="260" y="171"/>
                        </a:lnTo>
                        <a:lnTo>
                          <a:pt x="309" y="133"/>
                        </a:lnTo>
                        <a:lnTo>
                          <a:pt x="361" y="99"/>
                        </a:lnTo>
                        <a:lnTo>
                          <a:pt x="416" y="70"/>
                        </a:lnTo>
                        <a:lnTo>
                          <a:pt x="475" y="46"/>
                        </a:lnTo>
                        <a:lnTo>
                          <a:pt x="535" y="26"/>
                        </a:lnTo>
                        <a:lnTo>
                          <a:pt x="597" y="12"/>
                        </a:lnTo>
                        <a:lnTo>
                          <a:pt x="662" y="3"/>
                        </a:lnTo>
                        <a:lnTo>
                          <a:pt x="727" y="0"/>
                        </a:lnTo>
                        <a:close/>
                      </a:path>
                    </a:pathLst>
                  </a:custGeom>
                  <a:solidFill>
                    <a:srgbClr val="F4DC4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2" name="Freeform 19">
                  <a:extLst>
                    <a:ext uri="{FF2B5EF4-FFF2-40B4-BE49-F238E27FC236}">
                      <a16:creationId xmlns:a16="http://schemas.microsoft.com/office/drawing/2014/main" id="{4DB39B12-094B-44C6-A80B-E430D4C8540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879232" y="4921277"/>
                  <a:ext cx="715512" cy="760510"/>
                </a:xfrm>
                <a:custGeom>
                  <a:avLst/>
                  <a:gdLst>
                    <a:gd name="T0" fmla="*/ 2343 w 3184"/>
                    <a:gd name="T1" fmla="*/ 2439 h 3385"/>
                    <a:gd name="T2" fmla="*/ 2177 w 3184"/>
                    <a:gd name="T3" fmla="*/ 2677 h 3385"/>
                    <a:gd name="T4" fmla="*/ 2213 w 3184"/>
                    <a:gd name="T5" fmla="*/ 2975 h 3385"/>
                    <a:gd name="T6" fmla="*/ 2429 w 3184"/>
                    <a:gd name="T7" fmla="*/ 3166 h 3385"/>
                    <a:gd name="T8" fmla="*/ 2729 w 3184"/>
                    <a:gd name="T9" fmla="*/ 3166 h 3385"/>
                    <a:gd name="T10" fmla="*/ 2945 w 3184"/>
                    <a:gd name="T11" fmla="*/ 2975 h 3385"/>
                    <a:gd name="T12" fmla="*/ 2981 w 3184"/>
                    <a:gd name="T13" fmla="*/ 2677 h 3385"/>
                    <a:gd name="T14" fmla="*/ 2816 w 3184"/>
                    <a:gd name="T15" fmla="*/ 2439 h 3385"/>
                    <a:gd name="T16" fmla="*/ 604 w 3184"/>
                    <a:gd name="T17" fmla="*/ 1277 h 3385"/>
                    <a:gd name="T18" fmla="*/ 329 w 3184"/>
                    <a:gd name="T19" fmla="*/ 1382 h 3385"/>
                    <a:gd name="T20" fmla="*/ 193 w 3184"/>
                    <a:gd name="T21" fmla="*/ 1640 h 3385"/>
                    <a:gd name="T22" fmla="*/ 264 w 3184"/>
                    <a:gd name="T23" fmla="*/ 1929 h 3385"/>
                    <a:gd name="T24" fmla="*/ 503 w 3184"/>
                    <a:gd name="T25" fmla="*/ 2095 h 3385"/>
                    <a:gd name="T26" fmla="*/ 799 w 3184"/>
                    <a:gd name="T27" fmla="*/ 2059 h 3385"/>
                    <a:gd name="T28" fmla="*/ 991 w 3184"/>
                    <a:gd name="T29" fmla="*/ 1842 h 3385"/>
                    <a:gd name="T30" fmla="*/ 991 w 3184"/>
                    <a:gd name="T31" fmla="*/ 1543 h 3385"/>
                    <a:gd name="T32" fmla="*/ 799 w 3184"/>
                    <a:gd name="T33" fmla="*/ 1325 h 3385"/>
                    <a:gd name="T34" fmla="*/ 2528 w 3184"/>
                    <a:gd name="T35" fmla="*/ 194 h 3385"/>
                    <a:gd name="T36" fmla="*/ 2270 w 3184"/>
                    <a:gd name="T37" fmla="*/ 331 h 3385"/>
                    <a:gd name="T38" fmla="*/ 2165 w 3184"/>
                    <a:gd name="T39" fmla="*/ 606 h 3385"/>
                    <a:gd name="T40" fmla="*/ 2270 w 3184"/>
                    <a:gd name="T41" fmla="*/ 882 h 3385"/>
                    <a:gd name="T42" fmla="*/ 2528 w 3184"/>
                    <a:gd name="T43" fmla="*/ 1018 h 3385"/>
                    <a:gd name="T44" fmla="*/ 2816 w 3184"/>
                    <a:gd name="T45" fmla="*/ 947 h 3385"/>
                    <a:gd name="T46" fmla="*/ 2981 w 3184"/>
                    <a:gd name="T47" fmla="*/ 708 h 3385"/>
                    <a:gd name="T48" fmla="*/ 2945 w 3184"/>
                    <a:gd name="T49" fmla="*/ 411 h 3385"/>
                    <a:gd name="T50" fmla="*/ 2729 w 3184"/>
                    <a:gd name="T51" fmla="*/ 219 h 3385"/>
                    <a:gd name="T52" fmla="*/ 2701 w 3184"/>
                    <a:gd name="T53" fmla="*/ 13 h 3385"/>
                    <a:gd name="T54" fmla="*/ 3006 w 3184"/>
                    <a:gd name="T55" fmla="*/ 177 h 3385"/>
                    <a:gd name="T56" fmla="*/ 3170 w 3184"/>
                    <a:gd name="T57" fmla="*/ 483 h 3385"/>
                    <a:gd name="T58" fmla="*/ 3134 w 3184"/>
                    <a:gd name="T59" fmla="*/ 841 h 3385"/>
                    <a:gd name="T60" fmla="*/ 2915 w 3184"/>
                    <a:gd name="T61" fmla="*/ 1107 h 3385"/>
                    <a:gd name="T62" fmla="*/ 2578 w 3184"/>
                    <a:gd name="T63" fmla="*/ 1211 h 3385"/>
                    <a:gd name="T64" fmla="*/ 2260 w 3184"/>
                    <a:gd name="T65" fmla="*/ 1119 h 3385"/>
                    <a:gd name="T66" fmla="*/ 1187 w 3184"/>
                    <a:gd name="T67" fmla="*/ 1539 h 3385"/>
                    <a:gd name="T68" fmla="*/ 1187 w 3184"/>
                    <a:gd name="T69" fmla="*/ 1843 h 3385"/>
                    <a:gd name="T70" fmla="*/ 2262 w 3184"/>
                    <a:gd name="T71" fmla="*/ 2266 h 3385"/>
                    <a:gd name="T72" fmla="*/ 2579 w 3184"/>
                    <a:gd name="T73" fmla="*/ 2175 h 3385"/>
                    <a:gd name="T74" fmla="*/ 2918 w 3184"/>
                    <a:gd name="T75" fmla="*/ 2278 h 3385"/>
                    <a:gd name="T76" fmla="*/ 3137 w 3184"/>
                    <a:gd name="T77" fmla="*/ 2545 h 3385"/>
                    <a:gd name="T78" fmla="*/ 3171 w 3184"/>
                    <a:gd name="T79" fmla="*/ 2902 h 3385"/>
                    <a:gd name="T80" fmla="*/ 3007 w 3184"/>
                    <a:gd name="T81" fmla="*/ 3208 h 3385"/>
                    <a:gd name="T82" fmla="*/ 2702 w 3184"/>
                    <a:gd name="T83" fmla="*/ 3373 h 3385"/>
                    <a:gd name="T84" fmla="*/ 2345 w 3184"/>
                    <a:gd name="T85" fmla="*/ 3337 h 3385"/>
                    <a:gd name="T86" fmla="*/ 2080 w 3184"/>
                    <a:gd name="T87" fmla="*/ 3118 h 3385"/>
                    <a:gd name="T88" fmla="*/ 1976 w 3184"/>
                    <a:gd name="T89" fmla="*/ 2780 h 3385"/>
                    <a:gd name="T90" fmla="*/ 1050 w 3184"/>
                    <a:gd name="T91" fmla="*/ 2101 h 3385"/>
                    <a:gd name="T92" fmla="*/ 773 w 3184"/>
                    <a:gd name="T93" fmla="*/ 2273 h 3385"/>
                    <a:gd name="T94" fmla="*/ 426 w 3184"/>
                    <a:gd name="T95" fmla="*/ 2270 h 3385"/>
                    <a:gd name="T96" fmla="*/ 139 w 3184"/>
                    <a:gd name="T97" fmla="*/ 2077 h 3385"/>
                    <a:gd name="T98" fmla="*/ 3 w 3184"/>
                    <a:gd name="T99" fmla="*/ 1754 h 3385"/>
                    <a:gd name="T100" fmla="*/ 73 w 3184"/>
                    <a:gd name="T101" fmla="*/ 1403 h 3385"/>
                    <a:gd name="T102" fmla="*/ 317 w 3184"/>
                    <a:gd name="T103" fmla="*/ 1160 h 3385"/>
                    <a:gd name="T104" fmla="*/ 662 w 3184"/>
                    <a:gd name="T105" fmla="*/ 1089 h 3385"/>
                    <a:gd name="T106" fmla="*/ 967 w 3184"/>
                    <a:gd name="T107" fmla="*/ 1210 h 3385"/>
                    <a:gd name="T108" fmla="*/ 1984 w 3184"/>
                    <a:gd name="T109" fmla="*/ 709 h 3385"/>
                    <a:gd name="T110" fmla="*/ 2022 w 3184"/>
                    <a:gd name="T111" fmla="*/ 370 h 3385"/>
                    <a:gd name="T112" fmla="*/ 2241 w 3184"/>
                    <a:gd name="T113" fmla="*/ 104 h 3385"/>
                    <a:gd name="T114" fmla="*/ 2578 w 3184"/>
                    <a:gd name="T115" fmla="*/ 0 h 3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184" h="3385">
                      <a:moveTo>
                        <a:pt x="2579" y="2364"/>
                      </a:moveTo>
                      <a:lnTo>
                        <a:pt x="2528" y="2367"/>
                      </a:lnTo>
                      <a:lnTo>
                        <a:pt x="2478" y="2377"/>
                      </a:lnTo>
                      <a:lnTo>
                        <a:pt x="2429" y="2392"/>
                      </a:lnTo>
                      <a:lnTo>
                        <a:pt x="2385" y="2413"/>
                      </a:lnTo>
                      <a:lnTo>
                        <a:pt x="2343" y="2439"/>
                      </a:lnTo>
                      <a:lnTo>
                        <a:pt x="2304" y="2469"/>
                      </a:lnTo>
                      <a:lnTo>
                        <a:pt x="2270" y="2504"/>
                      </a:lnTo>
                      <a:lnTo>
                        <a:pt x="2239" y="2542"/>
                      </a:lnTo>
                      <a:lnTo>
                        <a:pt x="2213" y="2584"/>
                      </a:lnTo>
                      <a:lnTo>
                        <a:pt x="2193" y="2630"/>
                      </a:lnTo>
                      <a:lnTo>
                        <a:pt x="2177" y="2677"/>
                      </a:lnTo>
                      <a:lnTo>
                        <a:pt x="2168" y="2727"/>
                      </a:lnTo>
                      <a:lnTo>
                        <a:pt x="2165" y="2779"/>
                      </a:lnTo>
                      <a:lnTo>
                        <a:pt x="2168" y="2831"/>
                      </a:lnTo>
                      <a:lnTo>
                        <a:pt x="2177" y="2882"/>
                      </a:lnTo>
                      <a:lnTo>
                        <a:pt x="2193" y="2929"/>
                      </a:lnTo>
                      <a:lnTo>
                        <a:pt x="2213" y="2975"/>
                      </a:lnTo>
                      <a:lnTo>
                        <a:pt x="2239" y="3017"/>
                      </a:lnTo>
                      <a:lnTo>
                        <a:pt x="2270" y="3055"/>
                      </a:lnTo>
                      <a:lnTo>
                        <a:pt x="2304" y="3090"/>
                      </a:lnTo>
                      <a:lnTo>
                        <a:pt x="2343" y="3120"/>
                      </a:lnTo>
                      <a:lnTo>
                        <a:pt x="2385" y="3146"/>
                      </a:lnTo>
                      <a:lnTo>
                        <a:pt x="2429" y="3166"/>
                      </a:lnTo>
                      <a:lnTo>
                        <a:pt x="2478" y="3182"/>
                      </a:lnTo>
                      <a:lnTo>
                        <a:pt x="2528" y="3191"/>
                      </a:lnTo>
                      <a:lnTo>
                        <a:pt x="2579" y="3195"/>
                      </a:lnTo>
                      <a:lnTo>
                        <a:pt x="2632" y="3191"/>
                      </a:lnTo>
                      <a:lnTo>
                        <a:pt x="2681" y="3182"/>
                      </a:lnTo>
                      <a:lnTo>
                        <a:pt x="2729" y="3166"/>
                      </a:lnTo>
                      <a:lnTo>
                        <a:pt x="2774" y="3146"/>
                      </a:lnTo>
                      <a:lnTo>
                        <a:pt x="2816" y="3120"/>
                      </a:lnTo>
                      <a:lnTo>
                        <a:pt x="2855" y="3090"/>
                      </a:lnTo>
                      <a:lnTo>
                        <a:pt x="2889" y="3055"/>
                      </a:lnTo>
                      <a:lnTo>
                        <a:pt x="2920" y="3017"/>
                      </a:lnTo>
                      <a:lnTo>
                        <a:pt x="2945" y="2975"/>
                      </a:lnTo>
                      <a:lnTo>
                        <a:pt x="2966" y="2929"/>
                      </a:lnTo>
                      <a:lnTo>
                        <a:pt x="2981" y="2882"/>
                      </a:lnTo>
                      <a:lnTo>
                        <a:pt x="2991" y="2831"/>
                      </a:lnTo>
                      <a:lnTo>
                        <a:pt x="2994" y="2779"/>
                      </a:lnTo>
                      <a:lnTo>
                        <a:pt x="2991" y="2727"/>
                      </a:lnTo>
                      <a:lnTo>
                        <a:pt x="2981" y="2677"/>
                      </a:lnTo>
                      <a:lnTo>
                        <a:pt x="2966" y="2630"/>
                      </a:lnTo>
                      <a:lnTo>
                        <a:pt x="2945" y="2584"/>
                      </a:lnTo>
                      <a:lnTo>
                        <a:pt x="2920" y="2542"/>
                      </a:lnTo>
                      <a:lnTo>
                        <a:pt x="2889" y="2504"/>
                      </a:lnTo>
                      <a:lnTo>
                        <a:pt x="2855" y="2469"/>
                      </a:lnTo>
                      <a:lnTo>
                        <a:pt x="2816" y="2439"/>
                      </a:lnTo>
                      <a:lnTo>
                        <a:pt x="2774" y="2413"/>
                      </a:lnTo>
                      <a:lnTo>
                        <a:pt x="2729" y="2392"/>
                      </a:lnTo>
                      <a:lnTo>
                        <a:pt x="2681" y="2377"/>
                      </a:lnTo>
                      <a:lnTo>
                        <a:pt x="2632" y="2367"/>
                      </a:lnTo>
                      <a:lnTo>
                        <a:pt x="2579" y="2364"/>
                      </a:lnTo>
                      <a:close/>
                      <a:moveTo>
                        <a:pt x="604" y="1277"/>
                      </a:moveTo>
                      <a:lnTo>
                        <a:pt x="553" y="1280"/>
                      </a:lnTo>
                      <a:lnTo>
                        <a:pt x="503" y="1289"/>
                      </a:lnTo>
                      <a:lnTo>
                        <a:pt x="454" y="1305"/>
                      </a:lnTo>
                      <a:lnTo>
                        <a:pt x="410" y="1325"/>
                      </a:lnTo>
                      <a:lnTo>
                        <a:pt x="368" y="1351"/>
                      </a:lnTo>
                      <a:lnTo>
                        <a:pt x="329" y="1382"/>
                      </a:lnTo>
                      <a:lnTo>
                        <a:pt x="295" y="1416"/>
                      </a:lnTo>
                      <a:lnTo>
                        <a:pt x="264" y="1455"/>
                      </a:lnTo>
                      <a:lnTo>
                        <a:pt x="238" y="1497"/>
                      </a:lnTo>
                      <a:lnTo>
                        <a:pt x="218" y="1543"/>
                      </a:lnTo>
                      <a:lnTo>
                        <a:pt x="202" y="1590"/>
                      </a:lnTo>
                      <a:lnTo>
                        <a:pt x="193" y="1640"/>
                      </a:lnTo>
                      <a:lnTo>
                        <a:pt x="190" y="1692"/>
                      </a:lnTo>
                      <a:lnTo>
                        <a:pt x="193" y="1744"/>
                      </a:lnTo>
                      <a:lnTo>
                        <a:pt x="202" y="1794"/>
                      </a:lnTo>
                      <a:lnTo>
                        <a:pt x="218" y="1842"/>
                      </a:lnTo>
                      <a:lnTo>
                        <a:pt x="238" y="1888"/>
                      </a:lnTo>
                      <a:lnTo>
                        <a:pt x="264" y="1929"/>
                      </a:lnTo>
                      <a:lnTo>
                        <a:pt x="295" y="1968"/>
                      </a:lnTo>
                      <a:lnTo>
                        <a:pt x="329" y="2002"/>
                      </a:lnTo>
                      <a:lnTo>
                        <a:pt x="368" y="2033"/>
                      </a:lnTo>
                      <a:lnTo>
                        <a:pt x="410" y="2059"/>
                      </a:lnTo>
                      <a:lnTo>
                        <a:pt x="454" y="2079"/>
                      </a:lnTo>
                      <a:lnTo>
                        <a:pt x="503" y="2095"/>
                      </a:lnTo>
                      <a:lnTo>
                        <a:pt x="553" y="2104"/>
                      </a:lnTo>
                      <a:lnTo>
                        <a:pt x="604" y="2107"/>
                      </a:lnTo>
                      <a:lnTo>
                        <a:pt x="656" y="2104"/>
                      </a:lnTo>
                      <a:lnTo>
                        <a:pt x="706" y="2095"/>
                      </a:lnTo>
                      <a:lnTo>
                        <a:pt x="754" y="2079"/>
                      </a:lnTo>
                      <a:lnTo>
                        <a:pt x="799" y="2059"/>
                      </a:lnTo>
                      <a:lnTo>
                        <a:pt x="841" y="2033"/>
                      </a:lnTo>
                      <a:lnTo>
                        <a:pt x="879" y="2002"/>
                      </a:lnTo>
                      <a:lnTo>
                        <a:pt x="914" y="1968"/>
                      </a:lnTo>
                      <a:lnTo>
                        <a:pt x="945" y="1929"/>
                      </a:lnTo>
                      <a:lnTo>
                        <a:pt x="970" y="1888"/>
                      </a:lnTo>
                      <a:lnTo>
                        <a:pt x="991" y="1842"/>
                      </a:lnTo>
                      <a:lnTo>
                        <a:pt x="1006" y="1794"/>
                      </a:lnTo>
                      <a:lnTo>
                        <a:pt x="1016" y="1744"/>
                      </a:lnTo>
                      <a:lnTo>
                        <a:pt x="1019" y="1692"/>
                      </a:lnTo>
                      <a:lnTo>
                        <a:pt x="1016" y="1640"/>
                      </a:lnTo>
                      <a:lnTo>
                        <a:pt x="1006" y="1590"/>
                      </a:lnTo>
                      <a:lnTo>
                        <a:pt x="991" y="1543"/>
                      </a:lnTo>
                      <a:lnTo>
                        <a:pt x="970" y="1497"/>
                      </a:lnTo>
                      <a:lnTo>
                        <a:pt x="945" y="1455"/>
                      </a:lnTo>
                      <a:lnTo>
                        <a:pt x="914" y="1416"/>
                      </a:lnTo>
                      <a:lnTo>
                        <a:pt x="880" y="1382"/>
                      </a:lnTo>
                      <a:lnTo>
                        <a:pt x="841" y="1351"/>
                      </a:lnTo>
                      <a:lnTo>
                        <a:pt x="799" y="1325"/>
                      </a:lnTo>
                      <a:lnTo>
                        <a:pt x="755" y="1305"/>
                      </a:lnTo>
                      <a:lnTo>
                        <a:pt x="706" y="1289"/>
                      </a:lnTo>
                      <a:lnTo>
                        <a:pt x="657" y="1280"/>
                      </a:lnTo>
                      <a:lnTo>
                        <a:pt x="604" y="1277"/>
                      </a:lnTo>
                      <a:close/>
                      <a:moveTo>
                        <a:pt x="2579" y="191"/>
                      </a:moveTo>
                      <a:lnTo>
                        <a:pt x="2528" y="194"/>
                      </a:lnTo>
                      <a:lnTo>
                        <a:pt x="2478" y="203"/>
                      </a:lnTo>
                      <a:lnTo>
                        <a:pt x="2430" y="219"/>
                      </a:lnTo>
                      <a:lnTo>
                        <a:pt x="2385" y="239"/>
                      </a:lnTo>
                      <a:lnTo>
                        <a:pt x="2343" y="265"/>
                      </a:lnTo>
                      <a:lnTo>
                        <a:pt x="2305" y="296"/>
                      </a:lnTo>
                      <a:lnTo>
                        <a:pt x="2270" y="331"/>
                      </a:lnTo>
                      <a:lnTo>
                        <a:pt x="2239" y="369"/>
                      </a:lnTo>
                      <a:lnTo>
                        <a:pt x="2213" y="411"/>
                      </a:lnTo>
                      <a:lnTo>
                        <a:pt x="2193" y="457"/>
                      </a:lnTo>
                      <a:lnTo>
                        <a:pt x="2177" y="504"/>
                      </a:lnTo>
                      <a:lnTo>
                        <a:pt x="2168" y="554"/>
                      </a:lnTo>
                      <a:lnTo>
                        <a:pt x="2165" y="606"/>
                      </a:lnTo>
                      <a:lnTo>
                        <a:pt x="2168" y="659"/>
                      </a:lnTo>
                      <a:lnTo>
                        <a:pt x="2177" y="708"/>
                      </a:lnTo>
                      <a:lnTo>
                        <a:pt x="2193" y="756"/>
                      </a:lnTo>
                      <a:lnTo>
                        <a:pt x="2213" y="802"/>
                      </a:lnTo>
                      <a:lnTo>
                        <a:pt x="2239" y="843"/>
                      </a:lnTo>
                      <a:lnTo>
                        <a:pt x="2270" y="882"/>
                      </a:lnTo>
                      <a:lnTo>
                        <a:pt x="2304" y="916"/>
                      </a:lnTo>
                      <a:lnTo>
                        <a:pt x="2343" y="947"/>
                      </a:lnTo>
                      <a:lnTo>
                        <a:pt x="2385" y="973"/>
                      </a:lnTo>
                      <a:lnTo>
                        <a:pt x="2429" y="993"/>
                      </a:lnTo>
                      <a:lnTo>
                        <a:pt x="2478" y="1009"/>
                      </a:lnTo>
                      <a:lnTo>
                        <a:pt x="2528" y="1018"/>
                      </a:lnTo>
                      <a:lnTo>
                        <a:pt x="2579" y="1021"/>
                      </a:lnTo>
                      <a:lnTo>
                        <a:pt x="2632" y="1018"/>
                      </a:lnTo>
                      <a:lnTo>
                        <a:pt x="2681" y="1009"/>
                      </a:lnTo>
                      <a:lnTo>
                        <a:pt x="2729" y="993"/>
                      </a:lnTo>
                      <a:lnTo>
                        <a:pt x="2774" y="973"/>
                      </a:lnTo>
                      <a:lnTo>
                        <a:pt x="2816" y="947"/>
                      </a:lnTo>
                      <a:lnTo>
                        <a:pt x="2855" y="916"/>
                      </a:lnTo>
                      <a:lnTo>
                        <a:pt x="2889" y="882"/>
                      </a:lnTo>
                      <a:lnTo>
                        <a:pt x="2920" y="843"/>
                      </a:lnTo>
                      <a:lnTo>
                        <a:pt x="2945" y="802"/>
                      </a:lnTo>
                      <a:lnTo>
                        <a:pt x="2966" y="756"/>
                      </a:lnTo>
                      <a:lnTo>
                        <a:pt x="2981" y="708"/>
                      </a:lnTo>
                      <a:lnTo>
                        <a:pt x="2991" y="659"/>
                      </a:lnTo>
                      <a:lnTo>
                        <a:pt x="2994" y="606"/>
                      </a:lnTo>
                      <a:lnTo>
                        <a:pt x="2991" y="554"/>
                      </a:lnTo>
                      <a:lnTo>
                        <a:pt x="2981" y="504"/>
                      </a:lnTo>
                      <a:lnTo>
                        <a:pt x="2966" y="457"/>
                      </a:lnTo>
                      <a:lnTo>
                        <a:pt x="2945" y="411"/>
                      </a:lnTo>
                      <a:lnTo>
                        <a:pt x="2920" y="369"/>
                      </a:lnTo>
                      <a:lnTo>
                        <a:pt x="2889" y="331"/>
                      </a:lnTo>
                      <a:lnTo>
                        <a:pt x="2855" y="296"/>
                      </a:lnTo>
                      <a:lnTo>
                        <a:pt x="2816" y="265"/>
                      </a:lnTo>
                      <a:lnTo>
                        <a:pt x="2774" y="239"/>
                      </a:lnTo>
                      <a:lnTo>
                        <a:pt x="2729" y="219"/>
                      </a:lnTo>
                      <a:lnTo>
                        <a:pt x="2681" y="203"/>
                      </a:lnTo>
                      <a:lnTo>
                        <a:pt x="2632" y="194"/>
                      </a:lnTo>
                      <a:lnTo>
                        <a:pt x="2579" y="191"/>
                      </a:lnTo>
                      <a:close/>
                      <a:moveTo>
                        <a:pt x="2578" y="0"/>
                      </a:moveTo>
                      <a:lnTo>
                        <a:pt x="2640" y="3"/>
                      </a:lnTo>
                      <a:lnTo>
                        <a:pt x="2701" y="13"/>
                      </a:lnTo>
                      <a:lnTo>
                        <a:pt x="2758" y="28"/>
                      </a:lnTo>
                      <a:lnTo>
                        <a:pt x="2814" y="48"/>
                      </a:lnTo>
                      <a:lnTo>
                        <a:pt x="2866" y="73"/>
                      </a:lnTo>
                      <a:lnTo>
                        <a:pt x="2917" y="104"/>
                      </a:lnTo>
                      <a:lnTo>
                        <a:pt x="2963" y="138"/>
                      </a:lnTo>
                      <a:lnTo>
                        <a:pt x="3006" y="177"/>
                      </a:lnTo>
                      <a:lnTo>
                        <a:pt x="3045" y="221"/>
                      </a:lnTo>
                      <a:lnTo>
                        <a:pt x="3079" y="267"/>
                      </a:lnTo>
                      <a:lnTo>
                        <a:pt x="3110" y="318"/>
                      </a:lnTo>
                      <a:lnTo>
                        <a:pt x="3135" y="370"/>
                      </a:lnTo>
                      <a:lnTo>
                        <a:pt x="3155" y="426"/>
                      </a:lnTo>
                      <a:lnTo>
                        <a:pt x="3170" y="483"/>
                      </a:lnTo>
                      <a:lnTo>
                        <a:pt x="3180" y="543"/>
                      </a:lnTo>
                      <a:lnTo>
                        <a:pt x="3183" y="605"/>
                      </a:lnTo>
                      <a:lnTo>
                        <a:pt x="3180" y="667"/>
                      </a:lnTo>
                      <a:lnTo>
                        <a:pt x="3170" y="728"/>
                      </a:lnTo>
                      <a:lnTo>
                        <a:pt x="3155" y="785"/>
                      </a:lnTo>
                      <a:lnTo>
                        <a:pt x="3134" y="841"/>
                      </a:lnTo>
                      <a:lnTo>
                        <a:pt x="3110" y="893"/>
                      </a:lnTo>
                      <a:lnTo>
                        <a:pt x="3079" y="944"/>
                      </a:lnTo>
                      <a:lnTo>
                        <a:pt x="3044" y="990"/>
                      </a:lnTo>
                      <a:lnTo>
                        <a:pt x="3005" y="1034"/>
                      </a:lnTo>
                      <a:lnTo>
                        <a:pt x="2963" y="1073"/>
                      </a:lnTo>
                      <a:lnTo>
                        <a:pt x="2915" y="1107"/>
                      </a:lnTo>
                      <a:lnTo>
                        <a:pt x="2866" y="1138"/>
                      </a:lnTo>
                      <a:lnTo>
                        <a:pt x="2814" y="1163"/>
                      </a:lnTo>
                      <a:lnTo>
                        <a:pt x="2758" y="1183"/>
                      </a:lnTo>
                      <a:lnTo>
                        <a:pt x="2700" y="1198"/>
                      </a:lnTo>
                      <a:lnTo>
                        <a:pt x="2640" y="1208"/>
                      </a:lnTo>
                      <a:lnTo>
                        <a:pt x="2578" y="1211"/>
                      </a:lnTo>
                      <a:lnTo>
                        <a:pt x="2521" y="1208"/>
                      </a:lnTo>
                      <a:lnTo>
                        <a:pt x="2464" y="1199"/>
                      </a:lnTo>
                      <a:lnTo>
                        <a:pt x="2410" y="1186"/>
                      </a:lnTo>
                      <a:lnTo>
                        <a:pt x="2357" y="1169"/>
                      </a:lnTo>
                      <a:lnTo>
                        <a:pt x="2307" y="1146"/>
                      </a:lnTo>
                      <a:lnTo>
                        <a:pt x="2260" y="1119"/>
                      </a:lnTo>
                      <a:lnTo>
                        <a:pt x="2215" y="1088"/>
                      </a:lnTo>
                      <a:lnTo>
                        <a:pt x="2173" y="1053"/>
                      </a:lnTo>
                      <a:lnTo>
                        <a:pt x="2134" y="1015"/>
                      </a:lnTo>
                      <a:lnTo>
                        <a:pt x="2099" y="973"/>
                      </a:lnTo>
                      <a:lnTo>
                        <a:pt x="1173" y="1492"/>
                      </a:lnTo>
                      <a:lnTo>
                        <a:pt x="1187" y="1539"/>
                      </a:lnTo>
                      <a:lnTo>
                        <a:pt x="1199" y="1589"/>
                      </a:lnTo>
                      <a:lnTo>
                        <a:pt x="1205" y="1640"/>
                      </a:lnTo>
                      <a:lnTo>
                        <a:pt x="1207" y="1692"/>
                      </a:lnTo>
                      <a:lnTo>
                        <a:pt x="1205" y="1743"/>
                      </a:lnTo>
                      <a:lnTo>
                        <a:pt x="1199" y="1795"/>
                      </a:lnTo>
                      <a:lnTo>
                        <a:pt x="1187" y="1843"/>
                      </a:lnTo>
                      <a:lnTo>
                        <a:pt x="1173" y="1892"/>
                      </a:lnTo>
                      <a:lnTo>
                        <a:pt x="2101" y="2411"/>
                      </a:lnTo>
                      <a:lnTo>
                        <a:pt x="2136" y="2370"/>
                      </a:lnTo>
                      <a:lnTo>
                        <a:pt x="2174" y="2332"/>
                      </a:lnTo>
                      <a:lnTo>
                        <a:pt x="2216" y="2297"/>
                      </a:lnTo>
                      <a:lnTo>
                        <a:pt x="2262" y="2266"/>
                      </a:lnTo>
                      <a:lnTo>
                        <a:pt x="2309" y="2239"/>
                      </a:lnTo>
                      <a:lnTo>
                        <a:pt x="2359" y="2216"/>
                      </a:lnTo>
                      <a:lnTo>
                        <a:pt x="2412" y="2199"/>
                      </a:lnTo>
                      <a:lnTo>
                        <a:pt x="2465" y="2185"/>
                      </a:lnTo>
                      <a:lnTo>
                        <a:pt x="2522" y="2177"/>
                      </a:lnTo>
                      <a:lnTo>
                        <a:pt x="2579" y="2175"/>
                      </a:lnTo>
                      <a:lnTo>
                        <a:pt x="2641" y="2178"/>
                      </a:lnTo>
                      <a:lnTo>
                        <a:pt x="2701" y="2188"/>
                      </a:lnTo>
                      <a:lnTo>
                        <a:pt x="2759" y="2202"/>
                      </a:lnTo>
                      <a:lnTo>
                        <a:pt x="2815" y="2223"/>
                      </a:lnTo>
                      <a:lnTo>
                        <a:pt x="2867" y="2248"/>
                      </a:lnTo>
                      <a:lnTo>
                        <a:pt x="2918" y="2278"/>
                      </a:lnTo>
                      <a:lnTo>
                        <a:pt x="2964" y="2313"/>
                      </a:lnTo>
                      <a:lnTo>
                        <a:pt x="3007" y="2352"/>
                      </a:lnTo>
                      <a:lnTo>
                        <a:pt x="3046" y="2396"/>
                      </a:lnTo>
                      <a:lnTo>
                        <a:pt x="3080" y="2442"/>
                      </a:lnTo>
                      <a:lnTo>
                        <a:pt x="3111" y="2491"/>
                      </a:lnTo>
                      <a:lnTo>
                        <a:pt x="3137" y="2545"/>
                      </a:lnTo>
                      <a:lnTo>
                        <a:pt x="3157" y="2601"/>
                      </a:lnTo>
                      <a:lnTo>
                        <a:pt x="3171" y="2658"/>
                      </a:lnTo>
                      <a:lnTo>
                        <a:pt x="3181" y="2718"/>
                      </a:lnTo>
                      <a:lnTo>
                        <a:pt x="3184" y="2780"/>
                      </a:lnTo>
                      <a:lnTo>
                        <a:pt x="3181" y="2842"/>
                      </a:lnTo>
                      <a:lnTo>
                        <a:pt x="3171" y="2902"/>
                      </a:lnTo>
                      <a:lnTo>
                        <a:pt x="3157" y="2960"/>
                      </a:lnTo>
                      <a:lnTo>
                        <a:pt x="3137" y="3016"/>
                      </a:lnTo>
                      <a:lnTo>
                        <a:pt x="3111" y="3068"/>
                      </a:lnTo>
                      <a:lnTo>
                        <a:pt x="3081" y="3118"/>
                      </a:lnTo>
                      <a:lnTo>
                        <a:pt x="3046" y="3165"/>
                      </a:lnTo>
                      <a:lnTo>
                        <a:pt x="3007" y="3208"/>
                      </a:lnTo>
                      <a:lnTo>
                        <a:pt x="2964" y="3247"/>
                      </a:lnTo>
                      <a:lnTo>
                        <a:pt x="2918" y="3282"/>
                      </a:lnTo>
                      <a:lnTo>
                        <a:pt x="2868" y="3313"/>
                      </a:lnTo>
                      <a:lnTo>
                        <a:pt x="2815" y="3337"/>
                      </a:lnTo>
                      <a:lnTo>
                        <a:pt x="2759" y="3358"/>
                      </a:lnTo>
                      <a:lnTo>
                        <a:pt x="2702" y="3373"/>
                      </a:lnTo>
                      <a:lnTo>
                        <a:pt x="2642" y="3382"/>
                      </a:lnTo>
                      <a:lnTo>
                        <a:pt x="2580" y="3385"/>
                      </a:lnTo>
                      <a:lnTo>
                        <a:pt x="2519" y="3382"/>
                      </a:lnTo>
                      <a:lnTo>
                        <a:pt x="2458" y="3373"/>
                      </a:lnTo>
                      <a:lnTo>
                        <a:pt x="2400" y="3358"/>
                      </a:lnTo>
                      <a:lnTo>
                        <a:pt x="2345" y="3337"/>
                      </a:lnTo>
                      <a:lnTo>
                        <a:pt x="2292" y="3312"/>
                      </a:lnTo>
                      <a:lnTo>
                        <a:pt x="2243" y="3282"/>
                      </a:lnTo>
                      <a:lnTo>
                        <a:pt x="2196" y="3247"/>
                      </a:lnTo>
                      <a:lnTo>
                        <a:pt x="2154" y="3208"/>
                      </a:lnTo>
                      <a:lnTo>
                        <a:pt x="2115" y="3164"/>
                      </a:lnTo>
                      <a:lnTo>
                        <a:pt x="2080" y="3118"/>
                      </a:lnTo>
                      <a:lnTo>
                        <a:pt x="2049" y="3068"/>
                      </a:lnTo>
                      <a:lnTo>
                        <a:pt x="2024" y="3015"/>
                      </a:lnTo>
                      <a:lnTo>
                        <a:pt x="2004" y="2959"/>
                      </a:lnTo>
                      <a:lnTo>
                        <a:pt x="1988" y="2902"/>
                      </a:lnTo>
                      <a:lnTo>
                        <a:pt x="1979" y="2842"/>
                      </a:lnTo>
                      <a:lnTo>
                        <a:pt x="1976" y="2780"/>
                      </a:lnTo>
                      <a:lnTo>
                        <a:pt x="1979" y="2727"/>
                      </a:lnTo>
                      <a:lnTo>
                        <a:pt x="1985" y="2677"/>
                      </a:lnTo>
                      <a:lnTo>
                        <a:pt x="1996" y="2626"/>
                      </a:lnTo>
                      <a:lnTo>
                        <a:pt x="2012" y="2578"/>
                      </a:lnTo>
                      <a:lnTo>
                        <a:pt x="1085" y="2059"/>
                      </a:lnTo>
                      <a:lnTo>
                        <a:pt x="1050" y="2101"/>
                      </a:lnTo>
                      <a:lnTo>
                        <a:pt x="1011" y="2139"/>
                      </a:lnTo>
                      <a:lnTo>
                        <a:pt x="968" y="2174"/>
                      </a:lnTo>
                      <a:lnTo>
                        <a:pt x="924" y="2205"/>
                      </a:lnTo>
                      <a:lnTo>
                        <a:pt x="876" y="2233"/>
                      </a:lnTo>
                      <a:lnTo>
                        <a:pt x="825" y="2256"/>
                      </a:lnTo>
                      <a:lnTo>
                        <a:pt x="773" y="2273"/>
                      </a:lnTo>
                      <a:lnTo>
                        <a:pt x="719" y="2286"/>
                      </a:lnTo>
                      <a:lnTo>
                        <a:pt x="662" y="2295"/>
                      </a:lnTo>
                      <a:lnTo>
                        <a:pt x="604" y="2297"/>
                      </a:lnTo>
                      <a:lnTo>
                        <a:pt x="543" y="2294"/>
                      </a:lnTo>
                      <a:lnTo>
                        <a:pt x="483" y="2285"/>
                      </a:lnTo>
                      <a:lnTo>
                        <a:pt x="426" y="2270"/>
                      </a:lnTo>
                      <a:lnTo>
                        <a:pt x="370" y="2249"/>
                      </a:lnTo>
                      <a:lnTo>
                        <a:pt x="317" y="2225"/>
                      </a:lnTo>
                      <a:lnTo>
                        <a:pt x="267" y="2194"/>
                      </a:lnTo>
                      <a:lnTo>
                        <a:pt x="220" y="2159"/>
                      </a:lnTo>
                      <a:lnTo>
                        <a:pt x="178" y="2120"/>
                      </a:lnTo>
                      <a:lnTo>
                        <a:pt x="139" y="2077"/>
                      </a:lnTo>
                      <a:lnTo>
                        <a:pt x="104" y="2030"/>
                      </a:lnTo>
                      <a:lnTo>
                        <a:pt x="73" y="1980"/>
                      </a:lnTo>
                      <a:lnTo>
                        <a:pt x="47" y="1928"/>
                      </a:lnTo>
                      <a:lnTo>
                        <a:pt x="28" y="1872"/>
                      </a:lnTo>
                      <a:lnTo>
                        <a:pt x="12" y="1814"/>
                      </a:lnTo>
                      <a:lnTo>
                        <a:pt x="3" y="1754"/>
                      </a:lnTo>
                      <a:lnTo>
                        <a:pt x="0" y="1692"/>
                      </a:lnTo>
                      <a:lnTo>
                        <a:pt x="3" y="1630"/>
                      </a:lnTo>
                      <a:lnTo>
                        <a:pt x="12" y="1570"/>
                      </a:lnTo>
                      <a:lnTo>
                        <a:pt x="28" y="1513"/>
                      </a:lnTo>
                      <a:lnTo>
                        <a:pt x="47" y="1457"/>
                      </a:lnTo>
                      <a:lnTo>
                        <a:pt x="73" y="1403"/>
                      </a:lnTo>
                      <a:lnTo>
                        <a:pt x="104" y="1354"/>
                      </a:lnTo>
                      <a:lnTo>
                        <a:pt x="139" y="1308"/>
                      </a:lnTo>
                      <a:lnTo>
                        <a:pt x="177" y="1264"/>
                      </a:lnTo>
                      <a:lnTo>
                        <a:pt x="220" y="1225"/>
                      </a:lnTo>
                      <a:lnTo>
                        <a:pt x="266" y="1190"/>
                      </a:lnTo>
                      <a:lnTo>
                        <a:pt x="317" y="1160"/>
                      </a:lnTo>
                      <a:lnTo>
                        <a:pt x="369" y="1135"/>
                      </a:lnTo>
                      <a:lnTo>
                        <a:pt x="425" y="1114"/>
                      </a:lnTo>
                      <a:lnTo>
                        <a:pt x="482" y="1100"/>
                      </a:lnTo>
                      <a:lnTo>
                        <a:pt x="543" y="1090"/>
                      </a:lnTo>
                      <a:lnTo>
                        <a:pt x="603" y="1087"/>
                      </a:lnTo>
                      <a:lnTo>
                        <a:pt x="662" y="1089"/>
                      </a:lnTo>
                      <a:lnTo>
                        <a:pt x="718" y="1097"/>
                      </a:lnTo>
                      <a:lnTo>
                        <a:pt x="772" y="1111"/>
                      </a:lnTo>
                      <a:lnTo>
                        <a:pt x="825" y="1128"/>
                      </a:lnTo>
                      <a:lnTo>
                        <a:pt x="875" y="1151"/>
                      </a:lnTo>
                      <a:lnTo>
                        <a:pt x="923" y="1178"/>
                      </a:lnTo>
                      <a:lnTo>
                        <a:pt x="967" y="1210"/>
                      </a:lnTo>
                      <a:lnTo>
                        <a:pt x="1010" y="1244"/>
                      </a:lnTo>
                      <a:lnTo>
                        <a:pt x="1048" y="1283"/>
                      </a:lnTo>
                      <a:lnTo>
                        <a:pt x="1082" y="1324"/>
                      </a:lnTo>
                      <a:lnTo>
                        <a:pt x="2009" y="806"/>
                      </a:lnTo>
                      <a:lnTo>
                        <a:pt x="1994" y="758"/>
                      </a:lnTo>
                      <a:lnTo>
                        <a:pt x="1984" y="709"/>
                      </a:lnTo>
                      <a:lnTo>
                        <a:pt x="1977" y="658"/>
                      </a:lnTo>
                      <a:lnTo>
                        <a:pt x="1975" y="605"/>
                      </a:lnTo>
                      <a:lnTo>
                        <a:pt x="1978" y="543"/>
                      </a:lnTo>
                      <a:lnTo>
                        <a:pt x="1987" y="483"/>
                      </a:lnTo>
                      <a:lnTo>
                        <a:pt x="2002" y="426"/>
                      </a:lnTo>
                      <a:lnTo>
                        <a:pt x="2022" y="370"/>
                      </a:lnTo>
                      <a:lnTo>
                        <a:pt x="2048" y="318"/>
                      </a:lnTo>
                      <a:lnTo>
                        <a:pt x="2078" y="267"/>
                      </a:lnTo>
                      <a:lnTo>
                        <a:pt x="2113" y="221"/>
                      </a:lnTo>
                      <a:lnTo>
                        <a:pt x="2152" y="177"/>
                      </a:lnTo>
                      <a:lnTo>
                        <a:pt x="2195" y="138"/>
                      </a:lnTo>
                      <a:lnTo>
                        <a:pt x="2241" y="104"/>
                      </a:lnTo>
                      <a:lnTo>
                        <a:pt x="2291" y="73"/>
                      </a:lnTo>
                      <a:lnTo>
                        <a:pt x="2344" y="48"/>
                      </a:lnTo>
                      <a:lnTo>
                        <a:pt x="2399" y="28"/>
                      </a:lnTo>
                      <a:lnTo>
                        <a:pt x="2457" y="13"/>
                      </a:lnTo>
                      <a:lnTo>
                        <a:pt x="2517" y="3"/>
                      </a:lnTo>
                      <a:lnTo>
                        <a:pt x="2578" y="0"/>
                      </a:lnTo>
                      <a:close/>
                    </a:path>
                  </a:pathLst>
                </a:custGeom>
                <a:solidFill>
                  <a:srgbClr val="F4DC4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29">
                  <a:extLst>
                    <a:ext uri="{FF2B5EF4-FFF2-40B4-BE49-F238E27FC236}">
                      <a16:creationId xmlns:a16="http://schemas.microsoft.com/office/drawing/2014/main" id="{EE7C7456-C8E2-40A7-BC6D-228F6325D0A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77443" y="2537970"/>
                  <a:ext cx="717760" cy="769510"/>
                </a:xfrm>
                <a:custGeom>
                  <a:avLst/>
                  <a:gdLst>
                    <a:gd name="T0" fmla="*/ 2558 w 3187"/>
                    <a:gd name="T1" fmla="*/ 2917 h 3426"/>
                    <a:gd name="T2" fmla="*/ 2525 w 3187"/>
                    <a:gd name="T3" fmla="*/ 3108 h 3426"/>
                    <a:gd name="T4" fmla="*/ 2672 w 3187"/>
                    <a:gd name="T5" fmla="*/ 3232 h 3426"/>
                    <a:gd name="T6" fmla="*/ 2855 w 3187"/>
                    <a:gd name="T7" fmla="*/ 3166 h 3426"/>
                    <a:gd name="T8" fmla="*/ 2888 w 3187"/>
                    <a:gd name="T9" fmla="*/ 2973 h 3426"/>
                    <a:gd name="T10" fmla="*/ 2741 w 3187"/>
                    <a:gd name="T11" fmla="*/ 2850 h 3426"/>
                    <a:gd name="T12" fmla="*/ 1063 w 3187"/>
                    <a:gd name="T13" fmla="*/ 2893 h 3426"/>
                    <a:gd name="T14" fmla="*/ 997 w 3187"/>
                    <a:gd name="T15" fmla="*/ 3075 h 3426"/>
                    <a:gd name="T16" fmla="*/ 1120 w 3187"/>
                    <a:gd name="T17" fmla="*/ 3222 h 3426"/>
                    <a:gd name="T18" fmla="*/ 1313 w 3187"/>
                    <a:gd name="T19" fmla="*/ 3189 h 3426"/>
                    <a:gd name="T20" fmla="*/ 1378 w 3187"/>
                    <a:gd name="T21" fmla="*/ 3006 h 3426"/>
                    <a:gd name="T22" fmla="*/ 1255 w 3187"/>
                    <a:gd name="T23" fmla="*/ 2860 h 3426"/>
                    <a:gd name="T24" fmla="*/ 722 w 3187"/>
                    <a:gd name="T25" fmla="*/ 1936 h 3426"/>
                    <a:gd name="T26" fmla="*/ 872 w 3187"/>
                    <a:gd name="T27" fmla="*/ 2062 h 3426"/>
                    <a:gd name="T28" fmla="*/ 2926 w 3187"/>
                    <a:gd name="T29" fmla="*/ 2018 h 3426"/>
                    <a:gd name="T30" fmla="*/ 2997 w 3187"/>
                    <a:gd name="T31" fmla="*/ 1154 h 3426"/>
                    <a:gd name="T32" fmla="*/ 656 w 3187"/>
                    <a:gd name="T33" fmla="*/ 229 h 3426"/>
                    <a:gd name="T34" fmla="*/ 668 w 3187"/>
                    <a:gd name="T35" fmla="*/ 236 h 3426"/>
                    <a:gd name="T36" fmla="*/ 680 w 3187"/>
                    <a:gd name="T37" fmla="*/ 245 h 3426"/>
                    <a:gd name="T38" fmla="*/ 694 w 3187"/>
                    <a:gd name="T39" fmla="*/ 263 h 3426"/>
                    <a:gd name="T40" fmla="*/ 700 w 3187"/>
                    <a:gd name="T41" fmla="*/ 272 h 3426"/>
                    <a:gd name="T42" fmla="*/ 704 w 3187"/>
                    <a:gd name="T43" fmla="*/ 281 h 3426"/>
                    <a:gd name="T44" fmla="*/ 707 w 3187"/>
                    <a:gd name="T45" fmla="*/ 294 h 3426"/>
                    <a:gd name="T46" fmla="*/ 710 w 3187"/>
                    <a:gd name="T47" fmla="*/ 308 h 3426"/>
                    <a:gd name="T48" fmla="*/ 3109 w 3187"/>
                    <a:gd name="T49" fmla="*/ 979 h 3426"/>
                    <a:gd name="T50" fmla="*/ 3119 w 3187"/>
                    <a:gd name="T51" fmla="*/ 981 h 3426"/>
                    <a:gd name="T52" fmla="*/ 3139 w 3187"/>
                    <a:gd name="T53" fmla="*/ 990 h 3426"/>
                    <a:gd name="T54" fmla="*/ 3151 w 3187"/>
                    <a:gd name="T55" fmla="*/ 998 h 3426"/>
                    <a:gd name="T56" fmla="*/ 3161 w 3187"/>
                    <a:gd name="T57" fmla="*/ 1005 h 3426"/>
                    <a:gd name="T58" fmla="*/ 3166 w 3187"/>
                    <a:gd name="T59" fmla="*/ 1012 h 3426"/>
                    <a:gd name="T60" fmla="*/ 3172 w 3187"/>
                    <a:gd name="T61" fmla="*/ 1022 h 3426"/>
                    <a:gd name="T62" fmla="*/ 3180 w 3187"/>
                    <a:gd name="T63" fmla="*/ 1035 h 3426"/>
                    <a:gd name="T64" fmla="*/ 3185 w 3187"/>
                    <a:gd name="T65" fmla="*/ 1049 h 3426"/>
                    <a:gd name="T66" fmla="*/ 3187 w 3187"/>
                    <a:gd name="T67" fmla="*/ 1060 h 3426"/>
                    <a:gd name="T68" fmla="*/ 3161 w 3187"/>
                    <a:gd name="T69" fmla="*/ 2007 h 3426"/>
                    <a:gd name="T70" fmla="*/ 2981 w 3187"/>
                    <a:gd name="T71" fmla="*/ 2210 h 3426"/>
                    <a:gd name="T72" fmla="*/ 865 w 3187"/>
                    <a:gd name="T73" fmla="*/ 2253 h 3426"/>
                    <a:gd name="T74" fmla="*/ 712 w 3187"/>
                    <a:gd name="T75" fmla="*/ 2495 h 3426"/>
                    <a:gd name="T76" fmla="*/ 838 w 3187"/>
                    <a:gd name="T77" fmla="*/ 2646 h 3426"/>
                    <a:gd name="T78" fmla="*/ 2844 w 3187"/>
                    <a:gd name="T79" fmla="*/ 2683 h 3426"/>
                    <a:gd name="T80" fmla="*/ 3045 w 3187"/>
                    <a:gd name="T81" fmla="*/ 2862 h 3426"/>
                    <a:gd name="T82" fmla="*/ 3078 w 3187"/>
                    <a:gd name="T83" fmla="*/ 3136 h 3426"/>
                    <a:gd name="T84" fmla="*/ 2925 w 3187"/>
                    <a:gd name="T85" fmla="*/ 3356 h 3426"/>
                    <a:gd name="T86" fmla="*/ 2657 w 3187"/>
                    <a:gd name="T87" fmla="*/ 3423 h 3426"/>
                    <a:gd name="T88" fmla="*/ 2418 w 3187"/>
                    <a:gd name="T89" fmla="*/ 3296 h 3426"/>
                    <a:gd name="T90" fmla="*/ 2321 w 3187"/>
                    <a:gd name="T91" fmla="*/ 3042 h 3426"/>
                    <a:gd name="T92" fmla="*/ 1518 w 3187"/>
                    <a:gd name="T93" fmla="*/ 2848 h 3426"/>
                    <a:gd name="T94" fmla="*/ 1568 w 3187"/>
                    <a:gd name="T95" fmla="*/ 3090 h 3426"/>
                    <a:gd name="T96" fmla="*/ 1442 w 3187"/>
                    <a:gd name="T97" fmla="*/ 3328 h 3426"/>
                    <a:gd name="T98" fmla="*/ 1187 w 3187"/>
                    <a:gd name="T99" fmla="*/ 3426 h 3426"/>
                    <a:gd name="T100" fmla="*/ 932 w 3187"/>
                    <a:gd name="T101" fmla="*/ 3329 h 3426"/>
                    <a:gd name="T102" fmla="*/ 806 w 3187"/>
                    <a:gd name="T103" fmla="*/ 3090 h 3426"/>
                    <a:gd name="T104" fmla="*/ 858 w 3187"/>
                    <a:gd name="T105" fmla="*/ 2845 h 3426"/>
                    <a:gd name="T106" fmla="*/ 617 w 3187"/>
                    <a:gd name="T107" fmla="*/ 2717 h 3426"/>
                    <a:gd name="T108" fmla="*/ 519 w 3187"/>
                    <a:gd name="T109" fmla="*/ 2459 h 3426"/>
                    <a:gd name="T110" fmla="*/ 3 w 3187"/>
                    <a:gd name="T111" fmla="*/ 122 h 3426"/>
                    <a:gd name="T112" fmla="*/ 49 w 3187"/>
                    <a:gd name="T113" fmla="*/ 12 h 3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187" h="3426">
                      <a:moveTo>
                        <a:pt x="2707" y="2847"/>
                      </a:moveTo>
                      <a:lnTo>
                        <a:pt x="2672" y="2850"/>
                      </a:lnTo>
                      <a:lnTo>
                        <a:pt x="2639" y="2860"/>
                      </a:lnTo>
                      <a:lnTo>
                        <a:pt x="2608" y="2874"/>
                      </a:lnTo>
                      <a:lnTo>
                        <a:pt x="2582" y="2893"/>
                      </a:lnTo>
                      <a:lnTo>
                        <a:pt x="2558" y="2917"/>
                      </a:lnTo>
                      <a:lnTo>
                        <a:pt x="2539" y="2943"/>
                      </a:lnTo>
                      <a:lnTo>
                        <a:pt x="2525" y="2973"/>
                      </a:lnTo>
                      <a:lnTo>
                        <a:pt x="2515" y="3007"/>
                      </a:lnTo>
                      <a:lnTo>
                        <a:pt x="2512" y="3041"/>
                      </a:lnTo>
                      <a:lnTo>
                        <a:pt x="2515" y="3075"/>
                      </a:lnTo>
                      <a:lnTo>
                        <a:pt x="2525" y="3108"/>
                      </a:lnTo>
                      <a:lnTo>
                        <a:pt x="2539" y="3138"/>
                      </a:lnTo>
                      <a:lnTo>
                        <a:pt x="2558" y="3165"/>
                      </a:lnTo>
                      <a:lnTo>
                        <a:pt x="2582" y="3189"/>
                      </a:lnTo>
                      <a:lnTo>
                        <a:pt x="2608" y="3208"/>
                      </a:lnTo>
                      <a:lnTo>
                        <a:pt x="2639" y="3222"/>
                      </a:lnTo>
                      <a:lnTo>
                        <a:pt x="2672" y="3232"/>
                      </a:lnTo>
                      <a:lnTo>
                        <a:pt x="2707" y="3235"/>
                      </a:lnTo>
                      <a:lnTo>
                        <a:pt x="2741" y="3232"/>
                      </a:lnTo>
                      <a:lnTo>
                        <a:pt x="2773" y="3222"/>
                      </a:lnTo>
                      <a:lnTo>
                        <a:pt x="2804" y="3208"/>
                      </a:lnTo>
                      <a:lnTo>
                        <a:pt x="2831" y="3189"/>
                      </a:lnTo>
                      <a:lnTo>
                        <a:pt x="2855" y="3166"/>
                      </a:lnTo>
                      <a:lnTo>
                        <a:pt x="2874" y="3139"/>
                      </a:lnTo>
                      <a:lnTo>
                        <a:pt x="2888" y="3109"/>
                      </a:lnTo>
                      <a:lnTo>
                        <a:pt x="2898" y="3075"/>
                      </a:lnTo>
                      <a:lnTo>
                        <a:pt x="2901" y="3041"/>
                      </a:lnTo>
                      <a:lnTo>
                        <a:pt x="2898" y="3006"/>
                      </a:lnTo>
                      <a:lnTo>
                        <a:pt x="2888" y="2973"/>
                      </a:lnTo>
                      <a:lnTo>
                        <a:pt x="2874" y="2943"/>
                      </a:lnTo>
                      <a:lnTo>
                        <a:pt x="2855" y="2916"/>
                      </a:lnTo>
                      <a:lnTo>
                        <a:pt x="2831" y="2893"/>
                      </a:lnTo>
                      <a:lnTo>
                        <a:pt x="2804" y="2874"/>
                      </a:lnTo>
                      <a:lnTo>
                        <a:pt x="2773" y="2860"/>
                      </a:lnTo>
                      <a:lnTo>
                        <a:pt x="2741" y="2850"/>
                      </a:lnTo>
                      <a:lnTo>
                        <a:pt x="2707" y="2847"/>
                      </a:lnTo>
                      <a:close/>
                      <a:moveTo>
                        <a:pt x="1188" y="2847"/>
                      </a:moveTo>
                      <a:lnTo>
                        <a:pt x="1153" y="2850"/>
                      </a:lnTo>
                      <a:lnTo>
                        <a:pt x="1120" y="2860"/>
                      </a:lnTo>
                      <a:lnTo>
                        <a:pt x="1090" y="2874"/>
                      </a:lnTo>
                      <a:lnTo>
                        <a:pt x="1063" y="2893"/>
                      </a:lnTo>
                      <a:lnTo>
                        <a:pt x="1040" y="2917"/>
                      </a:lnTo>
                      <a:lnTo>
                        <a:pt x="1020" y="2943"/>
                      </a:lnTo>
                      <a:lnTo>
                        <a:pt x="1007" y="2973"/>
                      </a:lnTo>
                      <a:lnTo>
                        <a:pt x="997" y="3007"/>
                      </a:lnTo>
                      <a:lnTo>
                        <a:pt x="994" y="3041"/>
                      </a:lnTo>
                      <a:lnTo>
                        <a:pt x="997" y="3075"/>
                      </a:lnTo>
                      <a:lnTo>
                        <a:pt x="1007" y="3108"/>
                      </a:lnTo>
                      <a:lnTo>
                        <a:pt x="1020" y="3138"/>
                      </a:lnTo>
                      <a:lnTo>
                        <a:pt x="1040" y="3165"/>
                      </a:lnTo>
                      <a:lnTo>
                        <a:pt x="1063" y="3189"/>
                      </a:lnTo>
                      <a:lnTo>
                        <a:pt x="1090" y="3208"/>
                      </a:lnTo>
                      <a:lnTo>
                        <a:pt x="1120" y="3222"/>
                      </a:lnTo>
                      <a:lnTo>
                        <a:pt x="1153" y="3232"/>
                      </a:lnTo>
                      <a:lnTo>
                        <a:pt x="1188" y="3235"/>
                      </a:lnTo>
                      <a:lnTo>
                        <a:pt x="1223" y="3232"/>
                      </a:lnTo>
                      <a:lnTo>
                        <a:pt x="1255" y="3222"/>
                      </a:lnTo>
                      <a:lnTo>
                        <a:pt x="1285" y="3208"/>
                      </a:lnTo>
                      <a:lnTo>
                        <a:pt x="1313" y="3189"/>
                      </a:lnTo>
                      <a:lnTo>
                        <a:pt x="1336" y="3166"/>
                      </a:lnTo>
                      <a:lnTo>
                        <a:pt x="1355" y="3139"/>
                      </a:lnTo>
                      <a:lnTo>
                        <a:pt x="1370" y="3109"/>
                      </a:lnTo>
                      <a:lnTo>
                        <a:pt x="1378" y="3075"/>
                      </a:lnTo>
                      <a:lnTo>
                        <a:pt x="1381" y="3041"/>
                      </a:lnTo>
                      <a:lnTo>
                        <a:pt x="1378" y="3006"/>
                      </a:lnTo>
                      <a:lnTo>
                        <a:pt x="1370" y="2973"/>
                      </a:lnTo>
                      <a:lnTo>
                        <a:pt x="1355" y="2943"/>
                      </a:lnTo>
                      <a:lnTo>
                        <a:pt x="1336" y="2916"/>
                      </a:lnTo>
                      <a:lnTo>
                        <a:pt x="1313" y="2893"/>
                      </a:lnTo>
                      <a:lnTo>
                        <a:pt x="1285" y="2874"/>
                      </a:lnTo>
                      <a:lnTo>
                        <a:pt x="1255" y="2860"/>
                      </a:lnTo>
                      <a:lnTo>
                        <a:pt x="1223" y="2850"/>
                      </a:lnTo>
                      <a:lnTo>
                        <a:pt x="1188" y="2847"/>
                      </a:lnTo>
                      <a:close/>
                      <a:moveTo>
                        <a:pt x="709" y="840"/>
                      </a:moveTo>
                      <a:lnTo>
                        <a:pt x="709" y="1867"/>
                      </a:lnTo>
                      <a:lnTo>
                        <a:pt x="712" y="1903"/>
                      </a:lnTo>
                      <a:lnTo>
                        <a:pt x="722" y="1936"/>
                      </a:lnTo>
                      <a:lnTo>
                        <a:pt x="736" y="1967"/>
                      </a:lnTo>
                      <a:lnTo>
                        <a:pt x="756" y="1994"/>
                      </a:lnTo>
                      <a:lnTo>
                        <a:pt x="780" y="2018"/>
                      </a:lnTo>
                      <a:lnTo>
                        <a:pt x="807" y="2038"/>
                      </a:lnTo>
                      <a:lnTo>
                        <a:pt x="838" y="2053"/>
                      </a:lnTo>
                      <a:lnTo>
                        <a:pt x="872" y="2062"/>
                      </a:lnTo>
                      <a:lnTo>
                        <a:pt x="907" y="2065"/>
                      </a:lnTo>
                      <a:lnTo>
                        <a:pt x="2798" y="2065"/>
                      </a:lnTo>
                      <a:lnTo>
                        <a:pt x="2834" y="2062"/>
                      </a:lnTo>
                      <a:lnTo>
                        <a:pt x="2867" y="2053"/>
                      </a:lnTo>
                      <a:lnTo>
                        <a:pt x="2899" y="2038"/>
                      </a:lnTo>
                      <a:lnTo>
                        <a:pt x="2926" y="2018"/>
                      </a:lnTo>
                      <a:lnTo>
                        <a:pt x="2950" y="1994"/>
                      </a:lnTo>
                      <a:lnTo>
                        <a:pt x="2970" y="1967"/>
                      </a:lnTo>
                      <a:lnTo>
                        <a:pt x="2984" y="1936"/>
                      </a:lnTo>
                      <a:lnTo>
                        <a:pt x="2994" y="1902"/>
                      </a:lnTo>
                      <a:lnTo>
                        <a:pt x="2997" y="1866"/>
                      </a:lnTo>
                      <a:lnTo>
                        <a:pt x="2997" y="1154"/>
                      </a:lnTo>
                      <a:lnTo>
                        <a:pt x="709" y="840"/>
                      </a:lnTo>
                      <a:close/>
                      <a:moveTo>
                        <a:pt x="89" y="0"/>
                      </a:moveTo>
                      <a:lnTo>
                        <a:pt x="111" y="2"/>
                      </a:lnTo>
                      <a:lnTo>
                        <a:pt x="132" y="9"/>
                      </a:lnTo>
                      <a:lnTo>
                        <a:pt x="652" y="226"/>
                      </a:lnTo>
                      <a:lnTo>
                        <a:pt x="656" y="229"/>
                      </a:lnTo>
                      <a:lnTo>
                        <a:pt x="661" y="231"/>
                      </a:lnTo>
                      <a:lnTo>
                        <a:pt x="662" y="232"/>
                      </a:lnTo>
                      <a:lnTo>
                        <a:pt x="663" y="232"/>
                      </a:lnTo>
                      <a:lnTo>
                        <a:pt x="664" y="233"/>
                      </a:lnTo>
                      <a:lnTo>
                        <a:pt x="666" y="234"/>
                      </a:lnTo>
                      <a:lnTo>
                        <a:pt x="668" y="236"/>
                      </a:lnTo>
                      <a:lnTo>
                        <a:pt x="670" y="237"/>
                      </a:lnTo>
                      <a:lnTo>
                        <a:pt x="672" y="239"/>
                      </a:lnTo>
                      <a:lnTo>
                        <a:pt x="674" y="240"/>
                      </a:lnTo>
                      <a:lnTo>
                        <a:pt x="676" y="241"/>
                      </a:lnTo>
                      <a:lnTo>
                        <a:pt x="678" y="243"/>
                      </a:lnTo>
                      <a:lnTo>
                        <a:pt x="680" y="245"/>
                      </a:lnTo>
                      <a:lnTo>
                        <a:pt x="682" y="247"/>
                      </a:lnTo>
                      <a:lnTo>
                        <a:pt x="689" y="254"/>
                      </a:lnTo>
                      <a:lnTo>
                        <a:pt x="690" y="256"/>
                      </a:lnTo>
                      <a:lnTo>
                        <a:pt x="691" y="258"/>
                      </a:lnTo>
                      <a:lnTo>
                        <a:pt x="693" y="262"/>
                      </a:lnTo>
                      <a:lnTo>
                        <a:pt x="694" y="263"/>
                      </a:lnTo>
                      <a:lnTo>
                        <a:pt x="695" y="265"/>
                      </a:lnTo>
                      <a:lnTo>
                        <a:pt x="698" y="267"/>
                      </a:lnTo>
                      <a:lnTo>
                        <a:pt x="699" y="269"/>
                      </a:lnTo>
                      <a:lnTo>
                        <a:pt x="699" y="270"/>
                      </a:lnTo>
                      <a:lnTo>
                        <a:pt x="700" y="271"/>
                      </a:lnTo>
                      <a:lnTo>
                        <a:pt x="700" y="272"/>
                      </a:lnTo>
                      <a:lnTo>
                        <a:pt x="701" y="274"/>
                      </a:lnTo>
                      <a:lnTo>
                        <a:pt x="702" y="275"/>
                      </a:lnTo>
                      <a:lnTo>
                        <a:pt x="703" y="278"/>
                      </a:lnTo>
                      <a:lnTo>
                        <a:pt x="703" y="279"/>
                      </a:lnTo>
                      <a:lnTo>
                        <a:pt x="704" y="280"/>
                      </a:lnTo>
                      <a:lnTo>
                        <a:pt x="704" y="281"/>
                      </a:lnTo>
                      <a:lnTo>
                        <a:pt x="706" y="287"/>
                      </a:lnTo>
                      <a:lnTo>
                        <a:pt x="706" y="288"/>
                      </a:lnTo>
                      <a:lnTo>
                        <a:pt x="706" y="289"/>
                      </a:lnTo>
                      <a:lnTo>
                        <a:pt x="706" y="290"/>
                      </a:lnTo>
                      <a:lnTo>
                        <a:pt x="707" y="292"/>
                      </a:lnTo>
                      <a:lnTo>
                        <a:pt x="707" y="294"/>
                      </a:lnTo>
                      <a:lnTo>
                        <a:pt x="708" y="296"/>
                      </a:lnTo>
                      <a:lnTo>
                        <a:pt x="708" y="299"/>
                      </a:lnTo>
                      <a:lnTo>
                        <a:pt x="708" y="303"/>
                      </a:lnTo>
                      <a:lnTo>
                        <a:pt x="709" y="304"/>
                      </a:lnTo>
                      <a:lnTo>
                        <a:pt x="709" y="305"/>
                      </a:lnTo>
                      <a:lnTo>
                        <a:pt x="710" y="308"/>
                      </a:lnTo>
                      <a:lnTo>
                        <a:pt x="710" y="312"/>
                      </a:lnTo>
                      <a:lnTo>
                        <a:pt x="710" y="315"/>
                      </a:lnTo>
                      <a:lnTo>
                        <a:pt x="710" y="649"/>
                      </a:lnTo>
                      <a:lnTo>
                        <a:pt x="3105" y="979"/>
                      </a:lnTo>
                      <a:lnTo>
                        <a:pt x="3108" y="979"/>
                      </a:lnTo>
                      <a:lnTo>
                        <a:pt x="3109" y="979"/>
                      </a:lnTo>
                      <a:lnTo>
                        <a:pt x="3111" y="979"/>
                      </a:lnTo>
                      <a:lnTo>
                        <a:pt x="3112" y="979"/>
                      </a:lnTo>
                      <a:lnTo>
                        <a:pt x="3114" y="980"/>
                      </a:lnTo>
                      <a:lnTo>
                        <a:pt x="3116" y="980"/>
                      </a:lnTo>
                      <a:lnTo>
                        <a:pt x="3118" y="981"/>
                      </a:lnTo>
                      <a:lnTo>
                        <a:pt x="3119" y="981"/>
                      </a:lnTo>
                      <a:lnTo>
                        <a:pt x="3121" y="981"/>
                      </a:lnTo>
                      <a:lnTo>
                        <a:pt x="3122" y="982"/>
                      </a:lnTo>
                      <a:lnTo>
                        <a:pt x="3124" y="983"/>
                      </a:lnTo>
                      <a:lnTo>
                        <a:pt x="3126" y="983"/>
                      </a:lnTo>
                      <a:lnTo>
                        <a:pt x="3130" y="985"/>
                      </a:lnTo>
                      <a:lnTo>
                        <a:pt x="3139" y="990"/>
                      </a:lnTo>
                      <a:lnTo>
                        <a:pt x="3141" y="992"/>
                      </a:lnTo>
                      <a:lnTo>
                        <a:pt x="3144" y="993"/>
                      </a:lnTo>
                      <a:lnTo>
                        <a:pt x="3145" y="994"/>
                      </a:lnTo>
                      <a:lnTo>
                        <a:pt x="3147" y="995"/>
                      </a:lnTo>
                      <a:lnTo>
                        <a:pt x="3149" y="996"/>
                      </a:lnTo>
                      <a:lnTo>
                        <a:pt x="3151" y="998"/>
                      </a:lnTo>
                      <a:lnTo>
                        <a:pt x="3152" y="999"/>
                      </a:lnTo>
                      <a:lnTo>
                        <a:pt x="3153" y="1000"/>
                      </a:lnTo>
                      <a:lnTo>
                        <a:pt x="3154" y="1001"/>
                      </a:lnTo>
                      <a:lnTo>
                        <a:pt x="3159" y="1004"/>
                      </a:lnTo>
                      <a:lnTo>
                        <a:pt x="3160" y="1005"/>
                      </a:lnTo>
                      <a:lnTo>
                        <a:pt x="3161" y="1005"/>
                      </a:lnTo>
                      <a:lnTo>
                        <a:pt x="3161" y="1007"/>
                      </a:lnTo>
                      <a:lnTo>
                        <a:pt x="3162" y="1008"/>
                      </a:lnTo>
                      <a:lnTo>
                        <a:pt x="3163" y="1009"/>
                      </a:lnTo>
                      <a:lnTo>
                        <a:pt x="3164" y="1010"/>
                      </a:lnTo>
                      <a:lnTo>
                        <a:pt x="3165" y="1011"/>
                      </a:lnTo>
                      <a:lnTo>
                        <a:pt x="3166" y="1012"/>
                      </a:lnTo>
                      <a:lnTo>
                        <a:pt x="3167" y="1013"/>
                      </a:lnTo>
                      <a:lnTo>
                        <a:pt x="3168" y="1016"/>
                      </a:lnTo>
                      <a:lnTo>
                        <a:pt x="3169" y="1017"/>
                      </a:lnTo>
                      <a:lnTo>
                        <a:pt x="3169" y="1018"/>
                      </a:lnTo>
                      <a:lnTo>
                        <a:pt x="3171" y="1020"/>
                      </a:lnTo>
                      <a:lnTo>
                        <a:pt x="3172" y="1022"/>
                      </a:lnTo>
                      <a:lnTo>
                        <a:pt x="3173" y="1023"/>
                      </a:lnTo>
                      <a:lnTo>
                        <a:pt x="3174" y="1025"/>
                      </a:lnTo>
                      <a:lnTo>
                        <a:pt x="3176" y="1029"/>
                      </a:lnTo>
                      <a:lnTo>
                        <a:pt x="3177" y="1031"/>
                      </a:lnTo>
                      <a:lnTo>
                        <a:pt x="3179" y="1033"/>
                      </a:lnTo>
                      <a:lnTo>
                        <a:pt x="3180" y="1035"/>
                      </a:lnTo>
                      <a:lnTo>
                        <a:pt x="3181" y="1037"/>
                      </a:lnTo>
                      <a:lnTo>
                        <a:pt x="3182" y="1040"/>
                      </a:lnTo>
                      <a:lnTo>
                        <a:pt x="3183" y="1042"/>
                      </a:lnTo>
                      <a:lnTo>
                        <a:pt x="3183" y="1044"/>
                      </a:lnTo>
                      <a:lnTo>
                        <a:pt x="3184" y="1046"/>
                      </a:lnTo>
                      <a:lnTo>
                        <a:pt x="3185" y="1049"/>
                      </a:lnTo>
                      <a:lnTo>
                        <a:pt x="3185" y="1051"/>
                      </a:lnTo>
                      <a:lnTo>
                        <a:pt x="3186" y="1053"/>
                      </a:lnTo>
                      <a:lnTo>
                        <a:pt x="3186" y="1055"/>
                      </a:lnTo>
                      <a:lnTo>
                        <a:pt x="3186" y="1057"/>
                      </a:lnTo>
                      <a:lnTo>
                        <a:pt x="3187" y="1058"/>
                      </a:lnTo>
                      <a:lnTo>
                        <a:pt x="3187" y="1060"/>
                      </a:lnTo>
                      <a:lnTo>
                        <a:pt x="3187" y="1062"/>
                      </a:lnTo>
                      <a:lnTo>
                        <a:pt x="3187" y="1065"/>
                      </a:lnTo>
                      <a:lnTo>
                        <a:pt x="3187" y="1867"/>
                      </a:lnTo>
                      <a:lnTo>
                        <a:pt x="3184" y="1915"/>
                      </a:lnTo>
                      <a:lnTo>
                        <a:pt x="3175" y="1962"/>
                      </a:lnTo>
                      <a:lnTo>
                        <a:pt x="3161" y="2007"/>
                      </a:lnTo>
                      <a:lnTo>
                        <a:pt x="3142" y="2050"/>
                      </a:lnTo>
                      <a:lnTo>
                        <a:pt x="3117" y="2088"/>
                      </a:lnTo>
                      <a:lnTo>
                        <a:pt x="3089" y="2125"/>
                      </a:lnTo>
                      <a:lnTo>
                        <a:pt x="3056" y="2157"/>
                      </a:lnTo>
                      <a:lnTo>
                        <a:pt x="3020" y="2185"/>
                      </a:lnTo>
                      <a:lnTo>
                        <a:pt x="2981" y="2210"/>
                      </a:lnTo>
                      <a:lnTo>
                        <a:pt x="2938" y="2229"/>
                      </a:lnTo>
                      <a:lnTo>
                        <a:pt x="2893" y="2244"/>
                      </a:lnTo>
                      <a:lnTo>
                        <a:pt x="2846" y="2252"/>
                      </a:lnTo>
                      <a:lnTo>
                        <a:pt x="2798" y="2255"/>
                      </a:lnTo>
                      <a:lnTo>
                        <a:pt x="907" y="2255"/>
                      </a:lnTo>
                      <a:lnTo>
                        <a:pt x="865" y="2253"/>
                      </a:lnTo>
                      <a:lnTo>
                        <a:pt x="823" y="2247"/>
                      </a:lnTo>
                      <a:lnTo>
                        <a:pt x="783" y="2235"/>
                      </a:lnTo>
                      <a:lnTo>
                        <a:pt x="745" y="2221"/>
                      </a:lnTo>
                      <a:lnTo>
                        <a:pt x="709" y="2202"/>
                      </a:lnTo>
                      <a:lnTo>
                        <a:pt x="709" y="2459"/>
                      </a:lnTo>
                      <a:lnTo>
                        <a:pt x="712" y="2495"/>
                      </a:lnTo>
                      <a:lnTo>
                        <a:pt x="722" y="2528"/>
                      </a:lnTo>
                      <a:lnTo>
                        <a:pt x="736" y="2559"/>
                      </a:lnTo>
                      <a:lnTo>
                        <a:pt x="756" y="2588"/>
                      </a:lnTo>
                      <a:lnTo>
                        <a:pt x="780" y="2612"/>
                      </a:lnTo>
                      <a:lnTo>
                        <a:pt x="807" y="2630"/>
                      </a:lnTo>
                      <a:lnTo>
                        <a:pt x="838" y="2646"/>
                      </a:lnTo>
                      <a:lnTo>
                        <a:pt x="872" y="2655"/>
                      </a:lnTo>
                      <a:lnTo>
                        <a:pt x="907" y="2658"/>
                      </a:lnTo>
                      <a:lnTo>
                        <a:pt x="2705" y="2658"/>
                      </a:lnTo>
                      <a:lnTo>
                        <a:pt x="2754" y="2661"/>
                      </a:lnTo>
                      <a:lnTo>
                        <a:pt x="2801" y="2670"/>
                      </a:lnTo>
                      <a:lnTo>
                        <a:pt x="2844" y="2683"/>
                      </a:lnTo>
                      <a:lnTo>
                        <a:pt x="2886" y="2703"/>
                      </a:lnTo>
                      <a:lnTo>
                        <a:pt x="2925" y="2727"/>
                      </a:lnTo>
                      <a:lnTo>
                        <a:pt x="2960" y="2755"/>
                      </a:lnTo>
                      <a:lnTo>
                        <a:pt x="2993" y="2787"/>
                      </a:lnTo>
                      <a:lnTo>
                        <a:pt x="3021" y="2823"/>
                      </a:lnTo>
                      <a:lnTo>
                        <a:pt x="3045" y="2862"/>
                      </a:lnTo>
                      <a:lnTo>
                        <a:pt x="3064" y="2903"/>
                      </a:lnTo>
                      <a:lnTo>
                        <a:pt x="3078" y="2947"/>
                      </a:lnTo>
                      <a:lnTo>
                        <a:pt x="3087" y="2994"/>
                      </a:lnTo>
                      <a:lnTo>
                        <a:pt x="3090" y="3042"/>
                      </a:lnTo>
                      <a:lnTo>
                        <a:pt x="3087" y="3090"/>
                      </a:lnTo>
                      <a:lnTo>
                        <a:pt x="3078" y="3136"/>
                      </a:lnTo>
                      <a:lnTo>
                        <a:pt x="3064" y="3180"/>
                      </a:lnTo>
                      <a:lnTo>
                        <a:pt x="3045" y="3221"/>
                      </a:lnTo>
                      <a:lnTo>
                        <a:pt x="3021" y="3261"/>
                      </a:lnTo>
                      <a:lnTo>
                        <a:pt x="2993" y="3296"/>
                      </a:lnTo>
                      <a:lnTo>
                        <a:pt x="2960" y="3328"/>
                      </a:lnTo>
                      <a:lnTo>
                        <a:pt x="2925" y="3356"/>
                      </a:lnTo>
                      <a:lnTo>
                        <a:pt x="2886" y="3380"/>
                      </a:lnTo>
                      <a:lnTo>
                        <a:pt x="2844" y="3400"/>
                      </a:lnTo>
                      <a:lnTo>
                        <a:pt x="2801" y="3413"/>
                      </a:lnTo>
                      <a:lnTo>
                        <a:pt x="2754" y="3423"/>
                      </a:lnTo>
                      <a:lnTo>
                        <a:pt x="2705" y="3426"/>
                      </a:lnTo>
                      <a:lnTo>
                        <a:pt x="2657" y="3423"/>
                      </a:lnTo>
                      <a:lnTo>
                        <a:pt x="2612" y="3413"/>
                      </a:lnTo>
                      <a:lnTo>
                        <a:pt x="2568" y="3400"/>
                      </a:lnTo>
                      <a:lnTo>
                        <a:pt x="2526" y="3380"/>
                      </a:lnTo>
                      <a:lnTo>
                        <a:pt x="2486" y="3357"/>
                      </a:lnTo>
                      <a:lnTo>
                        <a:pt x="2451" y="3329"/>
                      </a:lnTo>
                      <a:lnTo>
                        <a:pt x="2418" y="3296"/>
                      </a:lnTo>
                      <a:lnTo>
                        <a:pt x="2390" y="3261"/>
                      </a:lnTo>
                      <a:lnTo>
                        <a:pt x="2367" y="3222"/>
                      </a:lnTo>
                      <a:lnTo>
                        <a:pt x="2347" y="3181"/>
                      </a:lnTo>
                      <a:lnTo>
                        <a:pt x="2334" y="3136"/>
                      </a:lnTo>
                      <a:lnTo>
                        <a:pt x="2324" y="3090"/>
                      </a:lnTo>
                      <a:lnTo>
                        <a:pt x="2321" y="3042"/>
                      </a:lnTo>
                      <a:lnTo>
                        <a:pt x="2323" y="3000"/>
                      </a:lnTo>
                      <a:lnTo>
                        <a:pt x="2331" y="2960"/>
                      </a:lnTo>
                      <a:lnTo>
                        <a:pt x="2341" y="2920"/>
                      </a:lnTo>
                      <a:lnTo>
                        <a:pt x="2356" y="2884"/>
                      </a:lnTo>
                      <a:lnTo>
                        <a:pt x="2374" y="2848"/>
                      </a:lnTo>
                      <a:lnTo>
                        <a:pt x="1518" y="2848"/>
                      </a:lnTo>
                      <a:lnTo>
                        <a:pt x="1537" y="2883"/>
                      </a:lnTo>
                      <a:lnTo>
                        <a:pt x="1552" y="2920"/>
                      </a:lnTo>
                      <a:lnTo>
                        <a:pt x="1562" y="2960"/>
                      </a:lnTo>
                      <a:lnTo>
                        <a:pt x="1569" y="3000"/>
                      </a:lnTo>
                      <a:lnTo>
                        <a:pt x="1572" y="3042"/>
                      </a:lnTo>
                      <a:lnTo>
                        <a:pt x="1568" y="3090"/>
                      </a:lnTo>
                      <a:lnTo>
                        <a:pt x="1560" y="3136"/>
                      </a:lnTo>
                      <a:lnTo>
                        <a:pt x="1545" y="3180"/>
                      </a:lnTo>
                      <a:lnTo>
                        <a:pt x="1527" y="3221"/>
                      </a:lnTo>
                      <a:lnTo>
                        <a:pt x="1503" y="3261"/>
                      </a:lnTo>
                      <a:lnTo>
                        <a:pt x="1474" y="3296"/>
                      </a:lnTo>
                      <a:lnTo>
                        <a:pt x="1442" y="3328"/>
                      </a:lnTo>
                      <a:lnTo>
                        <a:pt x="1407" y="3356"/>
                      </a:lnTo>
                      <a:lnTo>
                        <a:pt x="1368" y="3380"/>
                      </a:lnTo>
                      <a:lnTo>
                        <a:pt x="1326" y="3400"/>
                      </a:lnTo>
                      <a:lnTo>
                        <a:pt x="1281" y="3413"/>
                      </a:lnTo>
                      <a:lnTo>
                        <a:pt x="1235" y="3423"/>
                      </a:lnTo>
                      <a:lnTo>
                        <a:pt x="1187" y="3426"/>
                      </a:lnTo>
                      <a:lnTo>
                        <a:pt x="1139" y="3423"/>
                      </a:lnTo>
                      <a:lnTo>
                        <a:pt x="1092" y="3413"/>
                      </a:lnTo>
                      <a:lnTo>
                        <a:pt x="1048" y="3400"/>
                      </a:lnTo>
                      <a:lnTo>
                        <a:pt x="1007" y="3380"/>
                      </a:lnTo>
                      <a:lnTo>
                        <a:pt x="968" y="3357"/>
                      </a:lnTo>
                      <a:lnTo>
                        <a:pt x="932" y="3329"/>
                      </a:lnTo>
                      <a:lnTo>
                        <a:pt x="900" y="3296"/>
                      </a:lnTo>
                      <a:lnTo>
                        <a:pt x="872" y="3261"/>
                      </a:lnTo>
                      <a:lnTo>
                        <a:pt x="848" y="3222"/>
                      </a:lnTo>
                      <a:lnTo>
                        <a:pt x="829" y="3181"/>
                      </a:lnTo>
                      <a:lnTo>
                        <a:pt x="814" y="3136"/>
                      </a:lnTo>
                      <a:lnTo>
                        <a:pt x="806" y="3090"/>
                      </a:lnTo>
                      <a:lnTo>
                        <a:pt x="803" y="3042"/>
                      </a:lnTo>
                      <a:lnTo>
                        <a:pt x="805" y="2999"/>
                      </a:lnTo>
                      <a:lnTo>
                        <a:pt x="812" y="2958"/>
                      </a:lnTo>
                      <a:lnTo>
                        <a:pt x="824" y="2918"/>
                      </a:lnTo>
                      <a:lnTo>
                        <a:pt x="838" y="2880"/>
                      </a:lnTo>
                      <a:lnTo>
                        <a:pt x="858" y="2845"/>
                      </a:lnTo>
                      <a:lnTo>
                        <a:pt x="811" y="2836"/>
                      </a:lnTo>
                      <a:lnTo>
                        <a:pt x="766" y="2821"/>
                      </a:lnTo>
                      <a:lnTo>
                        <a:pt x="725" y="2801"/>
                      </a:lnTo>
                      <a:lnTo>
                        <a:pt x="685" y="2777"/>
                      </a:lnTo>
                      <a:lnTo>
                        <a:pt x="649" y="2749"/>
                      </a:lnTo>
                      <a:lnTo>
                        <a:pt x="617" y="2717"/>
                      </a:lnTo>
                      <a:lnTo>
                        <a:pt x="588" y="2680"/>
                      </a:lnTo>
                      <a:lnTo>
                        <a:pt x="564" y="2642"/>
                      </a:lnTo>
                      <a:lnTo>
                        <a:pt x="545" y="2599"/>
                      </a:lnTo>
                      <a:lnTo>
                        <a:pt x="530" y="2555"/>
                      </a:lnTo>
                      <a:lnTo>
                        <a:pt x="522" y="2508"/>
                      </a:lnTo>
                      <a:lnTo>
                        <a:pt x="519" y="2459"/>
                      </a:lnTo>
                      <a:lnTo>
                        <a:pt x="519" y="378"/>
                      </a:lnTo>
                      <a:lnTo>
                        <a:pt x="57" y="184"/>
                      </a:lnTo>
                      <a:lnTo>
                        <a:pt x="39" y="172"/>
                      </a:lnTo>
                      <a:lnTo>
                        <a:pt x="23" y="159"/>
                      </a:lnTo>
                      <a:lnTo>
                        <a:pt x="10" y="141"/>
                      </a:lnTo>
                      <a:lnTo>
                        <a:pt x="3" y="122"/>
                      </a:lnTo>
                      <a:lnTo>
                        <a:pt x="0" y="101"/>
                      </a:lnTo>
                      <a:lnTo>
                        <a:pt x="1" y="79"/>
                      </a:lnTo>
                      <a:lnTo>
                        <a:pt x="7" y="59"/>
                      </a:lnTo>
                      <a:lnTo>
                        <a:pt x="18" y="40"/>
                      </a:lnTo>
                      <a:lnTo>
                        <a:pt x="32" y="24"/>
                      </a:lnTo>
                      <a:lnTo>
                        <a:pt x="49" y="12"/>
                      </a:lnTo>
                      <a:lnTo>
                        <a:pt x="69" y="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F4DC4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54" name="Group 33">
                  <a:extLst>
                    <a:ext uri="{FF2B5EF4-FFF2-40B4-BE49-F238E27FC236}">
                      <a16:creationId xmlns:a16="http://schemas.microsoft.com/office/drawing/2014/main" id="{6DE041AF-07EC-4B11-BAE0-4E0FA6FC5C08}"/>
                    </a:ext>
                  </a:extLst>
                </p:cNvPr>
                <p:cNvGrpSpPr/>
                <p:nvPr/>
              </p:nvGrpSpPr>
              <p:grpSpPr>
                <a:xfrm>
                  <a:off x="4543297" y="4820817"/>
                  <a:ext cx="650260" cy="762760"/>
                  <a:chOff x="1671638" y="5013325"/>
                  <a:chExt cx="458787" cy="538162"/>
                </a:xfrm>
                <a:solidFill>
                  <a:schemeClr val="bg1"/>
                </a:solidFill>
              </p:grpSpPr>
              <p:sp>
                <p:nvSpPr>
                  <p:cNvPr id="55" name="Freeform 211">
                    <a:extLst>
                      <a:ext uri="{FF2B5EF4-FFF2-40B4-BE49-F238E27FC236}">
                        <a16:creationId xmlns:a16="http://schemas.microsoft.com/office/drawing/2014/main" id="{1FA7D660-7231-45A6-AB57-06C196A58B6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784350" y="5013325"/>
                    <a:ext cx="233362" cy="290512"/>
                  </a:xfrm>
                  <a:custGeom>
                    <a:avLst/>
                    <a:gdLst>
                      <a:gd name="T0" fmla="*/ 662 w 1465"/>
                      <a:gd name="T1" fmla="*/ 193 h 1829"/>
                      <a:gd name="T2" fmla="*/ 555 w 1465"/>
                      <a:gd name="T3" fmla="*/ 214 h 1829"/>
                      <a:gd name="T4" fmla="*/ 441 w 1465"/>
                      <a:gd name="T5" fmla="*/ 263 h 1829"/>
                      <a:gd name="T6" fmla="*/ 332 w 1465"/>
                      <a:gd name="T7" fmla="*/ 351 h 1829"/>
                      <a:gd name="T8" fmla="*/ 247 w 1465"/>
                      <a:gd name="T9" fmla="*/ 489 h 1829"/>
                      <a:gd name="T10" fmla="*/ 199 w 1465"/>
                      <a:gd name="T11" fmla="*/ 688 h 1829"/>
                      <a:gd name="T12" fmla="*/ 193 w 1465"/>
                      <a:gd name="T13" fmla="*/ 755 h 1829"/>
                      <a:gd name="T14" fmla="*/ 190 w 1465"/>
                      <a:gd name="T15" fmla="*/ 808 h 1829"/>
                      <a:gd name="T16" fmla="*/ 190 w 1465"/>
                      <a:gd name="T17" fmla="*/ 943 h 1829"/>
                      <a:gd name="T18" fmla="*/ 209 w 1465"/>
                      <a:gd name="T19" fmla="*/ 1123 h 1829"/>
                      <a:gd name="T20" fmla="*/ 264 w 1465"/>
                      <a:gd name="T21" fmla="*/ 1317 h 1829"/>
                      <a:gd name="T22" fmla="*/ 367 w 1465"/>
                      <a:gd name="T23" fmla="*/ 1489 h 1829"/>
                      <a:gd name="T24" fmla="*/ 523 w 1465"/>
                      <a:gd name="T25" fmla="*/ 1601 h 1829"/>
                      <a:gd name="T26" fmla="*/ 729 w 1465"/>
                      <a:gd name="T27" fmla="*/ 1639 h 1829"/>
                      <a:gd name="T28" fmla="*/ 895 w 1465"/>
                      <a:gd name="T29" fmla="*/ 1617 h 1829"/>
                      <a:gd name="T30" fmla="*/ 1063 w 1465"/>
                      <a:gd name="T31" fmla="*/ 1524 h 1829"/>
                      <a:gd name="T32" fmla="*/ 1181 w 1465"/>
                      <a:gd name="T33" fmla="*/ 1363 h 1829"/>
                      <a:gd name="T34" fmla="*/ 1246 w 1465"/>
                      <a:gd name="T35" fmla="*/ 1172 h 1829"/>
                      <a:gd name="T36" fmla="*/ 1272 w 1465"/>
                      <a:gd name="T37" fmla="*/ 985 h 1829"/>
                      <a:gd name="T38" fmla="*/ 1276 w 1465"/>
                      <a:gd name="T39" fmla="*/ 836 h 1829"/>
                      <a:gd name="T40" fmla="*/ 1272 w 1465"/>
                      <a:gd name="T41" fmla="*/ 759 h 1829"/>
                      <a:gd name="T42" fmla="*/ 1270 w 1465"/>
                      <a:gd name="T43" fmla="*/ 748 h 1829"/>
                      <a:gd name="T44" fmla="*/ 1234 w 1465"/>
                      <a:gd name="T45" fmla="*/ 534 h 1829"/>
                      <a:gd name="T46" fmla="*/ 1156 w 1465"/>
                      <a:gd name="T47" fmla="*/ 383 h 1829"/>
                      <a:gd name="T48" fmla="*/ 1052 w 1465"/>
                      <a:gd name="T49" fmla="*/ 282 h 1829"/>
                      <a:gd name="T50" fmla="*/ 934 w 1465"/>
                      <a:gd name="T51" fmla="*/ 223 h 1829"/>
                      <a:gd name="T52" fmla="*/ 817 w 1465"/>
                      <a:gd name="T53" fmla="*/ 197 h 1829"/>
                      <a:gd name="T54" fmla="*/ 728 w 1465"/>
                      <a:gd name="T55" fmla="*/ 190 h 1829"/>
                      <a:gd name="T56" fmla="*/ 878 w 1465"/>
                      <a:gd name="T57" fmla="*/ 13 h 1829"/>
                      <a:gd name="T58" fmla="*/ 1119 w 1465"/>
                      <a:gd name="T59" fmla="*/ 99 h 1829"/>
                      <a:gd name="T60" fmla="*/ 1225 w 1465"/>
                      <a:gd name="T61" fmla="*/ 176 h 1829"/>
                      <a:gd name="T62" fmla="*/ 1326 w 1465"/>
                      <a:gd name="T63" fmla="*/ 292 h 1829"/>
                      <a:gd name="T64" fmla="*/ 1407 w 1465"/>
                      <a:gd name="T65" fmla="*/ 454 h 1829"/>
                      <a:gd name="T66" fmla="*/ 1455 w 1465"/>
                      <a:gd name="T67" fmla="*/ 673 h 1829"/>
                      <a:gd name="T68" fmla="*/ 1463 w 1465"/>
                      <a:gd name="T69" fmla="*/ 789 h 1829"/>
                      <a:gd name="T70" fmla="*/ 1464 w 1465"/>
                      <a:gd name="T71" fmla="*/ 933 h 1829"/>
                      <a:gd name="T72" fmla="*/ 1445 w 1465"/>
                      <a:gd name="T73" fmla="*/ 1134 h 1829"/>
                      <a:gd name="T74" fmla="*/ 1388 w 1465"/>
                      <a:gd name="T75" fmla="*/ 1356 h 1829"/>
                      <a:gd name="T76" fmla="*/ 1277 w 1465"/>
                      <a:gd name="T77" fmla="*/ 1568 h 1829"/>
                      <a:gd name="T78" fmla="*/ 1102 w 1465"/>
                      <a:gd name="T79" fmla="*/ 1731 h 1829"/>
                      <a:gd name="T80" fmla="*/ 874 w 1465"/>
                      <a:gd name="T81" fmla="*/ 1817 h 1829"/>
                      <a:gd name="T82" fmla="*/ 653 w 1465"/>
                      <a:gd name="T83" fmla="*/ 1826 h 1829"/>
                      <a:gd name="T84" fmla="*/ 415 w 1465"/>
                      <a:gd name="T85" fmla="*/ 1760 h 1829"/>
                      <a:gd name="T86" fmla="*/ 226 w 1465"/>
                      <a:gd name="T87" fmla="*/ 1615 h 1829"/>
                      <a:gd name="T88" fmla="*/ 99 w 1465"/>
                      <a:gd name="T89" fmla="*/ 1412 h 1829"/>
                      <a:gd name="T90" fmla="*/ 31 w 1465"/>
                      <a:gd name="T91" fmla="*/ 1189 h 1829"/>
                      <a:gd name="T92" fmla="*/ 3 w 1465"/>
                      <a:gd name="T93" fmla="*/ 980 h 1829"/>
                      <a:gd name="T94" fmla="*/ 1 w 1465"/>
                      <a:gd name="T95" fmla="*/ 818 h 1829"/>
                      <a:gd name="T96" fmla="*/ 6 w 1465"/>
                      <a:gd name="T97" fmla="*/ 737 h 1829"/>
                      <a:gd name="T98" fmla="*/ 42 w 1465"/>
                      <a:gd name="T99" fmla="*/ 502 h 1829"/>
                      <a:gd name="T100" fmla="*/ 118 w 1465"/>
                      <a:gd name="T101" fmla="*/ 325 h 1829"/>
                      <a:gd name="T102" fmla="*/ 216 w 1465"/>
                      <a:gd name="T103" fmla="*/ 198 h 1829"/>
                      <a:gd name="T104" fmla="*/ 324 w 1465"/>
                      <a:gd name="T105" fmla="*/ 112 h 1829"/>
                      <a:gd name="T106" fmla="*/ 514 w 1465"/>
                      <a:gd name="T107" fmla="*/ 29 h 1829"/>
                      <a:gd name="T108" fmla="*/ 696 w 1465"/>
                      <a:gd name="T109" fmla="*/ 0 h 18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465" h="1829">
                        <a:moveTo>
                          <a:pt x="728" y="190"/>
                        </a:moveTo>
                        <a:lnTo>
                          <a:pt x="708" y="190"/>
                        </a:lnTo>
                        <a:lnTo>
                          <a:pt x="685" y="191"/>
                        </a:lnTo>
                        <a:lnTo>
                          <a:pt x="662" y="193"/>
                        </a:lnTo>
                        <a:lnTo>
                          <a:pt x="637" y="197"/>
                        </a:lnTo>
                        <a:lnTo>
                          <a:pt x="610" y="201"/>
                        </a:lnTo>
                        <a:lnTo>
                          <a:pt x="583" y="207"/>
                        </a:lnTo>
                        <a:lnTo>
                          <a:pt x="555" y="214"/>
                        </a:lnTo>
                        <a:lnTo>
                          <a:pt x="526" y="223"/>
                        </a:lnTo>
                        <a:lnTo>
                          <a:pt x="497" y="234"/>
                        </a:lnTo>
                        <a:lnTo>
                          <a:pt x="469" y="247"/>
                        </a:lnTo>
                        <a:lnTo>
                          <a:pt x="441" y="263"/>
                        </a:lnTo>
                        <a:lnTo>
                          <a:pt x="412" y="280"/>
                        </a:lnTo>
                        <a:lnTo>
                          <a:pt x="385" y="301"/>
                        </a:lnTo>
                        <a:lnTo>
                          <a:pt x="358" y="325"/>
                        </a:lnTo>
                        <a:lnTo>
                          <a:pt x="332" y="351"/>
                        </a:lnTo>
                        <a:lnTo>
                          <a:pt x="308" y="380"/>
                        </a:lnTo>
                        <a:lnTo>
                          <a:pt x="286" y="413"/>
                        </a:lnTo>
                        <a:lnTo>
                          <a:pt x="266" y="449"/>
                        </a:lnTo>
                        <a:lnTo>
                          <a:pt x="247" y="489"/>
                        </a:lnTo>
                        <a:lnTo>
                          <a:pt x="231" y="532"/>
                        </a:lnTo>
                        <a:lnTo>
                          <a:pt x="218" y="580"/>
                        </a:lnTo>
                        <a:lnTo>
                          <a:pt x="206" y="632"/>
                        </a:lnTo>
                        <a:lnTo>
                          <a:pt x="199" y="688"/>
                        </a:lnTo>
                        <a:lnTo>
                          <a:pt x="194" y="748"/>
                        </a:lnTo>
                        <a:lnTo>
                          <a:pt x="194" y="750"/>
                        </a:lnTo>
                        <a:lnTo>
                          <a:pt x="194" y="752"/>
                        </a:lnTo>
                        <a:lnTo>
                          <a:pt x="193" y="755"/>
                        </a:lnTo>
                        <a:lnTo>
                          <a:pt x="193" y="759"/>
                        </a:lnTo>
                        <a:lnTo>
                          <a:pt x="192" y="769"/>
                        </a:lnTo>
                        <a:lnTo>
                          <a:pt x="191" y="786"/>
                        </a:lnTo>
                        <a:lnTo>
                          <a:pt x="190" y="808"/>
                        </a:lnTo>
                        <a:lnTo>
                          <a:pt x="189" y="836"/>
                        </a:lnTo>
                        <a:lnTo>
                          <a:pt x="189" y="867"/>
                        </a:lnTo>
                        <a:lnTo>
                          <a:pt x="189" y="903"/>
                        </a:lnTo>
                        <a:lnTo>
                          <a:pt x="190" y="943"/>
                        </a:lnTo>
                        <a:lnTo>
                          <a:pt x="193" y="985"/>
                        </a:lnTo>
                        <a:lnTo>
                          <a:pt x="197" y="1029"/>
                        </a:lnTo>
                        <a:lnTo>
                          <a:pt x="202" y="1076"/>
                        </a:lnTo>
                        <a:lnTo>
                          <a:pt x="209" y="1123"/>
                        </a:lnTo>
                        <a:lnTo>
                          <a:pt x="220" y="1172"/>
                        </a:lnTo>
                        <a:lnTo>
                          <a:pt x="231" y="1221"/>
                        </a:lnTo>
                        <a:lnTo>
                          <a:pt x="246" y="1269"/>
                        </a:lnTo>
                        <a:lnTo>
                          <a:pt x="264" y="1317"/>
                        </a:lnTo>
                        <a:lnTo>
                          <a:pt x="285" y="1363"/>
                        </a:lnTo>
                        <a:lnTo>
                          <a:pt x="308" y="1408"/>
                        </a:lnTo>
                        <a:lnTo>
                          <a:pt x="336" y="1450"/>
                        </a:lnTo>
                        <a:lnTo>
                          <a:pt x="367" y="1489"/>
                        </a:lnTo>
                        <a:lnTo>
                          <a:pt x="401" y="1524"/>
                        </a:lnTo>
                        <a:lnTo>
                          <a:pt x="440" y="1554"/>
                        </a:lnTo>
                        <a:lnTo>
                          <a:pt x="480" y="1580"/>
                        </a:lnTo>
                        <a:lnTo>
                          <a:pt x="523" y="1601"/>
                        </a:lnTo>
                        <a:lnTo>
                          <a:pt x="570" y="1617"/>
                        </a:lnTo>
                        <a:lnTo>
                          <a:pt x="619" y="1630"/>
                        </a:lnTo>
                        <a:lnTo>
                          <a:pt x="672" y="1637"/>
                        </a:lnTo>
                        <a:lnTo>
                          <a:pt x="729" y="1639"/>
                        </a:lnTo>
                        <a:lnTo>
                          <a:pt x="736" y="1639"/>
                        </a:lnTo>
                        <a:lnTo>
                          <a:pt x="792" y="1637"/>
                        </a:lnTo>
                        <a:lnTo>
                          <a:pt x="846" y="1630"/>
                        </a:lnTo>
                        <a:lnTo>
                          <a:pt x="895" y="1617"/>
                        </a:lnTo>
                        <a:lnTo>
                          <a:pt x="942" y="1601"/>
                        </a:lnTo>
                        <a:lnTo>
                          <a:pt x="985" y="1580"/>
                        </a:lnTo>
                        <a:lnTo>
                          <a:pt x="1025" y="1554"/>
                        </a:lnTo>
                        <a:lnTo>
                          <a:pt x="1063" y="1524"/>
                        </a:lnTo>
                        <a:lnTo>
                          <a:pt x="1098" y="1489"/>
                        </a:lnTo>
                        <a:lnTo>
                          <a:pt x="1130" y="1450"/>
                        </a:lnTo>
                        <a:lnTo>
                          <a:pt x="1156" y="1408"/>
                        </a:lnTo>
                        <a:lnTo>
                          <a:pt x="1181" y="1363"/>
                        </a:lnTo>
                        <a:lnTo>
                          <a:pt x="1202" y="1317"/>
                        </a:lnTo>
                        <a:lnTo>
                          <a:pt x="1219" y="1269"/>
                        </a:lnTo>
                        <a:lnTo>
                          <a:pt x="1234" y="1221"/>
                        </a:lnTo>
                        <a:lnTo>
                          <a:pt x="1246" y="1172"/>
                        </a:lnTo>
                        <a:lnTo>
                          <a:pt x="1256" y="1123"/>
                        </a:lnTo>
                        <a:lnTo>
                          <a:pt x="1263" y="1076"/>
                        </a:lnTo>
                        <a:lnTo>
                          <a:pt x="1269" y="1029"/>
                        </a:lnTo>
                        <a:lnTo>
                          <a:pt x="1272" y="985"/>
                        </a:lnTo>
                        <a:lnTo>
                          <a:pt x="1275" y="943"/>
                        </a:lnTo>
                        <a:lnTo>
                          <a:pt x="1276" y="903"/>
                        </a:lnTo>
                        <a:lnTo>
                          <a:pt x="1276" y="868"/>
                        </a:lnTo>
                        <a:lnTo>
                          <a:pt x="1276" y="836"/>
                        </a:lnTo>
                        <a:lnTo>
                          <a:pt x="1275" y="808"/>
                        </a:lnTo>
                        <a:lnTo>
                          <a:pt x="1274" y="787"/>
                        </a:lnTo>
                        <a:lnTo>
                          <a:pt x="1272" y="769"/>
                        </a:lnTo>
                        <a:lnTo>
                          <a:pt x="1272" y="759"/>
                        </a:lnTo>
                        <a:lnTo>
                          <a:pt x="1271" y="755"/>
                        </a:lnTo>
                        <a:lnTo>
                          <a:pt x="1271" y="752"/>
                        </a:lnTo>
                        <a:lnTo>
                          <a:pt x="1271" y="750"/>
                        </a:lnTo>
                        <a:lnTo>
                          <a:pt x="1270" y="748"/>
                        </a:lnTo>
                        <a:lnTo>
                          <a:pt x="1266" y="688"/>
                        </a:lnTo>
                        <a:lnTo>
                          <a:pt x="1259" y="634"/>
                        </a:lnTo>
                        <a:lnTo>
                          <a:pt x="1247" y="582"/>
                        </a:lnTo>
                        <a:lnTo>
                          <a:pt x="1234" y="534"/>
                        </a:lnTo>
                        <a:lnTo>
                          <a:pt x="1218" y="491"/>
                        </a:lnTo>
                        <a:lnTo>
                          <a:pt x="1200" y="452"/>
                        </a:lnTo>
                        <a:lnTo>
                          <a:pt x="1179" y="416"/>
                        </a:lnTo>
                        <a:lnTo>
                          <a:pt x="1156" y="383"/>
                        </a:lnTo>
                        <a:lnTo>
                          <a:pt x="1133" y="353"/>
                        </a:lnTo>
                        <a:lnTo>
                          <a:pt x="1107" y="327"/>
                        </a:lnTo>
                        <a:lnTo>
                          <a:pt x="1080" y="303"/>
                        </a:lnTo>
                        <a:lnTo>
                          <a:pt x="1052" y="282"/>
                        </a:lnTo>
                        <a:lnTo>
                          <a:pt x="1023" y="265"/>
                        </a:lnTo>
                        <a:lnTo>
                          <a:pt x="994" y="248"/>
                        </a:lnTo>
                        <a:lnTo>
                          <a:pt x="964" y="235"/>
                        </a:lnTo>
                        <a:lnTo>
                          <a:pt x="934" y="223"/>
                        </a:lnTo>
                        <a:lnTo>
                          <a:pt x="904" y="214"/>
                        </a:lnTo>
                        <a:lnTo>
                          <a:pt x="874" y="207"/>
                        </a:lnTo>
                        <a:lnTo>
                          <a:pt x="846" y="201"/>
                        </a:lnTo>
                        <a:lnTo>
                          <a:pt x="817" y="197"/>
                        </a:lnTo>
                        <a:lnTo>
                          <a:pt x="789" y="193"/>
                        </a:lnTo>
                        <a:lnTo>
                          <a:pt x="762" y="191"/>
                        </a:lnTo>
                        <a:lnTo>
                          <a:pt x="736" y="190"/>
                        </a:lnTo>
                        <a:lnTo>
                          <a:pt x="728" y="190"/>
                        </a:lnTo>
                        <a:close/>
                        <a:moveTo>
                          <a:pt x="729" y="0"/>
                        </a:moveTo>
                        <a:lnTo>
                          <a:pt x="740" y="0"/>
                        </a:lnTo>
                        <a:lnTo>
                          <a:pt x="810" y="4"/>
                        </a:lnTo>
                        <a:lnTo>
                          <a:pt x="878" y="13"/>
                        </a:lnTo>
                        <a:lnTo>
                          <a:pt x="942" y="27"/>
                        </a:lnTo>
                        <a:lnTo>
                          <a:pt x="1004" y="47"/>
                        </a:lnTo>
                        <a:lnTo>
                          <a:pt x="1062" y="70"/>
                        </a:lnTo>
                        <a:lnTo>
                          <a:pt x="1119" y="99"/>
                        </a:lnTo>
                        <a:lnTo>
                          <a:pt x="1145" y="115"/>
                        </a:lnTo>
                        <a:lnTo>
                          <a:pt x="1171" y="132"/>
                        </a:lnTo>
                        <a:lnTo>
                          <a:pt x="1198" y="153"/>
                        </a:lnTo>
                        <a:lnTo>
                          <a:pt x="1225" y="176"/>
                        </a:lnTo>
                        <a:lnTo>
                          <a:pt x="1250" y="201"/>
                        </a:lnTo>
                        <a:lnTo>
                          <a:pt x="1276" y="228"/>
                        </a:lnTo>
                        <a:lnTo>
                          <a:pt x="1302" y="259"/>
                        </a:lnTo>
                        <a:lnTo>
                          <a:pt x="1326" y="292"/>
                        </a:lnTo>
                        <a:lnTo>
                          <a:pt x="1349" y="327"/>
                        </a:lnTo>
                        <a:lnTo>
                          <a:pt x="1370" y="366"/>
                        </a:lnTo>
                        <a:lnTo>
                          <a:pt x="1390" y="408"/>
                        </a:lnTo>
                        <a:lnTo>
                          <a:pt x="1407" y="454"/>
                        </a:lnTo>
                        <a:lnTo>
                          <a:pt x="1423" y="503"/>
                        </a:lnTo>
                        <a:lnTo>
                          <a:pt x="1436" y="556"/>
                        </a:lnTo>
                        <a:lnTo>
                          <a:pt x="1447" y="613"/>
                        </a:lnTo>
                        <a:lnTo>
                          <a:pt x="1455" y="673"/>
                        </a:lnTo>
                        <a:lnTo>
                          <a:pt x="1460" y="737"/>
                        </a:lnTo>
                        <a:lnTo>
                          <a:pt x="1460" y="747"/>
                        </a:lnTo>
                        <a:lnTo>
                          <a:pt x="1462" y="765"/>
                        </a:lnTo>
                        <a:lnTo>
                          <a:pt x="1463" y="789"/>
                        </a:lnTo>
                        <a:lnTo>
                          <a:pt x="1464" y="818"/>
                        </a:lnTo>
                        <a:lnTo>
                          <a:pt x="1465" y="852"/>
                        </a:lnTo>
                        <a:lnTo>
                          <a:pt x="1465" y="891"/>
                        </a:lnTo>
                        <a:lnTo>
                          <a:pt x="1464" y="933"/>
                        </a:lnTo>
                        <a:lnTo>
                          <a:pt x="1462" y="980"/>
                        </a:lnTo>
                        <a:lnTo>
                          <a:pt x="1458" y="1028"/>
                        </a:lnTo>
                        <a:lnTo>
                          <a:pt x="1453" y="1080"/>
                        </a:lnTo>
                        <a:lnTo>
                          <a:pt x="1445" y="1134"/>
                        </a:lnTo>
                        <a:lnTo>
                          <a:pt x="1435" y="1189"/>
                        </a:lnTo>
                        <a:lnTo>
                          <a:pt x="1422" y="1244"/>
                        </a:lnTo>
                        <a:lnTo>
                          <a:pt x="1406" y="1300"/>
                        </a:lnTo>
                        <a:lnTo>
                          <a:pt x="1388" y="1356"/>
                        </a:lnTo>
                        <a:lnTo>
                          <a:pt x="1366" y="1412"/>
                        </a:lnTo>
                        <a:lnTo>
                          <a:pt x="1340" y="1465"/>
                        </a:lnTo>
                        <a:lnTo>
                          <a:pt x="1311" y="1517"/>
                        </a:lnTo>
                        <a:lnTo>
                          <a:pt x="1277" y="1568"/>
                        </a:lnTo>
                        <a:lnTo>
                          <a:pt x="1239" y="1615"/>
                        </a:lnTo>
                        <a:lnTo>
                          <a:pt x="1197" y="1659"/>
                        </a:lnTo>
                        <a:lnTo>
                          <a:pt x="1150" y="1698"/>
                        </a:lnTo>
                        <a:lnTo>
                          <a:pt x="1102" y="1731"/>
                        </a:lnTo>
                        <a:lnTo>
                          <a:pt x="1049" y="1760"/>
                        </a:lnTo>
                        <a:lnTo>
                          <a:pt x="994" y="1784"/>
                        </a:lnTo>
                        <a:lnTo>
                          <a:pt x="936" y="1803"/>
                        </a:lnTo>
                        <a:lnTo>
                          <a:pt x="874" y="1817"/>
                        </a:lnTo>
                        <a:lnTo>
                          <a:pt x="810" y="1826"/>
                        </a:lnTo>
                        <a:lnTo>
                          <a:pt x="743" y="1829"/>
                        </a:lnTo>
                        <a:lnTo>
                          <a:pt x="721" y="1829"/>
                        </a:lnTo>
                        <a:lnTo>
                          <a:pt x="653" y="1826"/>
                        </a:lnTo>
                        <a:lnTo>
                          <a:pt x="589" y="1817"/>
                        </a:lnTo>
                        <a:lnTo>
                          <a:pt x="528" y="1803"/>
                        </a:lnTo>
                        <a:lnTo>
                          <a:pt x="471" y="1784"/>
                        </a:lnTo>
                        <a:lnTo>
                          <a:pt x="415" y="1760"/>
                        </a:lnTo>
                        <a:lnTo>
                          <a:pt x="363" y="1731"/>
                        </a:lnTo>
                        <a:lnTo>
                          <a:pt x="315" y="1698"/>
                        </a:lnTo>
                        <a:lnTo>
                          <a:pt x="268" y="1659"/>
                        </a:lnTo>
                        <a:lnTo>
                          <a:pt x="226" y="1615"/>
                        </a:lnTo>
                        <a:lnTo>
                          <a:pt x="188" y="1568"/>
                        </a:lnTo>
                        <a:lnTo>
                          <a:pt x="155" y="1517"/>
                        </a:lnTo>
                        <a:lnTo>
                          <a:pt x="125" y="1465"/>
                        </a:lnTo>
                        <a:lnTo>
                          <a:pt x="99" y="1412"/>
                        </a:lnTo>
                        <a:lnTo>
                          <a:pt x="77" y="1356"/>
                        </a:lnTo>
                        <a:lnTo>
                          <a:pt x="58" y="1300"/>
                        </a:lnTo>
                        <a:lnTo>
                          <a:pt x="43" y="1244"/>
                        </a:lnTo>
                        <a:lnTo>
                          <a:pt x="31" y="1189"/>
                        </a:lnTo>
                        <a:lnTo>
                          <a:pt x="20" y="1134"/>
                        </a:lnTo>
                        <a:lnTo>
                          <a:pt x="13" y="1080"/>
                        </a:lnTo>
                        <a:lnTo>
                          <a:pt x="7" y="1028"/>
                        </a:lnTo>
                        <a:lnTo>
                          <a:pt x="3" y="980"/>
                        </a:lnTo>
                        <a:lnTo>
                          <a:pt x="1" y="933"/>
                        </a:lnTo>
                        <a:lnTo>
                          <a:pt x="0" y="891"/>
                        </a:lnTo>
                        <a:lnTo>
                          <a:pt x="0" y="852"/>
                        </a:lnTo>
                        <a:lnTo>
                          <a:pt x="1" y="818"/>
                        </a:lnTo>
                        <a:lnTo>
                          <a:pt x="2" y="789"/>
                        </a:lnTo>
                        <a:lnTo>
                          <a:pt x="3" y="765"/>
                        </a:lnTo>
                        <a:lnTo>
                          <a:pt x="5" y="747"/>
                        </a:lnTo>
                        <a:lnTo>
                          <a:pt x="6" y="737"/>
                        </a:lnTo>
                        <a:lnTo>
                          <a:pt x="10" y="672"/>
                        </a:lnTo>
                        <a:lnTo>
                          <a:pt x="18" y="612"/>
                        </a:lnTo>
                        <a:lnTo>
                          <a:pt x="29" y="555"/>
                        </a:lnTo>
                        <a:lnTo>
                          <a:pt x="42" y="502"/>
                        </a:lnTo>
                        <a:lnTo>
                          <a:pt x="58" y="453"/>
                        </a:lnTo>
                        <a:lnTo>
                          <a:pt x="76" y="406"/>
                        </a:lnTo>
                        <a:lnTo>
                          <a:pt x="97" y="364"/>
                        </a:lnTo>
                        <a:lnTo>
                          <a:pt x="118" y="325"/>
                        </a:lnTo>
                        <a:lnTo>
                          <a:pt x="141" y="289"/>
                        </a:lnTo>
                        <a:lnTo>
                          <a:pt x="166" y="255"/>
                        </a:lnTo>
                        <a:lnTo>
                          <a:pt x="191" y="225"/>
                        </a:lnTo>
                        <a:lnTo>
                          <a:pt x="216" y="198"/>
                        </a:lnTo>
                        <a:lnTo>
                          <a:pt x="243" y="173"/>
                        </a:lnTo>
                        <a:lnTo>
                          <a:pt x="270" y="150"/>
                        </a:lnTo>
                        <a:lnTo>
                          <a:pt x="297" y="130"/>
                        </a:lnTo>
                        <a:lnTo>
                          <a:pt x="324" y="112"/>
                        </a:lnTo>
                        <a:lnTo>
                          <a:pt x="351" y="96"/>
                        </a:lnTo>
                        <a:lnTo>
                          <a:pt x="406" y="68"/>
                        </a:lnTo>
                        <a:lnTo>
                          <a:pt x="460" y="46"/>
                        </a:lnTo>
                        <a:lnTo>
                          <a:pt x="514" y="29"/>
                        </a:lnTo>
                        <a:lnTo>
                          <a:pt x="566" y="17"/>
                        </a:lnTo>
                        <a:lnTo>
                          <a:pt x="613" y="8"/>
                        </a:lnTo>
                        <a:lnTo>
                          <a:pt x="658" y="3"/>
                        </a:lnTo>
                        <a:lnTo>
                          <a:pt x="696" y="0"/>
                        </a:lnTo>
                        <a:lnTo>
                          <a:pt x="729" y="0"/>
                        </a:lnTo>
                        <a:close/>
                      </a:path>
                    </a:pathLst>
                  </a:custGeom>
                  <a:solidFill>
                    <a:srgbClr val="F4DC4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reeform 212">
                    <a:extLst>
                      <a:ext uri="{FF2B5EF4-FFF2-40B4-BE49-F238E27FC236}">
                        <a16:creationId xmlns:a16="http://schemas.microsoft.com/office/drawing/2014/main" id="{530A79CB-2D45-4959-9245-FF274281DC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71638" y="5302250"/>
                    <a:ext cx="458787" cy="249237"/>
                  </a:xfrm>
                  <a:custGeom>
                    <a:avLst/>
                    <a:gdLst>
                      <a:gd name="T0" fmla="*/ 1041 w 2887"/>
                      <a:gd name="T1" fmla="*/ 40 h 1572"/>
                      <a:gd name="T2" fmla="*/ 1047 w 2887"/>
                      <a:gd name="T3" fmla="*/ 141 h 1572"/>
                      <a:gd name="T4" fmla="*/ 994 w 2887"/>
                      <a:gd name="T5" fmla="*/ 189 h 1572"/>
                      <a:gd name="T6" fmla="*/ 876 w 2887"/>
                      <a:gd name="T7" fmla="*/ 260 h 1572"/>
                      <a:gd name="T8" fmla="*/ 681 w 2887"/>
                      <a:gd name="T9" fmla="*/ 358 h 1572"/>
                      <a:gd name="T10" fmla="*/ 432 w 2887"/>
                      <a:gd name="T11" fmla="*/ 451 h 1572"/>
                      <a:gd name="T12" fmla="*/ 269 w 2887"/>
                      <a:gd name="T13" fmla="*/ 541 h 1572"/>
                      <a:gd name="T14" fmla="*/ 207 w 2887"/>
                      <a:gd name="T15" fmla="*/ 688 h 1572"/>
                      <a:gd name="T16" fmla="*/ 190 w 2887"/>
                      <a:gd name="T17" fmla="*/ 860 h 1572"/>
                      <a:gd name="T18" fmla="*/ 192 w 2887"/>
                      <a:gd name="T19" fmla="*/ 988 h 1572"/>
                      <a:gd name="T20" fmla="*/ 251 w 2887"/>
                      <a:gd name="T21" fmla="*/ 1119 h 1572"/>
                      <a:gd name="T22" fmla="*/ 462 w 2887"/>
                      <a:gd name="T23" fmla="*/ 1211 h 1572"/>
                      <a:gd name="T24" fmla="*/ 794 w 2887"/>
                      <a:gd name="T25" fmla="*/ 1311 h 1572"/>
                      <a:gd name="T26" fmla="*/ 1237 w 2887"/>
                      <a:gd name="T27" fmla="*/ 1376 h 1572"/>
                      <a:gd name="T28" fmla="*/ 1748 w 2887"/>
                      <a:gd name="T29" fmla="*/ 1368 h 1572"/>
                      <a:gd name="T30" fmla="*/ 2170 w 2887"/>
                      <a:gd name="T31" fmla="*/ 1293 h 1572"/>
                      <a:gd name="T32" fmla="*/ 2479 w 2887"/>
                      <a:gd name="T33" fmla="*/ 1191 h 1572"/>
                      <a:gd name="T34" fmla="*/ 2662 w 2887"/>
                      <a:gd name="T35" fmla="*/ 1107 h 1572"/>
                      <a:gd name="T36" fmla="*/ 2697 w 2887"/>
                      <a:gd name="T37" fmla="*/ 950 h 1572"/>
                      <a:gd name="T38" fmla="*/ 2694 w 2887"/>
                      <a:gd name="T39" fmla="*/ 791 h 1572"/>
                      <a:gd name="T40" fmla="*/ 2663 w 2887"/>
                      <a:gd name="T41" fmla="*/ 625 h 1572"/>
                      <a:gd name="T42" fmla="*/ 2572 w 2887"/>
                      <a:gd name="T43" fmla="*/ 498 h 1572"/>
                      <a:gd name="T44" fmla="*/ 2350 w 2887"/>
                      <a:gd name="T45" fmla="*/ 416 h 1572"/>
                      <a:gd name="T46" fmla="*/ 2119 w 2887"/>
                      <a:gd name="T47" fmla="*/ 318 h 1572"/>
                      <a:gd name="T48" fmla="*/ 1953 w 2887"/>
                      <a:gd name="T49" fmla="*/ 227 h 1572"/>
                      <a:gd name="T50" fmla="*/ 1873 w 2887"/>
                      <a:gd name="T51" fmla="*/ 176 h 1572"/>
                      <a:gd name="T52" fmla="*/ 1828 w 2887"/>
                      <a:gd name="T53" fmla="*/ 101 h 1572"/>
                      <a:gd name="T54" fmla="*/ 1877 w 2887"/>
                      <a:gd name="T55" fmla="*/ 12 h 1572"/>
                      <a:gd name="T56" fmla="*/ 1977 w 2887"/>
                      <a:gd name="T57" fmla="*/ 18 h 1572"/>
                      <a:gd name="T58" fmla="*/ 2035 w 2887"/>
                      <a:gd name="T59" fmla="*/ 55 h 1572"/>
                      <a:gd name="T60" fmla="*/ 2188 w 2887"/>
                      <a:gd name="T61" fmla="*/ 141 h 1572"/>
                      <a:gd name="T62" fmla="*/ 2408 w 2887"/>
                      <a:gd name="T63" fmla="*/ 236 h 1572"/>
                      <a:gd name="T64" fmla="*/ 2568 w 2887"/>
                      <a:gd name="T65" fmla="*/ 285 h 1572"/>
                      <a:gd name="T66" fmla="*/ 2745 w 2887"/>
                      <a:gd name="T67" fmla="*/ 399 h 1572"/>
                      <a:gd name="T68" fmla="*/ 2839 w 2887"/>
                      <a:gd name="T69" fmla="*/ 557 h 1572"/>
                      <a:gd name="T70" fmla="*/ 2878 w 2887"/>
                      <a:gd name="T71" fmla="*/ 721 h 1572"/>
                      <a:gd name="T72" fmla="*/ 2886 w 2887"/>
                      <a:gd name="T73" fmla="*/ 855 h 1572"/>
                      <a:gd name="T74" fmla="*/ 2887 w 2887"/>
                      <a:gd name="T75" fmla="*/ 907 h 1572"/>
                      <a:gd name="T76" fmla="*/ 2879 w 2887"/>
                      <a:gd name="T77" fmla="*/ 1064 h 1572"/>
                      <a:gd name="T78" fmla="*/ 2844 w 2887"/>
                      <a:gd name="T79" fmla="*/ 1209 h 1572"/>
                      <a:gd name="T80" fmla="*/ 2788 w 2887"/>
                      <a:gd name="T81" fmla="*/ 1253 h 1572"/>
                      <a:gd name="T82" fmla="*/ 2651 w 2887"/>
                      <a:gd name="T83" fmla="*/ 1324 h 1572"/>
                      <a:gd name="T84" fmla="*/ 2411 w 2887"/>
                      <a:gd name="T85" fmla="*/ 1419 h 1572"/>
                      <a:gd name="T86" fmla="*/ 2071 w 2887"/>
                      <a:gd name="T87" fmla="*/ 1510 h 1572"/>
                      <a:gd name="T88" fmla="*/ 1640 w 2887"/>
                      <a:gd name="T89" fmla="*/ 1567 h 1572"/>
                      <a:gd name="T90" fmla="*/ 1143 w 2887"/>
                      <a:gd name="T91" fmla="*/ 1558 h 1572"/>
                      <a:gd name="T92" fmla="*/ 718 w 2887"/>
                      <a:gd name="T93" fmla="*/ 1488 h 1572"/>
                      <a:gd name="T94" fmla="*/ 392 w 2887"/>
                      <a:gd name="T95" fmla="*/ 1389 h 1572"/>
                      <a:gd name="T96" fmla="*/ 177 w 2887"/>
                      <a:gd name="T97" fmla="*/ 1295 h 1572"/>
                      <a:gd name="T98" fmla="*/ 77 w 2887"/>
                      <a:gd name="T99" fmla="*/ 1239 h 1572"/>
                      <a:gd name="T100" fmla="*/ 27 w 2887"/>
                      <a:gd name="T101" fmla="*/ 1164 h 1572"/>
                      <a:gd name="T102" fmla="*/ 3 w 2887"/>
                      <a:gd name="T103" fmla="*/ 994 h 1572"/>
                      <a:gd name="T104" fmla="*/ 0 w 2887"/>
                      <a:gd name="T105" fmla="*/ 873 h 1572"/>
                      <a:gd name="T106" fmla="*/ 4 w 2887"/>
                      <a:gd name="T107" fmla="*/ 780 h 1572"/>
                      <a:gd name="T108" fmla="*/ 27 w 2887"/>
                      <a:gd name="T109" fmla="*/ 624 h 1572"/>
                      <a:gd name="T110" fmla="*/ 95 w 2887"/>
                      <a:gd name="T111" fmla="*/ 459 h 1572"/>
                      <a:gd name="T112" fmla="*/ 237 w 2887"/>
                      <a:gd name="T113" fmla="*/ 322 h 1572"/>
                      <a:gd name="T114" fmla="*/ 379 w 2887"/>
                      <a:gd name="T115" fmla="*/ 269 h 1572"/>
                      <a:gd name="T116" fmla="*/ 619 w 2887"/>
                      <a:gd name="T117" fmla="*/ 179 h 1572"/>
                      <a:gd name="T118" fmla="*/ 800 w 2887"/>
                      <a:gd name="T119" fmla="*/ 85 h 1572"/>
                      <a:gd name="T120" fmla="*/ 900 w 2887"/>
                      <a:gd name="T121" fmla="*/ 24 h 1572"/>
                      <a:gd name="T122" fmla="*/ 970 w 2887"/>
                      <a:gd name="T123" fmla="*/ 0 h 15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887" h="1572">
                        <a:moveTo>
                          <a:pt x="970" y="0"/>
                        </a:moveTo>
                        <a:lnTo>
                          <a:pt x="991" y="3"/>
                        </a:lnTo>
                        <a:lnTo>
                          <a:pt x="1010" y="11"/>
                        </a:lnTo>
                        <a:lnTo>
                          <a:pt x="1027" y="24"/>
                        </a:lnTo>
                        <a:lnTo>
                          <a:pt x="1041" y="40"/>
                        </a:lnTo>
                        <a:lnTo>
                          <a:pt x="1053" y="59"/>
                        </a:lnTo>
                        <a:lnTo>
                          <a:pt x="1058" y="80"/>
                        </a:lnTo>
                        <a:lnTo>
                          <a:pt x="1059" y="100"/>
                        </a:lnTo>
                        <a:lnTo>
                          <a:pt x="1055" y="121"/>
                        </a:lnTo>
                        <a:lnTo>
                          <a:pt x="1047" y="141"/>
                        </a:lnTo>
                        <a:lnTo>
                          <a:pt x="1035" y="158"/>
                        </a:lnTo>
                        <a:lnTo>
                          <a:pt x="1018" y="173"/>
                        </a:lnTo>
                        <a:lnTo>
                          <a:pt x="1014" y="175"/>
                        </a:lnTo>
                        <a:lnTo>
                          <a:pt x="1006" y="181"/>
                        </a:lnTo>
                        <a:lnTo>
                          <a:pt x="994" y="189"/>
                        </a:lnTo>
                        <a:lnTo>
                          <a:pt x="977" y="199"/>
                        </a:lnTo>
                        <a:lnTo>
                          <a:pt x="956" y="212"/>
                        </a:lnTo>
                        <a:lnTo>
                          <a:pt x="934" y="226"/>
                        </a:lnTo>
                        <a:lnTo>
                          <a:pt x="906" y="243"/>
                        </a:lnTo>
                        <a:lnTo>
                          <a:pt x="876" y="260"/>
                        </a:lnTo>
                        <a:lnTo>
                          <a:pt x="842" y="279"/>
                        </a:lnTo>
                        <a:lnTo>
                          <a:pt x="806" y="298"/>
                        </a:lnTo>
                        <a:lnTo>
                          <a:pt x="766" y="317"/>
                        </a:lnTo>
                        <a:lnTo>
                          <a:pt x="725" y="338"/>
                        </a:lnTo>
                        <a:lnTo>
                          <a:pt x="681" y="358"/>
                        </a:lnTo>
                        <a:lnTo>
                          <a:pt x="635" y="378"/>
                        </a:lnTo>
                        <a:lnTo>
                          <a:pt x="587" y="398"/>
                        </a:lnTo>
                        <a:lnTo>
                          <a:pt x="536" y="416"/>
                        </a:lnTo>
                        <a:lnTo>
                          <a:pt x="484" y="434"/>
                        </a:lnTo>
                        <a:lnTo>
                          <a:pt x="432" y="451"/>
                        </a:lnTo>
                        <a:lnTo>
                          <a:pt x="377" y="466"/>
                        </a:lnTo>
                        <a:lnTo>
                          <a:pt x="344" y="479"/>
                        </a:lnTo>
                        <a:lnTo>
                          <a:pt x="315" y="497"/>
                        </a:lnTo>
                        <a:lnTo>
                          <a:pt x="290" y="518"/>
                        </a:lnTo>
                        <a:lnTo>
                          <a:pt x="269" y="541"/>
                        </a:lnTo>
                        <a:lnTo>
                          <a:pt x="251" y="566"/>
                        </a:lnTo>
                        <a:lnTo>
                          <a:pt x="237" y="594"/>
                        </a:lnTo>
                        <a:lnTo>
                          <a:pt x="224" y="624"/>
                        </a:lnTo>
                        <a:lnTo>
                          <a:pt x="214" y="655"/>
                        </a:lnTo>
                        <a:lnTo>
                          <a:pt x="207" y="688"/>
                        </a:lnTo>
                        <a:lnTo>
                          <a:pt x="200" y="721"/>
                        </a:lnTo>
                        <a:lnTo>
                          <a:pt x="196" y="755"/>
                        </a:lnTo>
                        <a:lnTo>
                          <a:pt x="193" y="791"/>
                        </a:lnTo>
                        <a:lnTo>
                          <a:pt x="191" y="825"/>
                        </a:lnTo>
                        <a:lnTo>
                          <a:pt x="190" y="860"/>
                        </a:lnTo>
                        <a:lnTo>
                          <a:pt x="189" y="868"/>
                        </a:lnTo>
                        <a:lnTo>
                          <a:pt x="189" y="877"/>
                        </a:lnTo>
                        <a:lnTo>
                          <a:pt x="189" y="911"/>
                        </a:lnTo>
                        <a:lnTo>
                          <a:pt x="190" y="949"/>
                        </a:lnTo>
                        <a:lnTo>
                          <a:pt x="192" y="988"/>
                        </a:lnTo>
                        <a:lnTo>
                          <a:pt x="195" y="1027"/>
                        </a:lnTo>
                        <a:lnTo>
                          <a:pt x="198" y="1063"/>
                        </a:lnTo>
                        <a:lnTo>
                          <a:pt x="203" y="1094"/>
                        </a:lnTo>
                        <a:lnTo>
                          <a:pt x="225" y="1106"/>
                        </a:lnTo>
                        <a:lnTo>
                          <a:pt x="251" y="1119"/>
                        </a:lnTo>
                        <a:lnTo>
                          <a:pt x="283" y="1136"/>
                        </a:lnTo>
                        <a:lnTo>
                          <a:pt x="320" y="1152"/>
                        </a:lnTo>
                        <a:lnTo>
                          <a:pt x="362" y="1172"/>
                        </a:lnTo>
                        <a:lnTo>
                          <a:pt x="409" y="1191"/>
                        </a:lnTo>
                        <a:lnTo>
                          <a:pt x="462" y="1211"/>
                        </a:lnTo>
                        <a:lnTo>
                          <a:pt x="519" y="1232"/>
                        </a:lnTo>
                        <a:lnTo>
                          <a:pt x="580" y="1252"/>
                        </a:lnTo>
                        <a:lnTo>
                          <a:pt x="647" y="1273"/>
                        </a:lnTo>
                        <a:lnTo>
                          <a:pt x="719" y="1293"/>
                        </a:lnTo>
                        <a:lnTo>
                          <a:pt x="794" y="1311"/>
                        </a:lnTo>
                        <a:lnTo>
                          <a:pt x="875" y="1328"/>
                        </a:lnTo>
                        <a:lnTo>
                          <a:pt x="959" y="1343"/>
                        </a:lnTo>
                        <a:lnTo>
                          <a:pt x="1047" y="1357"/>
                        </a:lnTo>
                        <a:lnTo>
                          <a:pt x="1140" y="1368"/>
                        </a:lnTo>
                        <a:lnTo>
                          <a:pt x="1237" y="1376"/>
                        </a:lnTo>
                        <a:lnTo>
                          <a:pt x="1339" y="1382"/>
                        </a:lnTo>
                        <a:lnTo>
                          <a:pt x="1444" y="1383"/>
                        </a:lnTo>
                        <a:lnTo>
                          <a:pt x="1549" y="1382"/>
                        </a:lnTo>
                        <a:lnTo>
                          <a:pt x="1651" y="1376"/>
                        </a:lnTo>
                        <a:lnTo>
                          <a:pt x="1748" y="1368"/>
                        </a:lnTo>
                        <a:lnTo>
                          <a:pt x="1841" y="1357"/>
                        </a:lnTo>
                        <a:lnTo>
                          <a:pt x="1929" y="1343"/>
                        </a:lnTo>
                        <a:lnTo>
                          <a:pt x="2014" y="1328"/>
                        </a:lnTo>
                        <a:lnTo>
                          <a:pt x="2095" y="1311"/>
                        </a:lnTo>
                        <a:lnTo>
                          <a:pt x="2170" y="1293"/>
                        </a:lnTo>
                        <a:lnTo>
                          <a:pt x="2241" y="1273"/>
                        </a:lnTo>
                        <a:lnTo>
                          <a:pt x="2307" y="1253"/>
                        </a:lnTo>
                        <a:lnTo>
                          <a:pt x="2369" y="1233"/>
                        </a:lnTo>
                        <a:lnTo>
                          <a:pt x="2426" y="1212"/>
                        </a:lnTo>
                        <a:lnTo>
                          <a:pt x="2479" y="1191"/>
                        </a:lnTo>
                        <a:lnTo>
                          <a:pt x="2525" y="1172"/>
                        </a:lnTo>
                        <a:lnTo>
                          <a:pt x="2568" y="1153"/>
                        </a:lnTo>
                        <a:lnTo>
                          <a:pt x="2604" y="1136"/>
                        </a:lnTo>
                        <a:lnTo>
                          <a:pt x="2636" y="1120"/>
                        </a:lnTo>
                        <a:lnTo>
                          <a:pt x="2662" y="1107"/>
                        </a:lnTo>
                        <a:lnTo>
                          <a:pt x="2682" y="1094"/>
                        </a:lnTo>
                        <a:lnTo>
                          <a:pt x="2688" y="1063"/>
                        </a:lnTo>
                        <a:lnTo>
                          <a:pt x="2692" y="1027"/>
                        </a:lnTo>
                        <a:lnTo>
                          <a:pt x="2695" y="989"/>
                        </a:lnTo>
                        <a:lnTo>
                          <a:pt x="2697" y="950"/>
                        </a:lnTo>
                        <a:lnTo>
                          <a:pt x="2697" y="911"/>
                        </a:lnTo>
                        <a:lnTo>
                          <a:pt x="2698" y="877"/>
                        </a:lnTo>
                        <a:lnTo>
                          <a:pt x="2697" y="860"/>
                        </a:lnTo>
                        <a:lnTo>
                          <a:pt x="2696" y="826"/>
                        </a:lnTo>
                        <a:lnTo>
                          <a:pt x="2694" y="791"/>
                        </a:lnTo>
                        <a:lnTo>
                          <a:pt x="2691" y="756"/>
                        </a:lnTo>
                        <a:lnTo>
                          <a:pt x="2687" y="722"/>
                        </a:lnTo>
                        <a:lnTo>
                          <a:pt x="2680" y="688"/>
                        </a:lnTo>
                        <a:lnTo>
                          <a:pt x="2673" y="656"/>
                        </a:lnTo>
                        <a:lnTo>
                          <a:pt x="2663" y="625"/>
                        </a:lnTo>
                        <a:lnTo>
                          <a:pt x="2650" y="595"/>
                        </a:lnTo>
                        <a:lnTo>
                          <a:pt x="2636" y="567"/>
                        </a:lnTo>
                        <a:lnTo>
                          <a:pt x="2617" y="541"/>
                        </a:lnTo>
                        <a:lnTo>
                          <a:pt x="2597" y="519"/>
                        </a:lnTo>
                        <a:lnTo>
                          <a:pt x="2572" y="498"/>
                        </a:lnTo>
                        <a:lnTo>
                          <a:pt x="2543" y="481"/>
                        </a:lnTo>
                        <a:lnTo>
                          <a:pt x="2510" y="466"/>
                        </a:lnTo>
                        <a:lnTo>
                          <a:pt x="2455" y="452"/>
                        </a:lnTo>
                        <a:lnTo>
                          <a:pt x="2401" y="435"/>
                        </a:lnTo>
                        <a:lnTo>
                          <a:pt x="2350" y="416"/>
                        </a:lnTo>
                        <a:lnTo>
                          <a:pt x="2300" y="398"/>
                        </a:lnTo>
                        <a:lnTo>
                          <a:pt x="2252" y="379"/>
                        </a:lnTo>
                        <a:lnTo>
                          <a:pt x="2205" y="359"/>
                        </a:lnTo>
                        <a:lnTo>
                          <a:pt x="2162" y="339"/>
                        </a:lnTo>
                        <a:lnTo>
                          <a:pt x="2119" y="318"/>
                        </a:lnTo>
                        <a:lnTo>
                          <a:pt x="2080" y="299"/>
                        </a:lnTo>
                        <a:lnTo>
                          <a:pt x="2044" y="279"/>
                        </a:lnTo>
                        <a:lnTo>
                          <a:pt x="2011" y="261"/>
                        </a:lnTo>
                        <a:lnTo>
                          <a:pt x="1980" y="244"/>
                        </a:lnTo>
                        <a:lnTo>
                          <a:pt x="1953" y="227"/>
                        </a:lnTo>
                        <a:lnTo>
                          <a:pt x="1929" y="213"/>
                        </a:lnTo>
                        <a:lnTo>
                          <a:pt x="1910" y="200"/>
                        </a:lnTo>
                        <a:lnTo>
                          <a:pt x="1893" y="190"/>
                        </a:lnTo>
                        <a:lnTo>
                          <a:pt x="1881" y="182"/>
                        </a:lnTo>
                        <a:lnTo>
                          <a:pt x="1873" y="176"/>
                        </a:lnTo>
                        <a:lnTo>
                          <a:pt x="1868" y="173"/>
                        </a:lnTo>
                        <a:lnTo>
                          <a:pt x="1852" y="158"/>
                        </a:lnTo>
                        <a:lnTo>
                          <a:pt x="1840" y="142"/>
                        </a:lnTo>
                        <a:lnTo>
                          <a:pt x="1831" y="122"/>
                        </a:lnTo>
                        <a:lnTo>
                          <a:pt x="1828" y="101"/>
                        </a:lnTo>
                        <a:lnTo>
                          <a:pt x="1829" y="81"/>
                        </a:lnTo>
                        <a:lnTo>
                          <a:pt x="1834" y="60"/>
                        </a:lnTo>
                        <a:lnTo>
                          <a:pt x="1845" y="41"/>
                        </a:lnTo>
                        <a:lnTo>
                          <a:pt x="1859" y="25"/>
                        </a:lnTo>
                        <a:lnTo>
                          <a:pt x="1877" y="12"/>
                        </a:lnTo>
                        <a:lnTo>
                          <a:pt x="1896" y="4"/>
                        </a:lnTo>
                        <a:lnTo>
                          <a:pt x="1917" y="1"/>
                        </a:lnTo>
                        <a:lnTo>
                          <a:pt x="1938" y="2"/>
                        </a:lnTo>
                        <a:lnTo>
                          <a:pt x="1957" y="7"/>
                        </a:lnTo>
                        <a:lnTo>
                          <a:pt x="1977" y="18"/>
                        </a:lnTo>
                        <a:lnTo>
                          <a:pt x="1980" y="20"/>
                        </a:lnTo>
                        <a:lnTo>
                          <a:pt x="1987" y="25"/>
                        </a:lnTo>
                        <a:lnTo>
                          <a:pt x="2000" y="32"/>
                        </a:lnTo>
                        <a:lnTo>
                          <a:pt x="2015" y="42"/>
                        </a:lnTo>
                        <a:lnTo>
                          <a:pt x="2035" y="55"/>
                        </a:lnTo>
                        <a:lnTo>
                          <a:pt x="2060" y="69"/>
                        </a:lnTo>
                        <a:lnTo>
                          <a:pt x="2086" y="86"/>
                        </a:lnTo>
                        <a:lnTo>
                          <a:pt x="2117" y="102"/>
                        </a:lnTo>
                        <a:lnTo>
                          <a:pt x="2150" y="121"/>
                        </a:lnTo>
                        <a:lnTo>
                          <a:pt x="2188" y="141"/>
                        </a:lnTo>
                        <a:lnTo>
                          <a:pt x="2227" y="159"/>
                        </a:lnTo>
                        <a:lnTo>
                          <a:pt x="2269" y="179"/>
                        </a:lnTo>
                        <a:lnTo>
                          <a:pt x="2313" y="198"/>
                        </a:lnTo>
                        <a:lnTo>
                          <a:pt x="2359" y="218"/>
                        </a:lnTo>
                        <a:lnTo>
                          <a:pt x="2408" y="236"/>
                        </a:lnTo>
                        <a:lnTo>
                          <a:pt x="2457" y="253"/>
                        </a:lnTo>
                        <a:lnTo>
                          <a:pt x="2508" y="269"/>
                        </a:lnTo>
                        <a:lnTo>
                          <a:pt x="2561" y="283"/>
                        </a:lnTo>
                        <a:lnTo>
                          <a:pt x="2564" y="284"/>
                        </a:lnTo>
                        <a:lnTo>
                          <a:pt x="2568" y="285"/>
                        </a:lnTo>
                        <a:lnTo>
                          <a:pt x="2611" y="303"/>
                        </a:lnTo>
                        <a:lnTo>
                          <a:pt x="2650" y="323"/>
                        </a:lnTo>
                        <a:lnTo>
                          <a:pt x="2685" y="346"/>
                        </a:lnTo>
                        <a:lnTo>
                          <a:pt x="2718" y="371"/>
                        </a:lnTo>
                        <a:lnTo>
                          <a:pt x="2745" y="399"/>
                        </a:lnTo>
                        <a:lnTo>
                          <a:pt x="2770" y="428"/>
                        </a:lnTo>
                        <a:lnTo>
                          <a:pt x="2791" y="459"/>
                        </a:lnTo>
                        <a:lnTo>
                          <a:pt x="2810" y="491"/>
                        </a:lnTo>
                        <a:lnTo>
                          <a:pt x="2826" y="524"/>
                        </a:lnTo>
                        <a:lnTo>
                          <a:pt x="2839" y="557"/>
                        </a:lnTo>
                        <a:lnTo>
                          <a:pt x="2851" y="590"/>
                        </a:lnTo>
                        <a:lnTo>
                          <a:pt x="2860" y="624"/>
                        </a:lnTo>
                        <a:lnTo>
                          <a:pt x="2867" y="657"/>
                        </a:lnTo>
                        <a:lnTo>
                          <a:pt x="2872" y="690"/>
                        </a:lnTo>
                        <a:lnTo>
                          <a:pt x="2878" y="721"/>
                        </a:lnTo>
                        <a:lnTo>
                          <a:pt x="2881" y="751"/>
                        </a:lnTo>
                        <a:lnTo>
                          <a:pt x="2883" y="780"/>
                        </a:lnTo>
                        <a:lnTo>
                          <a:pt x="2884" y="807"/>
                        </a:lnTo>
                        <a:lnTo>
                          <a:pt x="2885" y="832"/>
                        </a:lnTo>
                        <a:lnTo>
                          <a:pt x="2886" y="855"/>
                        </a:lnTo>
                        <a:lnTo>
                          <a:pt x="2886" y="864"/>
                        </a:lnTo>
                        <a:lnTo>
                          <a:pt x="2887" y="872"/>
                        </a:lnTo>
                        <a:lnTo>
                          <a:pt x="2887" y="874"/>
                        </a:lnTo>
                        <a:lnTo>
                          <a:pt x="2887" y="888"/>
                        </a:lnTo>
                        <a:lnTo>
                          <a:pt x="2887" y="907"/>
                        </a:lnTo>
                        <a:lnTo>
                          <a:pt x="2886" y="933"/>
                        </a:lnTo>
                        <a:lnTo>
                          <a:pt x="2886" y="962"/>
                        </a:lnTo>
                        <a:lnTo>
                          <a:pt x="2884" y="994"/>
                        </a:lnTo>
                        <a:lnTo>
                          <a:pt x="2882" y="1029"/>
                        </a:lnTo>
                        <a:lnTo>
                          <a:pt x="2879" y="1064"/>
                        </a:lnTo>
                        <a:lnTo>
                          <a:pt x="2875" y="1099"/>
                        </a:lnTo>
                        <a:lnTo>
                          <a:pt x="2868" y="1133"/>
                        </a:lnTo>
                        <a:lnTo>
                          <a:pt x="2861" y="1165"/>
                        </a:lnTo>
                        <a:lnTo>
                          <a:pt x="2853" y="1191"/>
                        </a:lnTo>
                        <a:lnTo>
                          <a:pt x="2844" y="1209"/>
                        </a:lnTo>
                        <a:lnTo>
                          <a:pt x="2831" y="1225"/>
                        </a:lnTo>
                        <a:lnTo>
                          <a:pt x="2817" y="1236"/>
                        </a:lnTo>
                        <a:lnTo>
                          <a:pt x="2812" y="1239"/>
                        </a:lnTo>
                        <a:lnTo>
                          <a:pt x="2802" y="1245"/>
                        </a:lnTo>
                        <a:lnTo>
                          <a:pt x="2788" y="1253"/>
                        </a:lnTo>
                        <a:lnTo>
                          <a:pt x="2769" y="1264"/>
                        </a:lnTo>
                        <a:lnTo>
                          <a:pt x="2746" y="1276"/>
                        </a:lnTo>
                        <a:lnTo>
                          <a:pt x="2720" y="1291"/>
                        </a:lnTo>
                        <a:lnTo>
                          <a:pt x="2688" y="1306"/>
                        </a:lnTo>
                        <a:lnTo>
                          <a:pt x="2651" y="1324"/>
                        </a:lnTo>
                        <a:lnTo>
                          <a:pt x="2612" y="1341"/>
                        </a:lnTo>
                        <a:lnTo>
                          <a:pt x="2568" y="1360"/>
                        </a:lnTo>
                        <a:lnTo>
                          <a:pt x="2519" y="1380"/>
                        </a:lnTo>
                        <a:lnTo>
                          <a:pt x="2467" y="1399"/>
                        </a:lnTo>
                        <a:lnTo>
                          <a:pt x="2411" y="1419"/>
                        </a:lnTo>
                        <a:lnTo>
                          <a:pt x="2351" y="1438"/>
                        </a:lnTo>
                        <a:lnTo>
                          <a:pt x="2287" y="1458"/>
                        </a:lnTo>
                        <a:lnTo>
                          <a:pt x="2219" y="1477"/>
                        </a:lnTo>
                        <a:lnTo>
                          <a:pt x="2146" y="1494"/>
                        </a:lnTo>
                        <a:lnTo>
                          <a:pt x="2071" y="1510"/>
                        </a:lnTo>
                        <a:lnTo>
                          <a:pt x="1992" y="1525"/>
                        </a:lnTo>
                        <a:lnTo>
                          <a:pt x="1910" y="1539"/>
                        </a:lnTo>
                        <a:lnTo>
                          <a:pt x="1823" y="1550"/>
                        </a:lnTo>
                        <a:lnTo>
                          <a:pt x="1734" y="1559"/>
                        </a:lnTo>
                        <a:lnTo>
                          <a:pt x="1640" y="1567"/>
                        </a:lnTo>
                        <a:lnTo>
                          <a:pt x="1544" y="1571"/>
                        </a:lnTo>
                        <a:lnTo>
                          <a:pt x="1444" y="1572"/>
                        </a:lnTo>
                        <a:lnTo>
                          <a:pt x="1341" y="1571"/>
                        </a:lnTo>
                        <a:lnTo>
                          <a:pt x="1240" y="1566"/>
                        </a:lnTo>
                        <a:lnTo>
                          <a:pt x="1143" y="1558"/>
                        </a:lnTo>
                        <a:lnTo>
                          <a:pt x="1050" y="1548"/>
                        </a:lnTo>
                        <a:lnTo>
                          <a:pt x="962" y="1536"/>
                        </a:lnTo>
                        <a:lnTo>
                          <a:pt x="876" y="1522"/>
                        </a:lnTo>
                        <a:lnTo>
                          <a:pt x="795" y="1506"/>
                        </a:lnTo>
                        <a:lnTo>
                          <a:pt x="718" y="1488"/>
                        </a:lnTo>
                        <a:lnTo>
                          <a:pt x="645" y="1469"/>
                        </a:lnTo>
                        <a:lnTo>
                          <a:pt x="575" y="1450"/>
                        </a:lnTo>
                        <a:lnTo>
                          <a:pt x="510" y="1430"/>
                        </a:lnTo>
                        <a:lnTo>
                          <a:pt x="449" y="1409"/>
                        </a:lnTo>
                        <a:lnTo>
                          <a:pt x="392" y="1389"/>
                        </a:lnTo>
                        <a:lnTo>
                          <a:pt x="341" y="1368"/>
                        </a:lnTo>
                        <a:lnTo>
                          <a:pt x="293" y="1349"/>
                        </a:lnTo>
                        <a:lnTo>
                          <a:pt x="250" y="1330"/>
                        </a:lnTo>
                        <a:lnTo>
                          <a:pt x="211" y="1311"/>
                        </a:lnTo>
                        <a:lnTo>
                          <a:pt x="177" y="1295"/>
                        </a:lnTo>
                        <a:lnTo>
                          <a:pt x="148" y="1279"/>
                        </a:lnTo>
                        <a:lnTo>
                          <a:pt x="123" y="1266"/>
                        </a:lnTo>
                        <a:lnTo>
                          <a:pt x="103" y="1254"/>
                        </a:lnTo>
                        <a:lnTo>
                          <a:pt x="88" y="1246"/>
                        </a:lnTo>
                        <a:lnTo>
                          <a:pt x="77" y="1239"/>
                        </a:lnTo>
                        <a:lnTo>
                          <a:pt x="72" y="1236"/>
                        </a:lnTo>
                        <a:lnTo>
                          <a:pt x="57" y="1225"/>
                        </a:lnTo>
                        <a:lnTo>
                          <a:pt x="44" y="1209"/>
                        </a:lnTo>
                        <a:lnTo>
                          <a:pt x="36" y="1191"/>
                        </a:lnTo>
                        <a:lnTo>
                          <a:pt x="27" y="1164"/>
                        </a:lnTo>
                        <a:lnTo>
                          <a:pt x="20" y="1133"/>
                        </a:lnTo>
                        <a:lnTo>
                          <a:pt x="13" y="1098"/>
                        </a:lnTo>
                        <a:lnTo>
                          <a:pt x="8" y="1063"/>
                        </a:lnTo>
                        <a:lnTo>
                          <a:pt x="5" y="1028"/>
                        </a:lnTo>
                        <a:lnTo>
                          <a:pt x="3" y="994"/>
                        </a:lnTo>
                        <a:lnTo>
                          <a:pt x="1" y="961"/>
                        </a:lnTo>
                        <a:lnTo>
                          <a:pt x="0" y="932"/>
                        </a:lnTo>
                        <a:lnTo>
                          <a:pt x="0" y="907"/>
                        </a:lnTo>
                        <a:lnTo>
                          <a:pt x="0" y="887"/>
                        </a:lnTo>
                        <a:lnTo>
                          <a:pt x="0" y="873"/>
                        </a:lnTo>
                        <a:lnTo>
                          <a:pt x="0" y="871"/>
                        </a:lnTo>
                        <a:lnTo>
                          <a:pt x="1" y="854"/>
                        </a:lnTo>
                        <a:lnTo>
                          <a:pt x="1" y="832"/>
                        </a:lnTo>
                        <a:lnTo>
                          <a:pt x="2" y="807"/>
                        </a:lnTo>
                        <a:lnTo>
                          <a:pt x="4" y="780"/>
                        </a:lnTo>
                        <a:lnTo>
                          <a:pt x="6" y="751"/>
                        </a:lnTo>
                        <a:lnTo>
                          <a:pt x="9" y="721"/>
                        </a:lnTo>
                        <a:lnTo>
                          <a:pt x="13" y="689"/>
                        </a:lnTo>
                        <a:lnTo>
                          <a:pt x="20" y="657"/>
                        </a:lnTo>
                        <a:lnTo>
                          <a:pt x="27" y="624"/>
                        </a:lnTo>
                        <a:lnTo>
                          <a:pt x="36" y="590"/>
                        </a:lnTo>
                        <a:lnTo>
                          <a:pt x="48" y="557"/>
                        </a:lnTo>
                        <a:lnTo>
                          <a:pt x="61" y="523"/>
                        </a:lnTo>
                        <a:lnTo>
                          <a:pt x="76" y="491"/>
                        </a:lnTo>
                        <a:lnTo>
                          <a:pt x="95" y="459"/>
                        </a:lnTo>
                        <a:lnTo>
                          <a:pt x="117" y="428"/>
                        </a:lnTo>
                        <a:lnTo>
                          <a:pt x="142" y="399"/>
                        </a:lnTo>
                        <a:lnTo>
                          <a:pt x="169" y="371"/>
                        </a:lnTo>
                        <a:lnTo>
                          <a:pt x="200" y="345"/>
                        </a:lnTo>
                        <a:lnTo>
                          <a:pt x="237" y="322"/>
                        </a:lnTo>
                        <a:lnTo>
                          <a:pt x="276" y="302"/>
                        </a:lnTo>
                        <a:lnTo>
                          <a:pt x="319" y="285"/>
                        </a:lnTo>
                        <a:lnTo>
                          <a:pt x="322" y="284"/>
                        </a:lnTo>
                        <a:lnTo>
                          <a:pt x="326" y="283"/>
                        </a:lnTo>
                        <a:lnTo>
                          <a:pt x="379" y="269"/>
                        </a:lnTo>
                        <a:lnTo>
                          <a:pt x="430" y="252"/>
                        </a:lnTo>
                        <a:lnTo>
                          <a:pt x="479" y="236"/>
                        </a:lnTo>
                        <a:lnTo>
                          <a:pt x="528" y="217"/>
                        </a:lnTo>
                        <a:lnTo>
                          <a:pt x="574" y="197"/>
                        </a:lnTo>
                        <a:lnTo>
                          <a:pt x="619" y="179"/>
                        </a:lnTo>
                        <a:lnTo>
                          <a:pt x="660" y="159"/>
                        </a:lnTo>
                        <a:lnTo>
                          <a:pt x="699" y="140"/>
                        </a:lnTo>
                        <a:lnTo>
                          <a:pt x="736" y="120"/>
                        </a:lnTo>
                        <a:lnTo>
                          <a:pt x="769" y="102"/>
                        </a:lnTo>
                        <a:lnTo>
                          <a:pt x="800" y="85"/>
                        </a:lnTo>
                        <a:lnTo>
                          <a:pt x="827" y="69"/>
                        </a:lnTo>
                        <a:lnTo>
                          <a:pt x="851" y="55"/>
                        </a:lnTo>
                        <a:lnTo>
                          <a:pt x="872" y="42"/>
                        </a:lnTo>
                        <a:lnTo>
                          <a:pt x="887" y="32"/>
                        </a:lnTo>
                        <a:lnTo>
                          <a:pt x="900" y="24"/>
                        </a:lnTo>
                        <a:lnTo>
                          <a:pt x="907" y="19"/>
                        </a:lnTo>
                        <a:lnTo>
                          <a:pt x="910" y="17"/>
                        </a:lnTo>
                        <a:lnTo>
                          <a:pt x="929" y="6"/>
                        </a:lnTo>
                        <a:lnTo>
                          <a:pt x="949" y="1"/>
                        </a:lnTo>
                        <a:lnTo>
                          <a:pt x="970" y="0"/>
                        </a:lnTo>
                        <a:close/>
                      </a:path>
                    </a:pathLst>
                  </a:custGeom>
                  <a:solidFill>
                    <a:srgbClr val="F4DC4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3" name="Teardrop 32">
                <a:extLst>
                  <a:ext uri="{FF2B5EF4-FFF2-40B4-BE49-F238E27FC236}">
                    <a16:creationId xmlns:a16="http://schemas.microsoft.com/office/drawing/2014/main" id="{A0C681BF-3411-4B18-81C6-26EF842D0D05}"/>
                  </a:ext>
                </a:extLst>
              </p:cNvPr>
              <p:cNvSpPr/>
              <p:nvPr/>
            </p:nvSpPr>
            <p:spPr>
              <a:xfrm rot="5400000">
                <a:off x="4307662" y="1687480"/>
                <a:ext cx="1465780" cy="1465782"/>
              </a:xfrm>
              <a:prstGeom prst="teardrop">
                <a:avLst/>
              </a:prstGeom>
              <a:noFill/>
              <a:ln w="28575" cap="rnd">
                <a:solidFill>
                  <a:srgbClr val="F4DC4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Teardrop 32">
                <a:extLst>
                  <a:ext uri="{FF2B5EF4-FFF2-40B4-BE49-F238E27FC236}">
                    <a16:creationId xmlns:a16="http://schemas.microsoft.com/office/drawing/2014/main" id="{CA5EA5CE-0F6F-483B-B5A7-3926EE83D165}"/>
                  </a:ext>
                </a:extLst>
              </p:cNvPr>
              <p:cNvSpPr/>
              <p:nvPr/>
            </p:nvSpPr>
            <p:spPr>
              <a:xfrm rot="16200000" flipH="1">
                <a:off x="6441193" y="1687480"/>
                <a:ext cx="1465780" cy="1465782"/>
              </a:xfrm>
              <a:prstGeom prst="teardrop">
                <a:avLst/>
              </a:prstGeom>
              <a:noFill/>
              <a:ln w="28575" cap="rnd">
                <a:solidFill>
                  <a:srgbClr val="F4DC4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Teardrop 32">
                <a:extLst>
                  <a:ext uri="{FF2B5EF4-FFF2-40B4-BE49-F238E27FC236}">
                    <a16:creationId xmlns:a16="http://schemas.microsoft.com/office/drawing/2014/main" id="{31A46352-36FD-4E07-99E4-07531DFE3A2B}"/>
                  </a:ext>
                </a:extLst>
              </p:cNvPr>
              <p:cNvSpPr/>
              <p:nvPr/>
            </p:nvSpPr>
            <p:spPr>
              <a:xfrm rot="5400000" flipH="1" flipV="1">
                <a:off x="6441193" y="3727454"/>
                <a:ext cx="1465780" cy="1465782"/>
              </a:xfrm>
              <a:prstGeom prst="teardrop">
                <a:avLst/>
              </a:prstGeom>
              <a:noFill/>
              <a:ln w="28575" cap="rnd">
                <a:solidFill>
                  <a:srgbClr val="F4DC4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Teardrop 32">
                <a:extLst>
                  <a:ext uri="{FF2B5EF4-FFF2-40B4-BE49-F238E27FC236}">
                    <a16:creationId xmlns:a16="http://schemas.microsoft.com/office/drawing/2014/main" id="{B3A74237-6E12-437F-B8BC-C1602F29E615}"/>
                  </a:ext>
                </a:extLst>
              </p:cNvPr>
              <p:cNvSpPr/>
              <p:nvPr/>
            </p:nvSpPr>
            <p:spPr>
              <a:xfrm rot="16200000" flipV="1">
                <a:off x="4307662" y="3727454"/>
                <a:ext cx="1465780" cy="1465782"/>
              </a:xfrm>
              <a:prstGeom prst="teardrop">
                <a:avLst/>
              </a:prstGeom>
              <a:noFill/>
              <a:ln w="28575" cap="rnd">
                <a:solidFill>
                  <a:srgbClr val="F4DC4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41" name="图片 27">
              <a:extLst>
                <a:ext uri="{FF2B5EF4-FFF2-40B4-BE49-F238E27FC236}">
                  <a16:creationId xmlns:a16="http://schemas.microsoft.com/office/drawing/2014/main" id="{94597749-BF3D-428D-B3A3-545E148435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31" r="70227" b="68882"/>
            <a:stretch/>
          </p:blipFill>
          <p:spPr>
            <a:xfrm>
              <a:off x="5360888" y="2321845"/>
              <a:ext cx="1318698" cy="1709531"/>
            </a:xfrm>
            <a:prstGeom prst="rect">
              <a:avLst/>
            </a:prstGeom>
          </p:spPr>
        </p:pic>
      </p:grpSp>
      <p:grpSp>
        <p:nvGrpSpPr>
          <p:cNvPr id="59" name="组合 34">
            <a:extLst>
              <a:ext uri="{FF2B5EF4-FFF2-40B4-BE49-F238E27FC236}">
                <a16:creationId xmlns:a16="http://schemas.microsoft.com/office/drawing/2014/main" id="{DFF7E2D2-FDCE-49CD-B066-9D16D584303E}"/>
              </a:ext>
            </a:extLst>
          </p:cNvPr>
          <p:cNvGrpSpPr/>
          <p:nvPr/>
        </p:nvGrpSpPr>
        <p:grpSpPr>
          <a:xfrm>
            <a:off x="256479" y="576500"/>
            <a:ext cx="4213523" cy="3412778"/>
            <a:chOff x="8756246" y="1227578"/>
            <a:chExt cx="2614343" cy="3412778"/>
          </a:xfrm>
          <a:solidFill>
            <a:schemeClr val="bg1"/>
          </a:solidFill>
        </p:grpSpPr>
        <p:sp>
          <p:nvSpPr>
            <p:cNvPr id="63" name="矩形 32">
              <a:extLst>
                <a:ext uri="{FF2B5EF4-FFF2-40B4-BE49-F238E27FC236}">
                  <a16:creationId xmlns:a16="http://schemas.microsoft.com/office/drawing/2014/main" id="{1D898440-7637-4BD5-8A79-8CE6BFB8C416}"/>
                </a:ext>
              </a:extLst>
            </p:cNvPr>
            <p:cNvSpPr/>
            <p:nvPr/>
          </p:nvSpPr>
          <p:spPr>
            <a:xfrm>
              <a:off x="8756246" y="1901145"/>
              <a:ext cx="2614343" cy="273921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/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Lí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lẽ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1: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Khẳng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định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và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đề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cây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như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vậy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nhưng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bài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ca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khiến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người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nghe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người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đọc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khó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chịu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+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Bằng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chứng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Vì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tác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giả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…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thuyết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phục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61" name="图片 33">
              <a:extLst>
                <a:ext uri="{FF2B5EF4-FFF2-40B4-BE49-F238E27FC236}">
                  <a16:creationId xmlns:a16="http://schemas.microsoft.com/office/drawing/2014/main" id="{139E2BD3-3428-4F13-9DBB-ADBB6054E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8901517" y="1227578"/>
              <a:ext cx="472224" cy="589910"/>
            </a:xfrm>
            <a:prstGeom prst="rect">
              <a:avLst/>
            </a:prstGeom>
            <a:grpFill/>
          </p:spPr>
        </p:pic>
      </p:grpSp>
      <p:grpSp>
        <p:nvGrpSpPr>
          <p:cNvPr id="64" name="组合 35">
            <a:extLst>
              <a:ext uri="{FF2B5EF4-FFF2-40B4-BE49-F238E27FC236}">
                <a16:creationId xmlns:a16="http://schemas.microsoft.com/office/drawing/2014/main" id="{9D90B4B3-9739-4EF8-AEA2-9FF961B69368}"/>
              </a:ext>
            </a:extLst>
          </p:cNvPr>
          <p:cNvGrpSpPr/>
          <p:nvPr/>
        </p:nvGrpSpPr>
        <p:grpSpPr>
          <a:xfrm>
            <a:off x="471308" y="4322954"/>
            <a:ext cx="3952042" cy="3242503"/>
            <a:chOff x="7077893" y="-848357"/>
            <a:chExt cx="3490578" cy="3242503"/>
          </a:xfrm>
        </p:grpSpPr>
        <p:sp>
          <p:nvSpPr>
            <p:cNvPr id="68" name="矩形 39">
              <a:extLst>
                <a:ext uri="{FF2B5EF4-FFF2-40B4-BE49-F238E27FC236}">
                  <a16:creationId xmlns:a16="http://schemas.microsoft.com/office/drawing/2014/main" id="{5A8E6780-C16B-442A-802C-7EFAA0276792}"/>
                </a:ext>
              </a:extLst>
            </p:cNvPr>
            <p:cNvSpPr/>
            <p:nvPr/>
          </p:nvSpPr>
          <p:spPr>
            <a:xfrm>
              <a:off x="7077893" y="-848357"/>
              <a:ext cx="3490578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Lí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lẽ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2: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Tác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giả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sát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bộ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phận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từ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ngoài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vào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trong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rất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tự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nhiên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hợp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lí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+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Bằng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chứng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Từ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“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lá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xanh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” …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mới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nở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66" name="图片 37">
              <a:extLst>
                <a:ext uri="{FF2B5EF4-FFF2-40B4-BE49-F238E27FC236}">
                  <a16:creationId xmlns:a16="http://schemas.microsoft.com/office/drawing/2014/main" id="{4560B31E-F312-434C-83D3-BC889F8CB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7596218" y="1804236"/>
              <a:ext cx="472224" cy="589910"/>
            </a:xfrm>
            <a:prstGeom prst="rect">
              <a:avLst/>
            </a:prstGeom>
          </p:spPr>
        </p:pic>
      </p:grpSp>
      <p:sp>
        <p:nvSpPr>
          <p:cNvPr id="73" name="矩形 45">
            <a:extLst>
              <a:ext uri="{FF2B5EF4-FFF2-40B4-BE49-F238E27FC236}">
                <a16:creationId xmlns:a16="http://schemas.microsoft.com/office/drawing/2014/main" id="{88C2D95F-C8B7-4D0E-B628-D8DE23880D8B}"/>
              </a:ext>
            </a:extLst>
          </p:cNvPr>
          <p:cNvSpPr/>
          <p:nvPr/>
        </p:nvSpPr>
        <p:spPr>
          <a:xfrm>
            <a:off x="8018420" y="3991538"/>
            <a:ext cx="3741455" cy="2739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=&gt;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triển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khai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lẽ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chứng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thuyết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phục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dễ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dàng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tiếp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nắm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bắt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lập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74" name="组合 46">
            <a:extLst>
              <a:ext uri="{FF2B5EF4-FFF2-40B4-BE49-F238E27FC236}">
                <a16:creationId xmlns:a16="http://schemas.microsoft.com/office/drawing/2014/main" id="{57343EA6-A245-43D5-8044-3D012F6038E6}"/>
              </a:ext>
            </a:extLst>
          </p:cNvPr>
          <p:cNvGrpSpPr/>
          <p:nvPr/>
        </p:nvGrpSpPr>
        <p:grpSpPr>
          <a:xfrm>
            <a:off x="8088672" y="1206353"/>
            <a:ext cx="3606855" cy="2454566"/>
            <a:chOff x="8029706" y="216477"/>
            <a:chExt cx="2583296" cy="2308324"/>
          </a:xfrm>
        </p:grpSpPr>
        <p:sp>
          <p:nvSpPr>
            <p:cNvPr id="78" name="矩形 50">
              <a:extLst>
                <a:ext uri="{FF2B5EF4-FFF2-40B4-BE49-F238E27FC236}">
                  <a16:creationId xmlns:a16="http://schemas.microsoft.com/office/drawing/2014/main" id="{FEB59E24-D79D-4661-8E79-42B901EFC672}"/>
                </a:ext>
              </a:extLst>
            </p:cNvPr>
            <p:cNvSpPr/>
            <p:nvPr/>
          </p:nvSpPr>
          <p:spPr>
            <a:xfrm>
              <a:off x="8029706" y="216477"/>
              <a:ext cx="2583296" cy="23083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-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Lí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lẽ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3: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Sự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chuyển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vần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và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thay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đổi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trật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tự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từ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ngữ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hình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ảnh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được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thực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hiện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khéo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léo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…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nội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dung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lẫn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hình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thức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76" name="图片 48">
              <a:extLst>
                <a:ext uri="{FF2B5EF4-FFF2-40B4-BE49-F238E27FC236}">
                  <a16:creationId xmlns:a16="http://schemas.microsoft.com/office/drawing/2014/main" id="{3F9CFCC6-0ECC-4157-BB5F-8370D5B57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8431056" y="1600909"/>
              <a:ext cx="472224" cy="589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27621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44453"/>
            <a:ext cx="12192000" cy="3713547"/>
          </a:xfrm>
          <a:prstGeom prst="rect">
            <a:avLst/>
          </a:prstGeom>
          <a:noFill/>
        </p:spPr>
      </p:pic>
      <p:sp>
        <p:nvSpPr>
          <p:cNvPr id="21" name="文本框 10">
            <a:extLst>
              <a:ext uri="{FF2B5EF4-FFF2-40B4-BE49-F238E27FC236}">
                <a16:creationId xmlns:a16="http://schemas.microsoft.com/office/drawing/2014/main" id="{792F8D95-532B-30D7-7558-803935AC45F6}"/>
              </a:ext>
            </a:extLst>
          </p:cNvPr>
          <p:cNvSpPr txBox="1"/>
          <p:nvPr/>
        </p:nvSpPr>
        <p:spPr>
          <a:xfrm>
            <a:off x="1371375" y="345939"/>
            <a:ext cx="6783751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6">
            <a:extLst>
              <a:ext uri="{FF2B5EF4-FFF2-40B4-BE49-F238E27FC236}">
                <a16:creationId xmlns:a16="http://schemas.microsoft.com/office/drawing/2014/main" id="{145692F9-5215-C6B0-70C2-DBC07281FC2A}"/>
              </a:ext>
            </a:extLst>
          </p:cNvPr>
          <p:cNvSpPr txBox="1"/>
          <p:nvPr/>
        </p:nvSpPr>
        <p:spPr>
          <a:xfrm>
            <a:off x="4481503" y="1403803"/>
            <a:ext cx="5487743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endParaRPr lang="en-US" sz="32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kumimoji="1" lang="zh-CN" altLang="en-US" sz="3200" b="0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11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1639206" y="1065823"/>
            <a:ext cx="9496879" cy="3967754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44453"/>
            <a:ext cx="12192000" cy="3713547"/>
          </a:xfrm>
          <a:prstGeom prst="rect">
            <a:avLst/>
          </a:prstGeom>
          <a:noFill/>
        </p:spPr>
      </p:pic>
      <p:sp>
        <p:nvSpPr>
          <p:cNvPr id="21" name="文本框 10">
            <a:extLst>
              <a:ext uri="{FF2B5EF4-FFF2-40B4-BE49-F238E27FC236}">
                <a16:creationId xmlns:a16="http://schemas.microsoft.com/office/drawing/2014/main" id="{792F8D95-532B-30D7-7558-803935AC45F6}"/>
              </a:ext>
            </a:extLst>
          </p:cNvPr>
          <p:cNvSpPr txBox="1"/>
          <p:nvPr/>
        </p:nvSpPr>
        <p:spPr>
          <a:xfrm>
            <a:off x="1639206" y="260414"/>
            <a:ext cx="6783751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CF4031-5421-0F6F-6085-9FB8E6759602}"/>
              </a:ext>
            </a:extLst>
          </p:cNvPr>
          <p:cNvSpPr/>
          <p:nvPr/>
        </p:nvSpPr>
        <p:spPr>
          <a:xfrm>
            <a:off x="1933116" y="1859993"/>
            <a:ext cx="7757293" cy="3108543"/>
          </a:xfrm>
          <a:prstGeom prst="rect">
            <a:avLst/>
          </a:prstGeom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buFontTx/>
              <a:buChar char="-"/>
            </a:pPr>
            <a:endParaRPr lang="en-US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dành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sen.</a:t>
            </a:r>
            <a:endParaRPr lang="en-US" sz="2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lẽ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</a:p>
          <a:p>
            <a:pPr algn="just"/>
            <a:endParaRPr lang="en-US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283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44453"/>
            <a:ext cx="12192000" cy="3713547"/>
          </a:xfrm>
          <a:prstGeom prst="rect">
            <a:avLst/>
          </a:prstGeom>
          <a:noFill/>
        </p:spPr>
      </p:pic>
      <p:sp>
        <p:nvSpPr>
          <p:cNvPr id="21" name="文本框 10">
            <a:extLst>
              <a:ext uri="{FF2B5EF4-FFF2-40B4-BE49-F238E27FC236}">
                <a16:creationId xmlns:a16="http://schemas.microsoft.com/office/drawing/2014/main" id="{792F8D95-532B-30D7-7558-803935AC45F6}"/>
              </a:ext>
            </a:extLst>
          </p:cNvPr>
          <p:cNvSpPr txBox="1"/>
          <p:nvPr/>
        </p:nvSpPr>
        <p:spPr>
          <a:xfrm>
            <a:off x="1391420" y="379392"/>
            <a:ext cx="6783751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6">
            <a:extLst>
              <a:ext uri="{FF2B5EF4-FFF2-40B4-BE49-F238E27FC236}">
                <a16:creationId xmlns:a16="http://schemas.microsoft.com/office/drawing/2014/main" id="{A2817944-EA22-9D62-F508-9B0065DD094D}"/>
              </a:ext>
            </a:extLst>
          </p:cNvPr>
          <p:cNvSpPr txBox="1"/>
          <p:nvPr/>
        </p:nvSpPr>
        <p:spPr>
          <a:xfrm>
            <a:off x="4398400" y="2367206"/>
            <a:ext cx="5487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90935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2" descr="400266277">
            <a:extLst>
              <a:ext uri="{FF2B5EF4-FFF2-40B4-BE49-F238E27FC236}">
                <a16:creationId xmlns:a16="http://schemas.microsoft.com/office/drawing/2014/main" id="{0E1E7289-8EDD-ED4F-A6CB-840DB74FF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b="53953"/>
          <a:stretch/>
        </p:blipFill>
        <p:spPr>
          <a:xfrm>
            <a:off x="-23828" y="4308481"/>
            <a:ext cx="12133092" cy="2549520"/>
          </a:xfrm>
          <a:prstGeom prst="rect">
            <a:avLst/>
          </a:prstGeom>
        </p:spPr>
      </p:pic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34" name="组合 10">
            <a:extLst>
              <a:ext uri="{FF2B5EF4-FFF2-40B4-BE49-F238E27FC236}">
                <a16:creationId xmlns:a16="http://schemas.microsoft.com/office/drawing/2014/main" id="{5CBB7C3F-ECE7-584C-B520-C268A18C2FAC}"/>
              </a:ext>
            </a:extLst>
          </p:cNvPr>
          <p:cNvGrpSpPr/>
          <p:nvPr/>
        </p:nvGrpSpPr>
        <p:grpSpPr>
          <a:xfrm>
            <a:off x="1274309" y="1984046"/>
            <a:ext cx="4248471" cy="3822701"/>
            <a:chOff x="13169221" y="5530077"/>
            <a:chExt cx="4360723" cy="4090418"/>
          </a:xfrm>
        </p:grpSpPr>
        <p:pic>
          <p:nvPicPr>
            <p:cNvPr id="35" name="图片 11">
              <a:extLst>
                <a:ext uri="{FF2B5EF4-FFF2-40B4-BE49-F238E27FC236}">
                  <a16:creationId xmlns:a16="http://schemas.microsoft.com/office/drawing/2014/main" id="{C7CAF59E-4BF2-B246-BF13-C06684CFA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439526" y="5530077"/>
              <a:ext cx="4090418" cy="4090418"/>
            </a:xfrm>
            <a:custGeom>
              <a:avLst/>
              <a:gdLst>
                <a:gd name="connsiteX0" fmla="*/ 2045209 w 4090418"/>
                <a:gd name="connsiteY0" fmla="*/ 0 h 4090418"/>
                <a:gd name="connsiteX1" fmla="*/ 4090418 w 4090418"/>
                <a:gd name="connsiteY1" fmla="*/ 2045209 h 4090418"/>
                <a:gd name="connsiteX2" fmla="*/ 2045209 w 4090418"/>
                <a:gd name="connsiteY2" fmla="*/ 4090418 h 4090418"/>
                <a:gd name="connsiteX3" fmla="*/ 0 w 4090418"/>
                <a:gd name="connsiteY3" fmla="*/ 2045209 h 4090418"/>
                <a:gd name="connsiteX4" fmla="*/ 2045209 w 4090418"/>
                <a:gd name="connsiteY4" fmla="*/ 0 h 4090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0418" h="4090418">
                  <a:moveTo>
                    <a:pt x="2045209" y="0"/>
                  </a:moveTo>
                  <a:cubicBezTo>
                    <a:pt x="3174747" y="0"/>
                    <a:pt x="4090418" y="915671"/>
                    <a:pt x="4090418" y="2045209"/>
                  </a:cubicBezTo>
                  <a:cubicBezTo>
                    <a:pt x="4090418" y="3174747"/>
                    <a:pt x="3174747" y="4090418"/>
                    <a:pt x="2045209" y="4090418"/>
                  </a:cubicBezTo>
                  <a:cubicBezTo>
                    <a:pt x="915671" y="4090418"/>
                    <a:pt x="0" y="3174747"/>
                    <a:pt x="0" y="2045209"/>
                  </a:cubicBezTo>
                  <a:cubicBezTo>
                    <a:pt x="0" y="915671"/>
                    <a:pt x="915671" y="0"/>
                    <a:pt x="2045209" y="0"/>
                  </a:cubicBezTo>
                  <a:close/>
                </a:path>
              </a:pathLst>
            </a:custGeom>
            <a:solidFill>
              <a:srgbClr val="528D69"/>
            </a:solidFill>
          </p:spPr>
        </p:pic>
        <p:pic>
          <p:nvPicPr>
            <p:cNvPr id="36" name="图片 12">
              <a:extLst>
                <a:ext uri="{FF2B5EF4-FFF2-40B4-BE49-F238E27FC236}">
                  <a16:creationId xmlns:a16="http://schemas.microsoft.com/office/drawing/2014/main" id="{07B6833B-BA59-7E4B-8FCF-D2E6CEC7C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29255" flipH="1">
              <a:off x="13169221" y="5569124"/>
              <a:ext cx="2867825" cy="3955173"/>
            </a:xfrm>
            <a:prstGeom prst="rect">
              <a:avLst/>
            </a:prstGeom>
          </p:spPr>
        </p:pic>
        <p:sp>
          <p:nvSpPr>
            <p:cNvPr id="37" name="椭圆 13">
              <a:extLst>
                <a:ext uri="{FF2B5EF4-FFF2-40B4-BE49-F238E27FC236}">
                  <a16:creationId xmlns:a16="http://schemas.microsoft.com/office/drawing/2014/main" id="{BA323574-D156-1648-8603-943150711FF9}"/>
                </a:ext>
              </a:extLst>
            </p:cNvPr>
            <p:cNvSpPr/>
            <p:nvPr/>
          </p:nvSpPr>
          <p:spPr>
            <a:xfrm>
              <a:off x="13589714" y="5779222"/>
              <a:ext cx="3837478" cy="3837478"/>
            </a:xfrm>
            <a:prstGeom prst="ellipse">
              <a:avLst/>
            </a:prstGeom>
            <a:gradFill>
              <a:gsLst>
                <a:gs pos="53000">
                  <a:srgbClr val="518C68">
                    <a:alpha val="0"/>
                  </a:srgbClr>
                </a:gs>
                <a:gs pos="94000">
                  <a:srgbClr val="518C68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</p:grpSp>
      <p:pic>
        <p:nvPicPr>
          <p:cNvPr id="38" name="图片 5">
            <a:extLst>
              <a:ext uri="{FF2B5EF4-FFF2-40B4-BE49-F238E27FC236}">
                <a16:creationId xmlns:a16="http://schemas.microsoft.com/office/drawing/2014/main" id="{194ECFB1-50E9-DA4F-8EBB-5D6E214B155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508022" y="5306086"/>
            <a:ext cx="1643393" cy="1604789"/>
          </a:xfrm>
          <a:prstGeom prst="rect">
            <a:avLst/>
          </a:prstGeom>
        </p:spPr>
      </p:pic>
      <p:sp>
        <p:nvSpPr>
          <p:cNvPr id="19" name="文本框 8">
            <a:extLst>
              <a:ext uri="{FF2B5EF4-FFF2-40B4-BE49-F238E27FC236}">
                <a16:creationId xmlns:a16="http://schemas.microsoft.com/office/drawing/2014/main" id="{D57FBEFC-1F95-FA80-E7A7-BF352055DC91}"/>
              </a:ext>
            </a:extLst>
          </p:cNvPr>
          <p:cNvSpPr txBox="1"/>
          <p:nvPr/>
        </p:nvSpPr>
        <p:spPr>
          <a:xfrm>
            <a:off x="1246208" y="507898"/>
            <a:ext cx="5882493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600" b="1" i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6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36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6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19445ED-A586-A479-EC06-239B52D3DD35}"/>
              </a:ext>
            </a:extLst>
          </p:cNvPr>
          <p:cNvGrpSpPr/>
          <p:nvPr/>
        </p:nvGrpSpPr>
        <p:grpSpPr>
          <a:xfrm>
            <a:off x="4973232" y="-1139784"/>
            <a:ext cx="7136032" cy="5331845"/>
            <a:chOff x="7773316" y="2097158"/>
            <a:chExt cx="4104268" cy="3026508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869ECA7-C5B0-D1F1-56B5-BBCE18796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2817" y="2792288"/>
              <a:ext cx="3814767" cy="2331378"/>
            </a:xfrm>
            <a:prstGeom prst="rect">
              <a:avLst/>
            </a:prstGeom>
          </p:spPr>
        </p:pic>
        <p:sp>
          <p:nvSpPr>
            <p:cNvPr id="42" name="文本框 8">
              <a:extLst>
                <a:ext uri="{FF2B5EF4-FFF2-40B4-BE49-F238E27FC236}">
                  <a16:creationId xmlns:a16="http://schemas.microsoft.com/office/drawing/2014/main" id="{E8139CFF-2EEA-53EC-EACD-91BFA1AC04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73316" y="2097158"/>
              <a:ext cx="3768831" cy="360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en-US" sz="2800" dirty="0">
                <a:solidFill>
                  <a:schemeClr val="bg1"/>
                </a:solidFill>
                <a:latin typeface="SVN-Blenda Script" panose="02000804000000020003" pitchFamily="2" charset="0"/>
              </a:endParaRPr>
            </a:p>
          </p:txBody>
        </p:sp>
      </p:grpSp>
      <p:sp>
        <p:nvSpPr>
          <p:cNvPr id="43" name="文本框 6">
            <a:extLst>
              <a:ext uri="{FF2B5EF4-FFF2-40B4-BE49-F238E27FC236}">
                <a16:creationId xmlns:a16="http://schemas.microsoft.com/office/drawing/2014/main" id="{C93773B9-E1FE-5597-7DFA-CF7D366087CC}"/>
              </a:ext>
            </a:extLst>
          </p:cNvPr>
          <p:cNvSpPr txBox="1"/>
          <p:nvPr/>
        </p:nvSpPr>
        <p:spPr>
          <a:xfrm>
            <a:off x="6321877" y="1315463"/>
            <a:ext cx="5356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457200">
              <a:defRPr/>
            </a:pPr>
            <a:r>
              <a:rPr lang="en-US" sz="28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Mục</a:t>
            </a:r>
            <a:r>
              <a:rPr lang="en-US" sz="2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đích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Thuyết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phục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người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đọc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về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vẻ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đẹp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ý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nghĩa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đặc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biệt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hình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ảnh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hoa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sen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trong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zh-CN" altLang="en-US" sz="2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CE7A784-311C-E57E-2679-EB3DA743A2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737" y="1577290"/>
            <a:ext cx="6632681" cy="6880909"/>
          </a:xfrm>
          <a:prstGeom prst="rect">
            <a:avLst/>
          </a:prstGeom>
        </p:spPr>
      </p:pic>
      <p:sp>
        <p:nvSpPr>
          <p:cNvPr id="45" name="文本框 15">
            <a:extLst>
              <a:ext uri="{FF2B5EF4-FFF2-40B4-BE49-F238E27FC236}">
                <a16:creationId xmlns:a16="http://schemas.microsoft.com/office/drawing/2014/main" id="{EEFFC3D8-6DDB-55CF-BA1A-5589DF639C46}"/>
              </a:ext>
            </a:extLst>
          </p:cNvPr>
          <p:cNvSpPr txBox="1"/>
          <p:nvPr/>
        </p:nvSpPr>
        <p:spPr>
          <a:xfrm>
            <a:off x="5669102" y="3914719"/>
            <a:ext cx="6009026" cy="3246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en-US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dung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Miêu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tả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vẻ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đẹp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hoa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khẳng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dao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mang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nghĩa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triết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gắn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liền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muôn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defTabSz="457200">
              <a:lnSpc>
                <a:spcPct val="150000"/>
              </a:lnSpc>
              <a:defRPr/>
            </a:pP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229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44453"/>
            <a:ext cx="12192000" cy="3713547"/>
          </a:xfrm>
          <a:prstGeom prst="rect">
            <a:avLst/>
          </a:prstGeom>
          <a:noFill/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C1DE708-C77C-3B0C-83B2-BCD369FB307B}"/>
              </a:ext>
            </a:extLst>
          </p:cNvPr>
          <p:cNvSpPr txBox="1"/>
          <p:nvPr/>
        </p:nvSpPr>
        <p:spPr>
          <a:xfrm>
            <a:off x="4687944" y="2378221"/>
            <a:ext cx="5165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LUYỆN</a:t>
            </a:r>
            <a:r>
              <a:rPr kumimoji="0" lang="en-US" altLang="zh-CN" sz="6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TẬP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8197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44453"/>
            <a:ext cx="12192000" cy="3713547"/>
          </a:xfrm>
          <a:prstGeom prst="rect">
            <a:avLst/>
          </a:prstGeom>
          <a:noFill/>
        </p:spPr>
      </p:pic>
      <p:sp>
        <p:nvSpPr>
          <p:cNvPr id="21" name="文本框 10">
            <a:extLst>
              <a:ext uri="{FF2B5EF4-FFF2-40B4-BE49-F238E27FC236}">
                <a16:creationId xmlns:a16="http://schemas.microsoft.com/office/drawing/2014/main" id="{792F8D95-532B-30D7-7558-803935AC45F6}"/>
              </a:ext>
            </a:extLst>
          </p:cNvPr>
          <p:cNvSpPr txBox="1"/>
          <p:nvPr/>
        </p:nvSpPr>
        <p:spPr>
          <a:xfrm>
            <a:off x="1391420" y="379392"/>
            <a:ext cx="6783751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TẬP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7FF8BBDC-89D3-7376-4110-935C2F9ED3F0}"/>
              </a:ext>
            </a:extLst>
          </p:cNvPr>
          <p:cNvSpPr txBox="1"/>
          <p:nvPr/>
        </p:nvSpPr>
        <p:spPr>
          <a:xfrm>
            <a:off x="3352128" y="1863560"/>
            <a:ext cx="7475706" cy="3327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vi-VN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 tắt nội dung văn bản theo sơ đồ trong 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SGK/61.</a:t>
            </a:r>
          </a:p>
          <a:p>
            <a:pPr lvl="0" defTabSz="457200">
              <a:lnSpc>
                <a:spcPct val="150000"/>
              </a:lnSpc>
              <a:defRPr/>
            </a:pP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Rút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>
              <a:lnSpc>
                <a:spcPct val="150000"/>
              </a:lnSpc>
              <a:defRPr/>
            </a:pPr>
            <a:endParaRPr kumimoji="1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2276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3">
            <a:extLst>
              <a:ext uri="{FF2B5EF4-FFF2-40B4-BE49-F238E27FC236}">
                <a16:creationId xmlns:a16="http://schemas.microsoft.com/office/drawing/2014/main" id="{4F426BE6-845C-5B42-9B8C-B89C16C7D2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7" y="3144453"/>
            <a:ext cx="12192000" cy="3713547"/>
          </a:xfrm>
          <a:prstGeom prst="rect">
            <a:avLst/>
          </a:prstGeom>
          <a:noFill/>
        </p:spPr>
      </p:pic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7E9DB63D-C615-2546-8444-0E9914129A31}"/>
              </a:ext>
            </a:extLst>
          </p:cNvPr>
          <p:cNvSpPr/>
          <p:nvPr/>
        </p:nvSpPr>
        <p:spPr>
          <a:xfrm>
            <a:off x="4894550" y="296521"/>
            <a:ext cx="2730337" cy="123847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32" name="文本框 8">
            <a:extLst>
              <a:ext uri="{FF2B5EF4-FFF2-40B4-BE49-F238E27FC236}">
                <a16:creationId xmlns:a16="http://schemas.microsoft.com/office/drawing/2014/main" id="{59E4C529-662E-2247-8DDB-D3B44DAD69DC}"/>
              </a:ext>
            </a:extLst>
          </p:cNvPr>
          <p:cNvSpPr txBox="1"/>
          <p:nvPr/>
        </p:nvSpPr>
        <p:spPr>
          <a:xfrm>
            <a:off x="4704778" y="369515"/>
            <a:ext cx="310987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Androgyne" panose="02040603050506020204" pitchFamily="18" charset="0"/>
                <a:cs typeface="+mn-ea"/>
                <a:sym typeface="+mn-lt"/>
              </a:rPr>
              <a:t>Vấn đề cần bàn luận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Androgyne" panose="02040603050506020204" pitchFamily="18" charset="0"/>
              <a:cs typeface="+mn-ea"/>
              <a:sym typeface="+mn-lt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CF4CD44-3531-3743-AFA7-9BFC9D9B6A69}"/>
              </a:ext>
            </a:extLst>
          </p:cNvPr>
          <p:cNvSpPr/>
          <p:nvPr/>
        </p:nvSpPr>
        <p:spPr>
          <a:xfrm>
            <a:off x="1824700" y="1792809"/>
            <a:ext cx="3741615" cy="122823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5000">
                <a:schemeClr val="accent3">
                  <a:lumMod val="0"/>
                  <a:lumOff val="100000"/>
                </a:schemeClr>
              </a:gs>
              <a:gs pos="54000">
                <a:srgbClr val="00B050"/>
              </a:gs>
            </a:gsLst>
            <a:lin ang="81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35" name="文本框 8">
            <a:extLst>
              <a:ext uri="{FF2B5EF4-FFF2-40B4-BE49-F238E27FC236}">
                <a16:creationId xmlns:a16="http://schemas.microsoft.com/office/drawing/2014/main" id="{952985D1-DF0C-6444-82AA-017382C543BB}"/>
              </a:ext>
            </a:extLst>
          </p:cNvPr>
          <p:cNvSpPr txBox="1"/>
          <p:nvPr/>
        </p:nvSpPr>
        <p:spPr>
          <a:xfrm>
            <a:off x="2831252" y="1840781"/>
            <a:ext cx="187352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Androgyne" panose="02040603050506020204" pitchFamily="18" charset="0"/>
                <a:cs typeface="+mn-ea"/>
                <a:sym typeface="+mn-lt"/>
              </a:rPr>
              <a:t>Ý kiến lớn 1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Androgyne" panose="02040603050506020204" pitchFamily="18" charset="0"/>
              <a:cs typeface="+mn-ea"/>
              <a:sym typeface="+mn-lt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D7ED110-DBBC-4E46-9F31-12700ACF57AE}"/>
              </a:ext>
            </a:extLst>
          </p:cNvPr>
          <p:cNvCxnSpPr>
            <a:cxnSpLocks/>
            <a:stCxn id="31" idx="2"/>
            <a:endCxn id="34" idx="0"/>
          </p:cNvCxnSpPr>
          <p:nvPr/>
        </p:nvCxnSpPr>
        <p:spPr>
          <a:xfrm flipH="1">
            <a:off x="3695508" y="1534994"/>
            <a:ext cx="2564211" cy="2578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484184B-C66B-BF46-9011-AD0A678C7B2A}"/>
              </a:ext>
            </a:extLst>
          </p:cNvPr>
          <p:cNvCxnSpPr>
            <a:cxnSpLocks/>
            <a:stCxn id="31" idx="2"/>
            <a:endCxn id="39" idx="0"/>
          </p:cNvCxnSpPr>
          <p:nvPr/>
        </p:nvCxnSpPr>
        <p:spPr>
          <a:xfrm>
            <a:off x="6259719" y="1534994"/>
            <a:ext cx="2497499" cy="3047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389BA53D-93A1-F645-9568-DA20AB408BD2}"/>
              </a:ext>
            </a:extLst>
          </p:cNvPr>
          <p:cNvSpPr/>
          <p:nvPr/>
        </p:nvSpPr>
        <p:spPr>
          <a:xfrm>
            <a:off x="6886410" y="1839715"/>
            <a:ext cx="3741615" cy="1238473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5000">
                <a:schemeClr val="accent3">
                  <a:lumMod val="0"/>
                  <a:lumOff val="100000"/>
                </a:schemeClr>
              </a:gs>
              <a:gs pos="54000">
                <a:srgbClr val="00B050"/>
              </a:gs>
            </a:gsLst>
            <a:lin ang="81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40" name="文本框 8">
            <a:extLst>
              <a:ext uri="{FF2B5EF4-FFF2-40B4-BE49-F238E27FC236}">
                <a16:creationId xmlns:a16="http://schemas.microsoft.com/office/drawing/2014/main" id="{56E3573B-879F-064F-B1DC-2740B91327B4}"/>
              </a:ext>
            </a:extLst>
          </p:cNvPr>
          <p:cNvSpPr txBox="1"/>
          <p:nvPr/>
        </p:nvSpPr>
        <p:spPr>
          <a:xfrm>
            <a:off x="7791972" y="1905980"/>
            <a:ext cx="187352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Androgyne" panose="02040603050506020204" pitchFamily="18" charset="0"/>
                <a:cs typeface="+mn-ea"/>
                <a:sym typeface="+mn-lt"/>
              </a:rPr>
              <a:t>Ý kiến lớn 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Androgyne" panose="02040603050506020204" pitchFamily="18" charset="0"/>
              <a:cs typeface="+mn-ea"/>
              <a:sym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81D0D84-03BF-9143-9B12-C16E6CD6C049}"/>
              </a:ext>
            </a:extLst>
          </p:cNvPr>
          <p:cNvSpPr/>
          <p:nvPr/>
        </p:nvSpPr>
        <p:spPr>
          <a:xfrm>
            <a:off x="2214442" y="2261624"/>
            <a:ext cx="3261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miêu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khéo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léo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637AA40B-C38C-E647-8ED2-BBEBD3A49AD1}"/>
              </a:ext>
            </a:extLst>
          </p:cNvPr>
          <p:cNvSpPr/>
          <p:nvPr/>
        </p:nvSpPr>
        <p:spPr>
          <a:xfrm>
            <a:off x="427794" y="3739059"/>
            <a:ext cx="1819206" cy="278166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43" name="文本框 8">
            <a:extLst>
              <a:ext uri="{FF2B5EF4-FFF2-40B4-BE49-F238E27FC236}">
                <a16:creationId xmlns:a16="http://schemas.microsoft.com/office/drawing/2014/main" id="{0CFFB154-6A89-F644-A0BB-656EB42A03F6}"/>
              </a:ext>
            </a:extLst>
          </p:cNvPr>
          <p:cNvSpPr txBox="1"/>
          <p:nvPr/>
        </p:nvSpPr>
        <p:spPr>
          <a:xfrm>
            <a:off x="186193" y="3852488"/>
            <a:ext cx="2302407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Androgyne" panose="02040603050506020204" pitchFamily="18" charset="0"/>
                <a:cs typeface="+mn-ea"/>
                <a:sym typeface="+mn-lt"/>
              </a:rPr>
              <a:t>Ý kiến nhỏ 1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Androgyne" panose="02040603050506020204" pitchFamily="18" charset="0"/>
              <a:cs typeface="+mn-ea"/>
              <a:sym typeface="+mn-lt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0B16CB7F-6DC5-5542-87D1-B4334F9FEE24}"/>
              </a:ext>
            </a:extLst>
          </p:cNvPr>
          <p:cNvSpPr/>
          <p:nvPr/>
        </p:nvSpPr>
        <p:spPr>
          <a:xfrm>
            <a:off x="2339920" y="3725754"/>
            <a:ext cx="1819206" cy="278166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45" name="文本框 8">
            <a:extLst>
              <a:ext uri="{FF2B5EF4-FFF2-40B4-BE49-F238E27FC236}">
                <a16:creationId xmlns:a16="http://schemas.microsoft.com/office/drawing/2014/main" id="{FC7755DC-9AD9-1640-A29B-90F9A239C2FE}"/>
              </a:ext>
            </a:extLst>
          </p:cNvPr>
          <p:cNvSpPr txBox="1"/>
          <p:nvPr/>
        </p:nvSpPr>
        <p:spPr>
          <a:xfrm>
            <a:off x="2098319" y="3839183"/>
            <a:ext cx="2302407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Androgyne" panose="02040603050506020204" pitchFamily="18" charset="0"/>
                <a:cs typeface="+mn-ea"/>
                <a:sym typeface="+mn-lt"/>
              </a:rPr>
              <a:t>Ý kiến nhỏ 2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Androgyne" panose="02040603050506020204" pitchFamily="18" charset="0"/>
              <a:cs typeface="+mn-ea"/>
              <a:sym typeface="+mn-lt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7A345A07-6E4F-AE45-8E42-BF3FFD3988E1}"/>
              </a:ext>
            </a:extLst>
          </p:cNvPr>
          <p:cNvSpPr/>
          <p:nvPr/>
        </p:nvSpPr>
        <p:spPr>
          <a:xfrm>
            <a:off x="4245556" y="3729107"/>
            <a:ext cx="1819206" cy="278166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47" name="文本框 8">
            <a:extLst>
              <a:ext uri="{FF2B5EF4-FFF2-40B4-BE49-F238E27FC236}">
                <a16:creationId xmlns:a16="http://schemas.microsoft.com/office/drawing/2014/main" id="{558E312F-CAC3-D94C-97CA-B15E5E5E6485}"/>
              </a:ext>
            </a:extLst>
          </p:cNvPr>
          <p:cNvSpPr txBox="1"/>
          <p:nvPr/>
        </p:nvSpPr>
        <p:spPr>
          <a:xfrm>
            <a:off x="4003955" y="3842536"/>
            <a:ext cx="2302407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Androgyne" panose="02040603050506020204" pitchFamily="18" charset="0"/>
                <a:cs typeface="+mn-ea"/>
                <a:sym typeface="+mn-lt"/>
              </a:rPr>
              <a:t>Ý kiến nhỏ 3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Androgyne" panose="02040603050506020204" pitchFamily="18" charset="0"/>
              <a:cs typeface="+mn-ea"/>
              <a:sym typeface="+mn-lt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4380613-85C4-A046-BFE8-C4776565E548}"/>
              </a:ext>
            </a:extLst>
          </p:cNvPr>
          <p:cNvCxnSpPr>
            <a:cxnSpLocks/>
            <a:endCxn id="42" idx="0"/>
          </p:cNvCxnSpPr>
          <p:nvPr/>
        </p:nvCxnSpPr>
        <p:spPr>
          <a:xfrm flipH="1">
            <a:off x="1337397" y="2995981"/>
            <a:ext cx="2278272" cy="743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EF582B9-0C66-C644-A2A4-42ED1FF2655A}"/>
              </a:ext>
            </a:extLst>
          </p:cNvPr>
          <p:cNvCxnSpPr>
            <a:cxnSpLocks/>
            <a:endCxn id="46" idx="0"/>
          </p:cNvCxnSpPr>
          <p:nvPr/>
        </p:nvCxnSpPr>
        <p:spPr>
          <a:xfrm>
            <a:off x="3615669" y="2995981"/>
            <a:ext cx="1539490" cy="733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E780908-B0E3-BF49-BF11-D2F02562E0FC}"/>
              </a:ext>
            </a:extLst>
          </p:cNvPr>
          <p:cNvCxnSpPr>
            <a:cxnSpLocks/>
            <a:endCxn id="44" idx="0"/>
          </p:cNvCxnSpPr>
          <p:nvPr/>
        </p:nvCxnSpPr>
        <p:spPr>
          <a:xfrm flipH="1">
            <a:off x="3249523" y="3017600"/>
            <a:ext cx="366146" cy="708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6301ED31-4AC7-C54E-99A0-8BC08A949686}"/>
              </a:ext>
            </a:extLst>
          </p:cNvPr>
          <p:cNvSpPr/>
          <p:nvPr/>
        </p:nvSpPr>
        <p:spPr>
          <a:xfrm>
            <a:off x="5146360" y="714770"/>
            <a:ext cx="2226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FC0AF79-6235-C949-9928-7C56062FA6CF}"/>
              </a:ext>
            </a:extLst>
          </p:cNvPr>
          <p:cNvSpPr/>
          <p:nvPr/>
        </p:nvSpPr>
        <p:spPr>
          <a:xfrm>
            <a:off x="6836010" y="2349200"/>
            <a:ext cx="3741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Qua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gắm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triết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E53E5B7-7B7D-4647-B20B-7796104B778E}"/>
              </a:ext>
            </a:extLst>
          </p:cNvPr>
          <p:cNvSpPr/>
          <p:nvPr/>
        </p:nvSpPr>
        <p:spPr>
          <a:xfrm>
            <a:off x="506121" y="4318062"/>
            <a:ext cx="170832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tuyệt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đầm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031CE37-6A45-5344-9C41-83D2D7D41B50}"/>
              </a:ext>
            </a:extLst>
          </p:cNvPr>
          <p:cNvSpPr/>
          <p:nvPr/>
        </p:nvSpPr>
        <p:spPr>
          <a:xfrm>
            <a:off x="2395361" y="4184479"/>
            <a:ext cx="1708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miêu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1E6795-B0AA-8E4D-A3D0-9D59A03EBA9C}"/>
              </a:ext>
            </a:extLst>
          </p:cNvPr>
          <p:cNvSpPr/>
          <p:nvPr/>
        </p:nvSpPr>
        <p:spPr>
          <a:xfrm>
            <a:off x="4307488" y="4321987"/>
            <a:ext cx="17083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CABB92FA-50F8-084B-85D2-B07B8E9BF3F0}"/>
              </a:ext>
            </a:extLst>
          </p:cNvPr>
          <p:cNvSpPr/>
          <p:nvPr/>
        </p:nvSpPr>
        <p:spPr>
          <a:xfrm>
            <a:off x="6409132" y="3729241"/>
            <a:ext cx="2351361" cy="278166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58" name="文本框 8">
            <a:extLst>
              <a:ext uri="{FF2B5EF4-FFF2-40B4-BE49-F238E27FC236}">
                <a16:creationId xmlns:a16="http://schemas.microsoft.com/office/drawing/2014/main" id="{74446A90-E359-A34D-8928-E94E1CE25DA5}"/>
              </a:ext>
            </a:extLst>
          </p:cNvPr>
          <p:cNvSpPr txBox="1"/>
          <p:nvPr/>
        </p:nvSpPr>
        <p:spPr>
          <a:xfrm>
            <a:off x="6342357" y="3839183"/>
            <a:ext cx="2302407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Androgyne" panose="02040603050506020204" pitchFamily="18" charset="0"/>
                <a:cs typeface="+mn-ea"/>
                <a:sym typeface="+mn-lt"/>
              </a:rPr>
              <a:t>Ý kiến nhỏ 1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Androgyne" panose="02040603050506020204" pitchFamily="18" charset="0"/>
              <a:cs typeface="+mn-ea"/>
              <a:sym typeface="+mn-lt"/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E03C5206-1D6C-AC47-B74D-2C542CF39B72}"/>
              </a:ext>
            </a:extLst>
          </p:cNvPr>
          <p:cNvSpPr/>
          <p:nvPr/>
        </p:nvSpPr>
        <p:spPr>
          <a:xfrm>
            <a:off x="9288672" y="3739059"/>
            <a:ext cx="2406120" cy="278166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60" name="文本框 8">
            <a:extLst>
              <a:ext uri="{FF2B5EF4-FFF2-40B4-BE49-F238E27FC236}">
                <a16:creationId xmlns:a16="http://schemas.microsoft.com/office/drawing/2014/main" id="{8D1664B0-112C-8940-89B6-9F10F060FEDC}"/>
              </a:ext>
            </a:extLst>
          </p:cNvPr>
          <p:cNvSpPr txBox="1"/>
          <p:nvPr/>
        </p:nvSpPr>
        <p:spPr>
          <a:xfrm>
            <a:off x="9316342" y="3874335"/>
            <a:ext cx="2302407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Androgyne" panose="02040603050506020204" pitchFamily="18" charset="0"/>
                <a:cs typeface="+mn-ea"/>
                <a:sym typeface="+mn-lt"/>
              </a:rPr>
              <a:t>Ý kiến nhỏ 2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Androgyne" panose="02040603050506020204" pitchFamily="18" charset="0"/>
              <a:cs typeface="+mn-ea"/>
              <a:sym typeface="+mn-lt"/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15B3C2D-353F-FA4E-9904-D2127595D5F7}"/>
              </a:ext>
            </a:extLst>
          </p:cNvPr>
          <p:cNvCxnSpPr>
            <a:cxnSpLocks/>
            <a:stCxn id="39" idx="2"/>
            <a:endCxn id="57" idx="0"/>
          </p:cNvCxnSpPr>
          <p:nvPr/>
        </p:nvCxnSpPr>
        <p:spPr>
          <a:xfrm flipH="1">
            <a:off x="7584813" y="3078188"/>
            <a:ext cx="1172405" cy="651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67D3855-6186-CA41-8EE5-B2000D69FE9C}"/>
              </a:ext>
            </a:extLst>
          </p:cNvPr>
          <p:cNvCxnSpPr>
            <a:cxnSpLocks/>
            <a:stCxn id="39" idx="2"/>
            <a:endCxn id="59" idx="0"/>
          </p:cNvCxnSpPr>
          <p:nvPr/>
        </p:nvCxnSpPr>
        <p:spPr>
          <a:xfrm>
            <a:off x="8757218" y="3078188"/>
            <a:ext cx="1734514" cy="660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19D7A45A-73DC-644C-A273-51A3DE8C0E9A}"/>
              </a:ext>
            </a:extLst>
          </p:cNvPr>
          <p:cNvSpPr/>
          <p:nvPr/>
        </p:nvSpPr>
        <p:spPr>
          <a:xfrm>
            <a:off x="6444580" y="4308244"/>
            <a:ext cx="22833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thượng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dẫu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ở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ô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trọc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vững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sạch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EFBD72B-D054-E547-9528-EBE689C2207F}"/>
              </a:ext>
            </a:extLst>
          </p:cNvPr>
          <p:cNvSpPr/>
          <p:nvPr/>
        </p:nvSpPr>
        <p:spPr>
          <a:xfrm>
            <a:off x="9448494" y="4219631"/>
            <a:ext cx="20917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nhằm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1867308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 animBg="1"/>
      <p:bldP spid="45" grpId="0"/>
      <p:bldP spid="46" grpId="0" animBg="1"/>
      <p:bldP spid="47" grpId="0"/>
      <p:bldP spid="54" grpId="0"/>
      <p:bldP spid="55" grpId="0"/>
      <p:bldP spid="56" grpId="0"/>
      <p:bldP spid="57" grpId="0" animBg="1"/>
      <p:bldP spid="58" grpId="0"/>
      <p:bldP spid="59" grpId="0" animBg="1"/>
      <p:bldP spid="60" grpId="0"/>
      <p:bldP spid="66" grpId="0"/>
      <p:bldP spid="6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076521" y="151794"/>
            <a:ext cx="8486775" cy="828741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7851" y="4216399"/>
            <a:ext cx="3450179" cy="2393494"/>
          </a:xfrm>
          <a:custGeom>
            <a:avLst/>
            <a:gdLst>
              <a:gd name="connsiteX0" fmla="*/ 713139 w 2790632"/>
              <a:gd name="connsiteY0" fmla="*/ 0 h 1935946"/>
              <a:gd name="connsiteX1" fmla="*/ 2199070 w 2790632"/>
              <a:gd name="connsiteY1" fmla="*/ 0 h 1935946"/>
              <a:gd name="connsiteX2" fmla="*/ 2557828 w 2790632"/>
              <a:gd name="connsiteY2" fmla="*/ 162020 h 1935946"/>
              <a:gd name="connsiteX3" fmla="*/ 2790632 w 2790632"/>
              <a:gd name="connsiteY3" fmla="*/ 653494 h 1935946"/>
              <a:gd name="connsiteX4" fmla="*/ 2790632 w 2790632"/>
              <a:gd name="connsiteY4" fmla="*/ 751502 h 1935946"/>
              <a:gd name="connsiteX5" fmla="*/ 2601371 w 2790632"/>
              <a:gd name="connsiteY5" fmla="*/ 1003849 h 1935946"/>
              <a:gd name="connsiteX6" fmla="*/ 1803086 w 2790632"/>
              <a:gd name="connsiteY6" fmla="*/ 1323163 h 1935946"/>
              <a:gd name="connsiteX7" fmla="*/ 816114 w 2790632"/>
              <a:gd name="connsiteY7" fmla="*/ 1918249 h 1935946"/>
              <a:gd name="connsiteX8" fmla="*/ 773641 w 2790632"/>
              <a:gd name="connsiteY8" fmla="*/ 1935946 h 1935946"/>
              <a:gd name="connsiteX9" fmla="*/ 0 w 2790632"/>
              <a:gd name="connsiteY9" fmla="*/ 1935946 h 1935946"/>
              <a:gd name="connsiteX10" fmla="*/ 0 w 2790632"/>
              <a:gd name="connsiteY10" fmla="*/ 185713 h 1935946"/>
              <a:gd name="connsiteX11" fmla="*/ 713139 w 2790632"/>
              <a:gd name="connsiteY11" fmla="*/ 0 h 193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90632" h="1935946">
                <a:moveTo>
                  <a:pt x="713139" y="0"/>
                </a:moveTo>
                <a:lnTo>
                  <a:pt x="2199070" y="0"/>
                </a:lnTo>
                <a:lnTo>
                  <a:pt x="2557828" y="162020"/>
                </a:lnTo>
                <a:lnTo>
                  <a:pt x="2790632" y="653494"/>
                </a:lnTo>
                <a:lnTo>
                  <a:pt x="2790632" y="751502"/>
                </a:lnTo>
                <a:lnTo>
                  <a:pt x="2601371" y="1003849"/>
                </a:lnTo>
                <a:lnTo>
                  <a:pt x="1803086" y="1323163"/>
                </a:lnTo>
                <a:lnTo>
                  <a:pt x="816114" y="1918249"/>
                </a:lnTo>
                <a:lnTo>
                  <a:pt x="773641" y="1935946"/>
                </a:lnTo>
                <a:lnTo>
                  <a:pt x="0" y="1935946"/>
                </a:lnTo>
                <a:lnTo>
                  <a:pt x="0" y="185713"/>
                </a:lnTo>
                <a:lnTo>
                  <a:pt x="713139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1A08F32-543E-4075-A98D-3ACB7679F1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4860" y="2630036"/>
            <a:ext cx="3799297" cy="4267656"/>
          </a:xfrm>
          <a:prstGeom prst="rect">
            <a:avLst/>
          </a:prstGeom>
        </p:spPr>
      </p:pic>
      <p:sp>
        <p:nvSpPr>
          <p:cNvPr id="10" name="椭圆 12">
            <a:extLst>
              <a:ext uri="{FF2B5EF4-FFF2-40B4-BE49-F238E27FC236}">
                <a16:creationId xmlns:a16="http://schemas.microsoft.com/office/drawing/2014/main" id="{DDF35CE3-E918-C544-AFE6-CDBDAC922FE3}"/>
              </a:ext>
            </a:extLst>
          </p:cNvPr>
          <p:cNvSpPr/>
          <p:nvPr/>
        </p:nvSpPr>
        <p:spPr>
          <a:xfrm>
            <a:off x="2233012" y="1222965"/>
            <a:ext cx="2968260" cy="2691182"/>
          </a:xfrm>
          <a:prstGeom prst="ellipse">
            <a:avLst/>
          </a:prstGeom>
          <a:noFill/>
          <a:ln>
            <a:solidFill>
              <a:srgbClr val="518C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3D3DFE-43BE-DDC5-968F-D7CA5C7A3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873159"/>
              </p:ext>
            </p:extLst>
          </p:nvPr>
        </p:nvGraphicFramePr>
        <p:xfrm>
          <a:off x="395338" y="914399"/>
          <a:ext cx="11167958" cy="604104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077963">
                  <a:extLst>
                    <a:ext uri="{9D8B030D-6E8A-4147-A177-3AD203B41FA5}">
                      <a16:colId xmlns:a16="http://schemas.microsoft.com/office/drawing/2014/main" val="1116028992"/>
                    </a:ext>
                  </a:extLst>
                </a:gridCol>
                <a:gridCol w="6089995">
                  <a:extLst>
                    <a:ext uri="{9D8B030D-6E8A-4147-A177-3AD203B41FA5}">
                      <a16:colId xmlns:a16="http://schemas.microsoft.com/office/drawing/2014/main" val="3930882007"/>
                    </a:ext>
                  </a:extLst>
                </a:gridCol>
              </a:tblGrid>
              <a:tr h="5511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ĐẶC ĐIỂM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BIỂU HIỆN TRONG VĂN BẢN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0804601"/>
                  </a:ext>
                </a:extLst>
              </a:tr>
              <a:tr h="2081412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err="1">
                          <a:effectLst/>
                        </a:rPr>
                        <a:t>Thể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hiện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rõ</a:t>
                      </a:r>
                      <a:r>
                        <a:rPr lang="en-US" sz="2400" dirty="0">
                          <a:effectLst/>
                        </a:rPr>
                        <a:t> ý </a:t>
                      </a:r>
                      <a:r>
                        <a:rPr lang="en-US" sz="2400" dirty="0" err="1">
                          <a:effectLst/>
                        </a:rPr>
                        <a:t>kiến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của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người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viết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effectLst/>
                        </a:rPr>
                        <a:t>- </a:t>
                      </a:r>
                      <a:r>
                        <a:rPr lang="en-US" sz="2400" dirty="0" err="1">
                          <a:effectLst/>
                        </a:rPr>
                        <a:t>Thể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hiện</a:t>
                      </a:r>
                      <a:r>
                        <a:rPr lang="en-US" sz="2400" dirty="0">
                          <a:effectLst/>
                        </a:rPr>
                        <a:t> ở </a:t>
                      </a:r>
                      <a:r>
                        <a:rPr lang="en-US" sz="2400" dirty="0" err="1">
                          <a:effectLst/>
                        </a:rPr>
                        <a:t>nhan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đề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và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phần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mở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đầu</a:t>
                      </a:r>
                      <a:endParaRPr lang="en-US" sz="2400" dirty="0">
                        <a:effectLst/>
                      </a:endParaRPr>
                    </a:p>
                    <a:p>
                      <a:pPr algn="just"/>
                      <a:r>
                        <a:rPr lang="en-US" sz="2400" dirty="0">
                          <a:effectLst/>
                        </a:rPr>
                        <a:t>- </a:t>
                      </a:r>
                      <a:r>
                        <a:rPr lang="en-US" sz="2400" dirty="0" err="1">
                          <a:effectLst/>
                        </a:rPr>
                        <a:t>Các</a:t>
                      </a:r>
                      <a:r>
                        <a:rPr lang="en-US" sz="2400" dirty="0">
                          <a:effectLst/>
                        </a:rPr>
                        <a:t> ý </a:t>
                      </a:r>
                      <a:r>
                        <a:rPr lang="en-US" sz="2400" dirty="0" err="1">
                          <a:effectLst/>
                        </a:rPr>
                        <a:t>kiến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lớn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nhỏ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được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nêu</a:t>
                      </a:r>
                      <a:r>
                        <a:rPr lang="en-US" sz="2400" dirty="0">
                          <a:effectLst/>
                        </a:rPr>
                        <a:t> ở </a:t>
                      </a:r>
                      <a:r>
                        <a:rPr lang="en-US" sz="2400" dirty="0" err="1">
                          <a:effectLst/>
                        </a:rPr>
                        <a:t>phần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nội</a:t>
                      </a:r>
                      <a:r>
                        <a:rPr lang="en-US" sz="2400" dirty="0">
                          <a:effectLst/>
                        </a:rPr>
                        <a:t> dung</a:t>
                      </a:r>
                    </a:p>
                    <a:p>
                      <a:pPr algn="just"/>
                      <a:r>
                        <a:rPr lang="en-US" sz="2400" dirty="0">
                          <a:effectLst/>
                        </a:rPr>
                        <a:t>- </a:t>
                      </a:r>
                      <a:r>
                        <a:rPr lang="en-US" sz="2400" dirty="0" err="1">
                          <a:effectLst/>
                        </a:rPr>
                        <a:t>Phần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kết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thúc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có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sự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khẳng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định</a:t>
                      </a:r>
                      <a:r>
                        <a:rPr lang="en-US" sz="2400" dirty="0">
                          <a:effectLst/>
                        </a:rPr>
                        <a:t> ý </a:t>
                      </a:r>
                      <a:r>
                        <a:rPr lang="en-US" sz="2400" dirty="0" err="1">
                          <a:effectLst/>
                        </a:rPr>
                        <a:t>kiến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đã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nêu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5176937"/>
                  </a:ext>
                </a:extLst>
              </a:tr>
              <a:tr h="972730">
                <a:tc>
                  <a:txBody>
                    <a:bodyPr/>
                    <a:lstStyle/>
                    <a:p>
                      <a:pPr algn="just"/>
                      <a:r>
                        <a:rPr lang="en-US" sz="2400">
                          <a:effectLst/>
                        </a:rPr>
                        <a:t>Đưa ra lí lẽ là những lí giải, phân tích tác phẩm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effectLst/>
                        </a:rPr>
                        <a:t>- </a:t>
                      </a:r>
                      <a:r>
                        <a:rPr lang="en-US" sz="2400" dirty="0" err="1">
                          <a:effectLst/>
                        </a:rPr>
                        <a:t>Các</a:t>
                      </a:r>
                      <a:r>
                        <a:rPr lang="en-US" sz="2400" dirty="0">
                          <a:effectLst/>
                        </a:rPr>
                        <a:t> ý </a:t>
                      </a:r>
                      <a:r>
                        <a:rPr lang="en-US" sz="2400" dirty="0" err="1">
                          <a:effectLst/>
                        </a:rPr>
                        <a:t>kiến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lớn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nhỏ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đều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được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làm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rõ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bằng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các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lí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lẽ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bằng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chứng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7799962"/>
                  </a:ext>
                </a:extLst>
              </a:tr>
              <a:tr h="972730">
                <a:tc>
                  <a:txBody>
                    <a:bodyPr/>
                    <a:lstStyle/>
                    <a:p>
                      <a:pPr algn="just"/>
                      <a:r>
                        <a:rPr lang="en-US" sz="2400">
                          <a:effectLst/>
                        </a:rPr>
                        <a:t>Bằng chứng được được dẫn ra từ tác phẩm để làm rõ cho lí lẽ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effectLst/>
                        </a:rPr>
                        <a:t>- </a:t>
                      </a:r>
                      <a:r>
                        <a:rPr lang="en-US" sz="2400" dirty="0" err="1">
                          <a:effectLst/>
                        </a:rPr>
                        <a:t>Là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hình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ảnh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từ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ngữ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cách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diễn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đạt</a:t>
                      </a:r>
                      <a:r>
                        <a:rPr lang="en-US" sz="2400" dirty="0">
                          <a:effectLst/>
                        </a:rPr>
                        <a:t>… </a:t>
                      </a:r>
                      <a:r>
                        <a:rPr lang="en-US" sz="2400" dirty="0" err="1">
                          <a:effectLst/>
                        </a:rPr>
                        <a:t>phù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hợp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và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có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sức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thuyết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phục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0748223"/>
                  </a:ext>
                </a:extLst>
              </a:tr>
              <a:tr h="1459095">
                <a:tc>
                  <a:txBody>
                    <a:bodyPr/>
                    <a:lstStyle/>
                    <a:p>
                      <a:pPr algn="just"/>
                      <a:r>
                        <a:rPr lang="en-US" sz="2400">
                          <a:effectLst/>
                        </a:rPr>
                        <a:t>Ý kiến lí lẽ bằng chứng được sắp xếp theo trình tự hợp lí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effectLst/>
                        </a:rPr>
                        <a:t>- </a:t>
                      </a:r>
                      <a:r>
                        <a:rPr lang="en-US" sz="2400" dirty="0" err="1">
                          <a:effectLst/>
                        </a:rPr>
                        <a:t>Các</a:t>
                      </a:r>
                      <a:r>
                        <a:rPr lang="en-US" sz="2400" dirty="0">
                          <a:effectLst/>
                        </a:rPr>
                        <a:t> ý </a:t>
                      </a:r>
                      <a:r>
                        <a:rPr lang="en-US" sz="2400" dirty="0" err="1">
                          <a:effectLst/>
                        </a:rPr>
                        <a:t>kiến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lớn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sắp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sếp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theo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hai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tầng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nghĩa</a:t>
                      </a:r>
                      <a:endParaRPr lang="en-US" sz="2400" dirty="0">
                        <a:effectLst/>
                      </a:endParaRPr>
                    </a:p>
                    <a:p>
                      <a:pPr algn="just"/>
                      <a:r>
                        <a:rPr lang="en-US" sz="2400" dirty="0">
                          <a:effectLst/>
                        </a:rPr>
                        <a:t>- </a:t>
                      </a:r>
                      <a:r>
                        <a:rPr lang="en-US" sz="2400" dirty="0" err="1">
                          <a:effectLst/>
                        </a:rPr>
                        <a:t>Các</a:t>
                      </a:r>
                      <a:r>
                        <a:rPr lang="en-US" sz="2400" dirty="0">
                          <a:effectLst/>
                        </a:rPr>
                        <a:t> ý </a:t>
                      </a:r>
                      <a:r>
                        <a:rPr lang="en-US" sz="2400" dirty="0" err="1">
                          <a:effectLst/>
                        </a:rPr>
                        <a:t>nhỏ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được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sắp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xếp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theo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bố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cục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họp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lí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thuyết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phục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2019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288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105 -0.12338 L -4.79167E-6 -1.85185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44453"/>
            <a:ext cx="12192000" cy="3713547"/>
          </a:xfrm>
          <a:prstGeom prst="rect">
            <a:avLst/>
          </a:prstGeom>
          <a:noFill/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CE5F5603-B05A-1E3F-3AE3-12B67153E549}"/>
              </a:ext>
            </a:extLst>
          </p:cNvPr>
          <p:cNvSpPr txBox="1"/>
          <p:nvPr/>
        </p:nvSpPr>
        <p:spPr>
          <a:xfrm>
            <a:off x="4563933" y="2168776"/>
            <a:ext cx="5165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VẬN</a:t>
            </a:r>
            <a:r>
              <a:rPr kumimoji="0" lang="en-US" altLang="zh-CN" sz="6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小考拉体" panose="02000503000000000000" pitchFamily="2" charset="-122"/>
                <a:cs typeface="Times New Roman" panose="02020603050405020304" pitchFamily="18" charset="0"/>
              </a:rPr>
              <a:t> DỤNG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1877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8">
            <a:extLst>
              <a:ext uri="{FF2B5EF4-FFF2-40B4-BE49-F238E27FC236}">
                <a16:creationId xmlns:a16="http://schemas.microsoft.com/office/drawing/2014/main" id="{1494B050-09B7-0B42-8CA4-56A938E702B8}"/>
              </a:ext>
            </a:extLst>
          </p:cNvPr>
          <p:cNvSpPr/>
          <p:nvPr/>
        </p:nvSpPr>
        <p:spPr>
          <a:xfrm>
            <a:off x="4038658" y="1472744"/>
            <a:ext cx="7664912" cy="3713547"/>
          </a:xfrm>
          <a:prstGeom prst="rect">
            <a:avLst/>
          </a:prstGeom>
          <a:solidFill>
            <a:srgbClr val="7CB592"/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ea"/>
              <a:sym typeface="+mn-lt"/>
            </a:endParaRPr>
          </a:p>
        </p:txBody>
      </p:sp>
      <p:pic>
        <p:nvPicPr>
          <p:cNvPr id="18" name="图片 25">
            <a:extLst>
              <a:ext uri="{FF2B5EF4-FFF2-40B4-BE49-F238E27FC236}">
                <a16:creationId xmlns:a16="http://schemas.microsoft.com/office/drawing/2014/main" id="{D9D2619B-5DAF-DB41-8A34-85421DA87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85" y="35822"/>
            <a:ext cx="1202135" cy="1202135"/>
          </a:xfrm>
          <a:prstGeom prst="rect">
            <a:avLst/>
          </a:prstGeom>
        </p:spPr>
      </p:pic>
      <p:grpSp>
        <p:nvGrpSpPr>
          <p:cNvPr id="27" name="组合 20">
            <a:extLst>
              <a:ext uri="{FF2B5EF4-FFF2-40B4-BE49-F238E27FC236}">
                <a16:creationId xmlns:a16="http://schemas.microsoft.com/office/drawing/2014/main" id="{B598BF49-699C-8C4A-94C8-2D31A7CA16B5}"/>
              </a:ext>
            </a:extLst>
          </p:cNvPr>
          <p:cNvGrpSpPr/>
          <p:nvPr/>
        </p:nvGrpSpPr>
        <p:grpSpPr>
          <a:xfrm>
            <a:off x="3336473" y="1882990"/>
            <a:ext cx="8243087" cy="4139156"/>
            <a:chOff x="3390900" y="2609850"/>
            <a:chExt cx="8801101" cy="4139156"/>
          </a:xfrm>
        </p:grpSpPr>
        <p:sp>
          <p:nvSpPr>
            <p:cNvPr id="28" name="矩形 21">
              <a:extLst>
                <a:ext uri="{FF2B5EF4-FFF2-40B4-BE49-F238E27FC236}">
                  <a16:creationId xmlns:a16="http://schemas.microsoft.com/office/drawing/2014/main" id="{E5375679-8718-A94E-86E0-7173DBF14EEA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1889DE70-510A-F746-A034-9B1014BF1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31" name="图片 3">
            <a:extLst>
              <a:ext uri="{FF2B5EF4-FFF2-40B4-BE49-F238E27FC236}">
                <a16:creationId xmlns:a16="http://schemas.microsoft.com/office/drawing/2014/main" id="{1E711FD1-0183-614C-B7CD-EFBD68C0D8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44453"/>
            <a:ext cx="12192000" cy="3713547"/>
          </a:xfrm>
          <a:prstGeom prst="rect">
            <a:avLst/>
          </a:prstGeom>
          <a:noFill/>
        </p:spPr>
      </p:pic>
      <p:sp>
        <p:nvSpPr>
          <p:cNvPr id="21" name="文本框 10">
            <a:extLst>
              <a:ext uri="{FF2B5EF4-FFF2-40B4-BE49-F238E27FC236}">
                <a16:creationId xmlns:a16="http://schemas.microsoft.com/office/drawing/2014/main" id="{792F8D95-532B-30D7-7558-803935AC45F6}"/>
              </a:ext>
            </a:extLst>
          </p:cNvPr>
          <p:cNvSpPr txBox="1"/>
          <p:nvPr/>
        </p:nvSpPr>
        <p:spPr>
          <a:xfrm>
            <a:off x="1391420" y="379392"/>
            <a:ext cx="6783751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6">
            <a:extLst>
              <a:ext uri="{FF2B5EF4-FFF2-40B4-BE49-F238E27FC236}">
                <a16:creationId xmlns:a16="http://schemas.microsoft.com/office/drawing/2014/main" id="{BE9B774C-3E6A-6B26-5C64-460F5FC4A5FE}"/>
              </a:ext>
            </a:extLst>
          </p:cNvPr>
          <p:cNvSpPr txBox="1"/>
          <p:nvPr/>
        </p:nvSpPr>
        <p:spPr>
          <a:xfrm>
            <a:off x="3352128" y="1863560"/>
            <a:ext cx="7832545" cy="2681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đầm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sen.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150- 200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suy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endParaRPr lang="en-US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小考拉体" panose="02000503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648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D7CEA62F-2179-4573-A95E-881F1BDB4AF4}"/>
              </a:ext>
            </a:extLst>
          </p:cNvPr>
          <p:cNvGrpSpPr/>
          <p:nvPr/>
        </p:nvGrpSpPr>
        <p:grpSpPr>
          <a:xfrm>
            <a:off x="2774110" y="1024097"/>
            <a:ext cx="8189686" cy="4826044"/>
            <a:chOff x="1676399" y="1476373"/>
            <a:chExt cx="7086600" cy="3999981"/>
          </a:xfrm>
          <a:solidFill>
            <a:srgbClr val="7CB592"/>
          </a:solidFill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F748D3C-91DB-442D-80BC-782EBCAE87DE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grpFill/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0" name="Picture 15">
              <a:extLst>
                <a:ext uri="{FF2B5EF4-FFF2-40B4-BE49-F238E27FC236}">
                  <a16:creationId xmlns:a16="http://schemas.microsoft.com/office/drawing/2014/main" id="{01FEBBD2-6CA2-456B-AB8B-7FAA14815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4650308" y="1363663"/>
              <a:ext cx="1138782" cy="7086600"/>
            </a:xfrm>
            <a:prstGeom prst="rect">
              <a:avLst/>
            </a:prstGeom>
            <a:grpFill/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AC9E208-A4CF-4A07-AB63-2A447E1830E0}"/>
              </a:ext>
            </a:extLst>
          </p:cNvPr>
          <p:cNvGrpSpPr/>
          <p:nvPr/>
        </p:nvGrpSpPr>
        <p:grpSpPr>
          <a:xfrm>
            <a:off x="1274894" y="1755684"/>
            <a:ext cx="9454393" cy="4139156"/>
            <a:chOff x="3390900" y="2609850"/>
            <a:chExt cx="8801101" cy="413915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D7B9DE8-0C57-420B-8EC4-E2A97CD6CBA9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ea"/>
                <a:sym typeface="+mn-lt"/>
              </a:endParaRPr>
            </a:p>
          </p:txBody>
        </p:sp>
        <p:pic>
          <p:nvPicPr>
            <p:cNvPr id="23" name="Picture 15">
              <a:extLst>
                <a:ext uri="{FF2B5EF4-FFF2-40B4-BE49-F238E27FC236}">
                  <a16:creationId xmlns:a16="http://schemas.microsoft.com/office/drawing/2014/main" id="{58156B0A-DC37-4D09-ADD0-D9257615B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184971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9" name="图片 1">
            <a:extLst>
              <a:ext uri="{FF2B5EF4-FFF2-40B4-BE49-F238E27FC236}">
                <a16:creationId xmlns:a16="http://schemas.microsoft.com/office/drawing/2014/main" id="{42AA4FF1-3D86-4A45-B8A2-112F902DED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899616"/>
            <a:ext cx="6235415" cy="5209072"/>
          </a:xfrm>
          <a:prstGeom prst="rect">
            <a:avLst/>
          </a:prstGeom>
        </p:spPr>
      </p:pic>
      <p:sp>
        <p:nvSpPr>
          <p:cNvPr id="10" name="Google Shape;101;p2">
            <a:extLst>
              <a:ext uri="{FF2B5EF4-FFF2-40B4-BE49-F238E27FC236}">
                <a16:creationId xmlns:a16="http://schemas.microsoft.com/office/drawing/2014/main" id="{46552514-44A1-DF40-AD15-5C3A963C4295}"/>
              </a:ext>
            </a:extLst>
          </p:cNvPr>
          <p:cNvSpPr/>
          <p:nvPr/>
        </p:nvSpPr>
        <p:spPr>
          <a:xfrm>
            <a:off x="2678806" y="2360188"/>
            <a:ext cx="711960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Times New Roman" panose="02020603050405020304" pitchFamily="18" charset="0"/>
                <a:ea typeface="SVN-Nickainley Script" panose="02000503000000020002" pitchFamily="50" charset="0"/>
                <a:cs typeface="Times New Roman" panose="02020603050405020304" pitchFamily="18" charset="0"/>
              </a:rPr>
              <a:t>Chúc các em học tốt!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Times New Roman" panose="02020603050405020304" pitchFamily="18" charset="0"/>
              <a:ea typeface="SVN-Nickainley Script" panose="02000503000000020002" pitchFamily="50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94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fqz3stg">
      <a:majorFont>
        <a:latin typeface="微软雅黑"/>
        <a:ea typeface="义启小魏楷"/>
        <a:cs typeface=""/>
      </a:majorFont>
      <a:minorFont>
        <a:latin typeface="微软雅黑"/>
        <a:ea typeface="义启小魏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1672</Words>
  <Application>Microsoft Office PowerPoint</Application>
  <PresentationFormat>Widescreen</PresentationFormat>
  <Paragraphs>221</Paragraphs>
  <Slides>36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36</vt:i4>
      </vt:variant>
    </vt:vector>
  </HeadingPairs>
  <TitlesOfParts>
    <vt:vector size="54" baseType="lpstr">
      <vt:lpstr>等线</vt:lpstr>
      <vt:lpstr>KaiTi</vt:lpstr>
      <vt:lpstr>微软雅黑</vt:lpstr>
      <vt:lpstr>Aachen</vt:lpstr>
      <vt:lpstr>Arial</vt:lpstr>
      <vt:lpstr>Calibri</vt:lpstr>
      <vt:lpstr>Calibri Light</vt:lpstr>
      <vt:lpstr>Segoe UI</vt:lpstr>
      <vt:lpstr>SVN-Androgyne</vt:lpstr>
      <vt:lpstr>SVN-Blenda Script</vt:lpstr>
      <vt:lpstr>SVN-Clementine</vt:lpstr>
      <vt:lpstr>SVN-Hollie Script Pro</vt:lpstr>
      <vt:lpstr>Times New Roman</vt:lpstr>
      <vt:lpstr>1_Office Theme</vt:lpstr>
      <vt:lpstr>2_Office Theme</vt:lpstr>
      <vt:lpstr>Default Design</vt:lpstr>
      <vt:lpstr>Office Theme</vt:lpstr>
      <vt:lpstr>第一PPT，www.1ppt.com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</dc:creator>
  <cp:lastModifiedBy>Hoang Thanh Dung</cp:lastModifiedBy>
  <cp:revision>73</cp:revision>
  <dcterms:created xsi:type="dcterms:W3CDTF">2021-12-06T03:32:45Z</dcterms:created>
  <dcterms:modified xsi:type="dcterms:W3CDTF">2023-10-31T08:27:10Z</dcterms:modified>
</cp:coreProperties>
</file>