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9" r:id="rId4"/>
    <p:sldMasterId id="2147483711" r:id="rId5"/>
  </p:sldMasterIdLst>
  <p:notesMasterIdLst>
    <p:notesMasterId r:id="rId38"/>
  </p:notesMasterIdLst>
  <p:sldIdLst>
    <p:sldId id="257" r:id="rId6"/>
    <p:sldId id="12420" r:id="rId7"/>
    <p:sldId id="256" r:id="rId8"/>
    <p:sldId id="262" r:id="rId9"/>
    <p:sldId id="342" r:id="rId10"/>
    <p:sldId id="343" r:id="rId11"/>
    <p:sldId id="12440" r:id="rId12"/>
    <p:sldId id="258" r:id="rId13"/>
    <p:sldId id="12423" r:id="rId14"/>
    <p:sldId id="12424" r:id="rId15"/>
    <p:sldId id="12441" r:id="rId16"/>
    <p:sldId id="12442" r:id="rId17"/>
    <p:sldId id="12443" r:id="rId18"/>
    <p:sldId id="12425" r:id="rId19"/>
    <p:sldId id="12426" r:id="rId20"/>
    <p:sldId id="12427" r:id="rId21"/>
    <p:sldId id="12428" r:id="rId22"/>
    <p:sldId id="12444" r:id="rId23"/>
    <p:sldId id="12445" r:id="rId24"/>
    <p:sldId id="12446" r:id="rId25"/>
    <p:sldId id="12447" r:id="rId26"/>
    <p:sldId id="12451" r:id="rId27"/>
    <p:sldId id="12449" r:id="rId28"/>
    <p:sldId id="12450" r:id="rId29"/>
    <p:sldId id="12438" r:id="rId30"/>
    <p:sldId id="12452" r:id="rId31"/>
    <p:sldId id="3944" r:id="rId32"/>
    <p:sldId id="12453" r:id="rId33"/>
    <p:sldId id="12454" r:id="rId34"/>
    <p:sldId id="331" r:id="rId35"/>
    <p:sldId id="313" r:id="rId36"/>
    <p:sldId id="12439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93" d="100"/>
          <a:sy n="93" d="100"/>
        </p:scale>
        <p:origin x="69" y="3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presProps" Target="presProps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tableStyles" Target="tableStyles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8" Type="http://schemas.openxmlformats.org/officeDocument/2006/relationships/slide" Target="slides/slide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4A5A44B-A70E-4D13-9748-C88D3252F5FE}" type="doc">
      <dgm:prSet loTypeId="urn:microsoft.com/office/officeart/2005/8/layout/process1" loCatId="process" qsTypeId="urn:microsoft.com/office/officeart/2005/8/quickstyle/simple1" qsCatId="simple" csTypeId="urn:microsoft.com/office/officeart/2005/8/colors/colorful4" csCatId="colorful" phldr="1"/>
      <dgm:spPr/>
    </dgm:pt>
    <dgm:pt modelId="{6B1BF179-E510-46BE-8533-E1E4E787B7B9}">
      <dgm:prSet phldrT="[Text]" custT="1"/>
      <dgm:spPr>
        <a:solidFill>
          <a:srgbClr val="C0E399"/>
        </a:solidFill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r>
            <a:rPr lang="en-US" sz="3600" b="1" dirty="0" err="1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Ánh</a:t>
          </a:r>
          <a:r>
            <a:rPr lang="en-US" sz="3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600" b="1" dirty="0" err="1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sáng</a:t>
          </a:r>
          <a:r>
            <a:rPr lang="en-US" sz="3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600" b="1" dirty="0" err="1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mặt</a:t>
          </a:r>
          <a:r>
            <a:rPr lang="en-US" sz="3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600" b="1" dirty="0" err="1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trời</a:t>
          </a:r>
          <a:r>
            <a:rPr lang="en-US" sz="3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600" b="1" dirty="0" err="1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quá</a:t>
          </a:r>
          <a:r>
            <a:rPr lang="en-US" sz="3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600" b="1" dirty="0" err="1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mạnh</a:t>
          </a:r>
          <a:endParaRPr lang="en-US" sz="3600" dirty="0">
            <a:solidFill>
              <a:srgbClr val="7030A0"/>
            </a:solidFill>
          </a:endParaRPr>
        </a:p>
      </dgm:t>
    </dgm:pt>
    <dgm:pt modelId="{B2CF9A33-EF82-4406-9AA7-00D6697BA9DE}" type="parTrans" cxnId="{4230EED1-82F3-4D8E-9BE4-8EC87CD461E9}">
      <dgm:prSet/>
      <dgm:spPr/>
      <dgm:t>
        <a:bodyPr/>
        <a:lstStyle/>
        <a:p>
          <a:endParaRPr lang="en-US"/>
        </a:p>
      </dgm:t>
    </dgm:pt>
    <dgm:pt modelId="{BF6B18BE-CD44-48F9-866B-46FC2F7D26F1}" type="sibTrans" cxnId="{4230EED1-82F3-4D8E-9BE4-8EC87CD461E9}">
      <dgm:prSet/>
      <dgm:spPr/>
      <dgm:t>
        <a:bodyPr/>
        <a:lstStyle/>
        <a:p>
          <a:endParaRPr lang="en-US"/>
        </a:p>
      </dgm:t>
    </dgm:pt>
    <dgm:pt modelId="{41D17070-0E49-4B42-B8F2-7B710FC7278F}">
      <dgm:prSet phldrT="[Text]" custT="1"/>
      <dgm:spPr>
        <a:solidFill>
          <a:srgbClr val="C0E399"/>
        </a:solidFill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r>
            <a:rPr lang="en-US" sz="3600" b="1" dirty="0" err="1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Nếu</a:t>
          </a:r>
          <a:r>
            <a:rPr lang="en-US" sz="3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600" b="1" dirty="0" err="1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chiếu</a:t>
          </a:r>
          <a:r>
            <a:rPr lang="en-US" sz="3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600" b="1" dirty="0" err="1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trực</a:t>
          </a:r>
          <a:r>
            <a:rPr lang="en-US" sz="3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600" b="1" dirty="0" err="1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tiếp</a:t>
          </a:r>
          <a:r>
            <a:rPr lang="en-US" sz="3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600" b="1" dirty="0" err="1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lên</a:t>
          </a:r>
          <a:r>
            <a:rPr lang="en-US" sz="3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c</a:t>
          </a:r>
          <a:r>
            <a:rPr lang="vi-VN" sz="3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ơ</a:t>
          </a:r>
          <a:r>
            <a:rPr lang="en-US" sz="3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600" b="1" dirty="0" err="1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thể</a:t>
          </a:r>
          <a:r>
            <a:rPr lang="en-US" sz="3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600" b="1" dirty="0" err="1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của</a:t>
          </a:r>
          <a:r>
            <a:rPr lang="en-US" sz="3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600" b="1" dirty="0" err="1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chúng</a:t>
          </a:r>
          <a:r>
            <a:rPr lang="en-US" sz="3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ta</a:t>
          </a:r>
          <a:endParaRPr lang="en-US" sz="3600" dirty="0">
            <a:solidFill>
              <a:srgbClr val="7030A0"/>
            </a:solidFill>
          </a:endParaRPr>
        </a:p>
      </dgm:t>
    </dgm:pt>
    <dgm:pt modelId="{17BC38F4-5068-43D4-A937-27D4C6CBF804}" type="parTrans" cxnId="{C76D0DCF-37E6-4D4B-BD80-9108734397E9}">
      <dgm:prSet/>
      <dgm:spPr/>
      <dgm:t>
        <a:bodyPr/>
        <a:lstStyle/>
        <a:p>
          <a:endParaRPr lang="en-US"/>
        </a:p>
      </dgm:t>
    </dgm:pt>
    <dgm:pt modelId="{40341EE8-C72E-4DAF-BEBC-9F3CDA671F3E}" type="sibTrans" cxnId="{C76D0DCF-37E6-4D4B-BD80-9108734397E9}">
      <dgm:prSet/>
      <dgm:spPr/>
      <dgm:t>
        <a:bodyPr/>
        <a:lstStyle/>
        <a:p>
          <a:endParaRPr lang="en-US"/>
        </a:p>
      </dgm:t>
    </dgm:pt>
    <dgm:pt modelId="{0859FEC6-EFCB-4FDF-9B1D-81E3B5B266B0}">
      <dgm:prSet phldrT="[Text]" custT="1"/>
      <dgm:spPr>
        <a:solidFill>
          <a:srgbClr val="C0E399"/>
        </a:solidFill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r>
            <a:rPr lang="en-US" sz="3600" b="1" dirty="0" err="1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Dễ</a:t>
          </a:r>
          <a:r>
            <a:rPr lang="en-US" sz="3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600" b="1" dirty="0" err="1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bị</a:t>
          </a:r>
          <a:r>
            <a:rPr lang="en-US" sz="3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600" b="1" dirty="0" err="1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nhức</a:t>
          </a:r>
          <a:r>
            <a:rPr lang="en-US" sz="3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600" b="1" dirty="0" err="1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đầu</a:t>
          </a:r>
          <a:r>
            <a:rPr lang="en-US" sz="3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3600" b="1" dirty="0" err="1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sổ</a:t>
          </a:r>
          <a:r>
            <a:rPr lang="en-US" sz="3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600" b="1" dirty="0" err="1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mũi</a:t>
          </a:r>
          <a:r>
            <a:rPr lang="en-US" sz="3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600" b="1" dirty="0" err="1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và</a:t>
          </a:r>
          <a:r>
            <a:rPr lang="en-US" sz="3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600" b="1" dirty="0" err="1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rất</a:t>
          </a:r>
          <a:r>
            <a:rPr lang="en-US" sz="3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600" b="1" dirty="0" err="1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có</a:t>
          </a:r>
          <a:r>
            <a:rPr lang="en-US" sz="3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600" b="1" dirty="0" err="1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hại</a:t>
          </a:r>
          <a:r>
            <a:rPr lang="en-US" sz="3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600" b="1" dirty="0" err="1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cho</a:t>
          </a:r>
          <a:r>
            <a:rPr lang="en-US" sz="3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600" b="1" dirty="0" err="1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mắt</a:t>
          </a:r>
          <a:r>
            <a:rPr lang="en-US" sz="3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en-US" sz="3600" dirty="0">
            <a:solidFill>
              <a:srgbClr val="7030A0"/>
            </a:solidFill>
          </a:endParaRPr>
        </a:p>
      </dgm:t>
    </dgm:pt>
    <dgm:pt modelId="{71FD929E-CEDB-4CD2-B0A8-399CE64FD74E}" type="parTrans" cxnId="{9FFE372C-BFB0-4F54-A62F-61180F0DBBBF}">
      <dgm:prSet/>
      <dgm:spPr/>
      <dgm:t>
        <a:bodyPr/>
        <a:lstStyle/>
        <a:p>
          <a:endParaRPr lang="en-US"/>
        </a:p>
      </dgm:t>
    </dgm:pt>
    <dgm:pt modelId="{1878E103-F57D-44BC-89F1-04E551C9904F}" type="sibTrans" cxnId="{9FFE372C-BFB0-4F54-A62F-61180F0DBBBF}">
      <dgm:prSet/>
      <dgm:spPr/>
      <dgm:t>
        <a:bodyPr/>
        <a:lstStyle/>
        <a:p>
          <a:endParaRPr lang="en-US"/>
        </a:p>
      </dgm:t>
    </dgm:pt>
    <dgm:pt modelId="{399C85DF-1E51-4F4D-AD66-9ADF46C254EF}" type="pres">
      <dgm:prSet presAssocID="{24A5A44B-A70E-4D13-9748-C88D3252F5FE}" presName="Name0" presStyleCnt="0">
        <dgm:presLayoutVars>
          <dgm:dir/>
          <dgm:resizeHandles val="exact"/>
        </dgm:presLayoutVars>
      </dgm:prSet>
      <dgm:spPr/>
    </dgm:pt>
    <dgm:pt modelId="{71BF8379-5008-4F68-B4AD-38A8C0D03407}" type="pres">
      <dgm:prSet presAssocID="{6B1BF179-E510-46BE-8533-E1E4E787B7B9}" presName="node" presStyleLbl="node1" presStyleIdx="0" presStyleCnt="3">
        <dgm:presLayoutVars>
          <dgm:bulletEnabled val="1"/>
        </dgm:presLayoutVars>
      </dgm:prSet>
      <dgm:spPr/>
    </dgm:pt>
    <dgm:pt modelId="{AF3A8379-AE9F-4C8F-8EC8-3926F5D8AA54}" type="pres">
      <dgm:prSet presAssocID="{BF6B18BE-CD44-48F9-866B-46FC2F7D26F1}" presName="sibTrans" presStyleLbl="sibTrans2D1" presStyleIdx="0" presStyleCnt="2" custScaleX="151665" custLinFactNeighborX="10979" custLinFactNeighborY="-7400"/>
      <dgm:spPr/>
    </dgm:pt>
    <dgm:pt modelId="{AB0C291D-DD77-4856-92E4-359FA2DF7806}" type="pres">
      <dgm:prSet presAssocID="{BF6B18BE-CD44-48F9-866B-46FC2F7D26F1}" presName="connectorText" presStyleLbl="sibTrans2D1" presStyleIdx="0" presStyleCnt="2"/>
      <dgm:spPr/>
    </dgm:pt>
    <dgm:pt modelId="{92C80635-FE4B-4157-ADC9-A487A5765F68}" type="pres">
      <dgm:prSet presAssocID="{41D17070-0E49-4B42-B8F2-7B710FC7278F}" presName="node" presStyleLbl="node1" presStyleIdx="1" presStyleCnt="3" custLinFactNeighborX="-40470" custLinFactNeighborY="5459">
        <dgm:presLayoutVars>
          <dgm:bulletEnabled val="1"/>
        </dgm:presLayoutVars>
      </dgm:prSet>
      <dgm:spPr/>
    </dgm:pt>
    <dgm:pt modelId="{8DB95D6C-1414-48FF-A652-A788517E9E44}" type="pres">
      <dgm:prSet presAssocID="{40341EE8-C72E-4DAF-BEBC-9F3CDA671F3E}" presName="sibTrans" presStyleLbl="sibTrans2D1" presStyleIdx="1" presStyleCnt="2" custLinFactNeighborX="-26691" custLinFactNeighborY="12061"/>
      <dgm:spPr/>
    </dgm:pt>
    <dgm:pt modelId="{FC3C6755-2B72-4862-8ADC-FB1A794AA890}" type="pres">
      <dgm:prSet presAssocID="{40341EE8-C72E-4DAF-BEBC-9F3CDA671F3E}" presName="connectorText" presStyleLbl="sibTrans2D1" presStyleIdx="1" presStyleCnt="2"/>
      <dgm:spPr/>
    </dgm:pt>
    <dgm:pt modelId="{FF41AC18-5176-4E4B-BA1D-FBDF0F150077}" type="pres">
      <dgm:prSet presAssocID="{0859FEC6-EFCB-4FDF-9B1D-81E3B5B266B0}" presName="node" presStyleLbl="node1" presStyleIdx="2" presStyleCnt="3" custLinFactNeighborX="-80890" custLinFactNeighborY="5459">
        <dgm:presLayoutVars>
          <dgm:bulletEnabled val="1"/>
        </dgm:presLayoutVars>
      </dgm:prSet>
      <dgm:spPr/>
    </dgm:pt>
  </dgm:ptLst>
  <dgm:cxnLst>
    <dgm:cxn modelId="{4EDD4504-E094-49B0-B1E6-50C120010479}" type="presOf" srcId="{BF6B18BE-CD44-48F9-866B-46FC2F7D26F1}" destId="{AB0C291D-DD77-4856-92E4-359FA2DF7806}" srcOrd="1" destOrd="0" presId="urn:microsoft.com/office/officeart/2005/8/layout/process1"/>
    <dgm:cxn modelId="{038DDE0D-1021-471A-A738-7C74C770516A}" type="presOf" srcId="{24A5A44B-A70E-4D13-9748-C88D3252F5FE}" destId="{399C85DF-1E51-4F4D-AD66-9ADF46C254EF}" srcOrd="0" destOrd="0" presId="urn:microsoft.com/office/officeart/2005/8/layout/process1"/>
    <dgm:cxn modelId="{9FFE372C-BFB0-4F54-A62F-61180F0DBBBF}" srcId="{24A5A44B-A70E-4D13-9748-C88D3252F5FE}" destId="{0859FEC6-EFCB-4FDF-9B1D-81E3B5B266B0}" srcOrd="2" destOrd="0" parTransId="{71FD929E-CEDB-4CD2-B0A8-399CE64FD74E}" sibTransId="{1878E103-F57D-44BC-89F1-04E551C9904F}"/>
    <dgm:cxn modelId="{50BEB644-4145-4936-8EDE-97F7EC6E4138}" type="presOf" srcId="{0859FEC6-EFCB-4FDF-9B1D-81E3B5B266B0}" destId="{FF41AC18-5176-4E4B-BA1D-FBDF0F150077}" srcOrd="0" destOrd="0" presId="urn:microsoft.com/office/officeart/2005/8/layout/process1"/>
    <dgm:cxn modelId="{84F1AA55-5DDB-44AD-AFA7-068E715A4EDB}" type="presOf" srcId="{40341EE8-C72E-4DAF-BEBC-9F3CDA671F3E}" destId="{FC3C6755-2B72-4862-8ADC-FB1A794AA890}" srcOrd="1" destOrd="0" presId="urn:microsoft.com/office/officeart/2005/8/layout/process1"/>
    <dgm:cxn modelId="{9AEEDC8C-D0A0-433F-A8B6-2B080D98DF19}" type="presOf" srcId="{40341EE8-C72E-4DAF-BEBC-9F3CDA671F3E}" destId="{8DB95D6C-1414-48FF-A652-A788517E9E44}" srcOrd="0" destOrd="0" presId="urn:microsoft.com/office/officeart/2005/8/layout/process1"/>
    <dgm:cxn modelId="{A23D1EC3-4F17-4D6C-ADE3-BD9CCBB99036}" type="presOf" srcId="{BF6B18BE-CD44-48F9-866B-46FC2F7D26F1}" destId="{AF3A8379-AE9F-4C8F-8EC8-3926F5D8AA54}" srcOrd="0" destOrd="0" presId="urn:microsoft.com/office/officeart/2005/8/layout/process1"/>
    <dgm:cxn modelId="{C76D0DCF-37E6-4D4B-BD80-9108734397E9}" srcId="{24A5A44B-A70E-4D13-9748-C88D3252F5FE}" destId="{41D17070-0E49-4B42-B8F2-7B710FC7278F}" srcOrd="1" destOrd="0" parTransId="{17BC38F4-5068-43D4-A937-27D4C6CBF804}" sibTransId="{40341EE8-C72E-4DAF-BEBC-9F3CDA671F3E}"/>
    <dgm:cxn modelId="{F68576CF-50D6-4B37-A674-E29330418619}" type="presOf" srcId="{41D17070-0E49-4B42-B8F2-7B710FC7278F}" destId="{92C80635-FE4B-4157-ADC9-A487A5765F68}" srcOrd="0" destOrd="0" presId="urn:microsoft.com/office/officeart/2005/8/layout/process1"/>
    <dgm:cxn modelId="{4230EED1-82F3-4D8E-9BE4-8EC87CD461E9}" srcId="{24A5A44B-A70E-4D13-9748-C88D3252F5FE}" destId="{6B1BF179-E510-46BE-8533-E1E4E787B7B9}" srcOrd="0" destOrd="0" parTransId="{B2CF9A33-EF82-4406-9AA7-00D6697BA9DE}" sibTransId="{BF6B18BE-CD44-48F9-866B-46FC2F7D26F1}"/>
    <dgm:cxn modelId="{D45381F4-1A1F-45EF-91D1-BFC60E7DE338}" type="presOf" srcId="{6B1BF179-E510-46BE-8533-E1E4E787B7B9}" destId="{71BF8379-5008-4F68-B4AD-38A8C0D03407}" srcOrd="0" destOrd="0" presId="urn:microsoft.com/office/officeart/2005/8/layout/process1"/>
    <dgm:cxn modelId="{D580A790-274B-41A0-9AB5-1C41679B9C6A}" type="presParOf" srcId="{399C85DF-1E51-4F4D-AD66-9ADF46C254EF}" destId="{71BF8379-5008-4F68-B4AD-38A8C0D03407}" srcOrd="0" destOrd="0" presId="urn:microsoft.com/office/officeart/2005/8/layout/process1"/>
    <dgm:cxn modelId="{EE9C18AE-88E9-4CC0-A789-E3B973CE6C92}" type="presParOf" srcId="{399C85DF-1E51-4F4D-AD66-9ADF46C254EF}" destId="{AF3A8379-AE9F-4C8F-8EC8-3926F5D8AA54}" srcOrd="1" destOrd="0" presId="urn:microsoft.com/office/officeart/2005/8/layout/process1"/>
    <dgm:cxn modelId="{2B4964CE-B57D-4CD3-BE04-1E0985466815}" type="presParOf" srcId="{AF3A8379-AE9F-4C8F-8EC8-3926F5D8AA54}" destId="{AB0C291D-DD77-4856-92E4-359FA2DF7806}" srcOrd="0" destOrd="0" presId="urn:microsoft.com/office/officeart/2005/8/layout/process1"/>
    <dgm:cxn modelId="{ED247FE8-6A46-4887-9CB2-A3FE0DEBEF4F}" type="presParOf" srcId="{399C85DF-1E51-4F4D-AD66-9ADF46C254EF}" destId="{92C80635-FE4B-4157-ADC9-A487A5765F68}" srcOrd="2" destOrd="0" presId="urn:microsoft.com/office/officeart/2005/8/layout/process1"/>
    <dgm:cxn modelId="{A190AA0D-7D30-407D-A7F0-2119257F833F}" type="presParOf" srcId="{399C85DF-1E51-4F4D-AD66-9ADF46C254EF}" destId="{8DB95D6C-1414-48FF-A652-A788517E9E44}" srcOrd="3" destOrd="0" presId="urn:microsoft.com/office/officeart/2005/8/layout/process1"/>
    <dgm:cxn modelId="{33D9F3AF-50AC-4F16-A4C5-C59332DE52A6}" type="presParOf" srcId="{8DB95D6C-1414-48FF-A652-A788517E9E44}" destId="{FC3C6755-2B72-4862-8ADC-FB1A794AA890}" srcOrd="0" destOrd="0" presId="urn:microsoft.com/office/officeart/2005/8/layout/process1"/>
    <dgm:cxn modelId="{21F1C9F4-536E-4E14-BA3C-D68ABF739EAD}" type="presParOf" srcId="{399C85DF-1E51-4F4D-AD66-9ADF46C254EF}" destId="{FF41AC18-5176-4E4B-BA1D-FBDF0F150077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4A5A44B-A70E-4D13-9748-C88D3252F5FE}" type="doc">
      <dgm:prSet loTypeId="urn:microsoft.com/office/officeart/2005/8/layout/process1" loCatId="process" qsTypeId="urn:microsoft.com/office/officeart/2005/8/quickstyle/simple1" qsCatId="simple" csTypeId="urn:microsoft.com/office/officeart/2005/8/colors/colorful5" csCatId="colorful" phldr="1"/>
      <dgm:spPr/>
    </dgm:pt>
    <dgm:pt modelId="{6B1BF179-E510-46BE-8533-E1E4E787B7B9}">
      <dgm:prSet phldrT="[Text]" custT="1"/>
      <dgm:spPr>
        <a:solidFill>
          <a:srgbClr val="00B0F0">
            <a:alpha val="5300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artDeco"/>
        </a:sp3d>
      </dgm:spPr>
      <dgm:t>
        <a:bodyPr/>
        <a:lstStyle/>
        <a:p>
          <a:r>
            <a:rPr lang="en-US" sz="3200" b="1" dirty="0" err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Đeo</a:t>
          </a:r>
          <a:r>
            <a:rPr 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b="1" dirty="0" err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kính</a:t>
          </a:r>
          <a:r>
            <a:rPr 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b="1" dirty="0" err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râm</a:t>
          </a:r>
          <a:r>
            <a:rPr 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3200" b="1" dirty="0" err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đội</a:t>
          </a:r>
          <a:r>
            <a:rPr 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b="1" dirty="0" err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mũ</a:t>
          </a:r>
          <a:r>
            <a:rPr 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b="1" dirty="0" err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hoặc</a:t>
          </a:r>
          <a:r>
            <a:rPr 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b="1" dirty="0" err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đi</a:t>
          </a:r>
          <a:r>
            <a:rPr 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ô</a:t>
          </a:r>
          <a:endParaRPr lang="en-US" sz="3200" dirty="0">
            <a:solidFill>
              <a:srgbClr val="FF0000"/>
            </a:solidFill>
          </a:endParaRPr>
        </a:p>
      </dgm:t>
    </dgm:pt>
    <dgm:pt modelId="{B2CF9A33-EF82-4406-9AA7-00D6697BA9DE}" type="parTrans" cxnId="{4230EED1-82F3-4D8E-9BE4-8EC87CD461E9}">
      <dgm:prSet/>
      <dgm:spPr/>
      <dgm:t>
        <a:bodyPr/>
        <a:lstStyle/>
        <a:p>
          <a:endParaRPr lang="en-US"/>
        </a:p>
      </dgm:t>
    </dgm:pt>
    <dgm:pt modelId="{BF6B18BE-CD44-48F9-866B-46FC2F7D26F1}" type="sibTrans" cxnId="{4230EED1-82F3-4D8E-9BE4-8EC87CD461E9}">
      <dgm:prSet/>
      <dgm:spPr/>
      <dgm:t>
        <a:bodyPr/>
        <a:lstStyle/>
        <a:p>
          <a:endParaRPr lang="en-US"/>
        </a:p>
      </dgm:t>
    </dgm:pt>
    <dgm:pt modelId="{41D17070-0E49-4B42-B8F2-7B710FC7278F}">
      <dgm:prSet phldrT="[Text]" custT="1"/>
      <dgm:spPr>
        <a:solidFill>
          <a:srgbClr val="00B0F0">
            <a:alpha val="5300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artDeco"/>
        </a:sp3d>
      </dgm:spPr>
      <dgm:t>
        <a:bodyPr/>
        <a:lstStyle/>
        <a:p>
          <a:r>
            <a:rPr lang="en-US" sz="3200" b="1" dirty="0" err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Ngăn</a:t>
          </a:r>
          <a:r>
            <a:rPr 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b="1" dirty="0" err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cho</a:t>
          </a:r>
          <a:r>
            <a:rPr 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b="1" dirty="0" err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ánh</a:t>
          </a:r>
          <a:r>
            <a:rPr 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b="1" dirty="0" err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sáng</a:t>
          </a:r>
          <a:r>
            <a:rPr 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b="1" dirty="0" err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Mặt</a:t>
          </a:r>
          <a:r>
            <a:rPr 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b="1" dirty="0" err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trời</a:t>
          </a:r>
          <a:r>
            <a:rPr 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b="1" dirty="0" err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chiếu</a:t>
          </a:r>
          <a:r>
            <a:rPr 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b="1" dirty="0" err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trực</a:t>
          </a:r>
          <a:r>
            <a:rPr 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b="1" dirty="0" err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tiếp</a:t>
          </a:r>
          <a:r>
            <a:rPr 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b="1" dirty="0" err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vào</a:t>
          </a:r>
          <a:r>
            <a:rPr 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c</a:t>
          </a:r>
          <a:r>
            <a:rPr lang="vi-VN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ơ</a:t>
          </a:r>
          <a:r>
            <a:rPr 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b="1" dirty="0" err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thể</a:t>
          </a:r>
          <a:r>
            <a:rPr 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en-US" sz="3200" dirty="0">
            <a:solidFill>
              <a:srgbClr val="FF0000"/>
            </a:solidFill>
          </a:endParaRPr>
        </a:p>
      </dgm:t>
    </dgm:pt>
    <dgm:pt modelId="{17BC38F4-5068-43D4-A937-27D4C6CBF804}" type="parTrans" cxnId="{C76D0DCF-37E6-4D4B-BD80-9108734397E9}">
      <dgm:prSet/>
      <dgm:spPr/>
      <dgm:t>
        <a:bodyPr/>
        <a:lstStyle/>
        <a:p>
          <a:endParaRPr lang="en-US"/>
        </a:p>
      </dgm:t>
    </dgm:pt>
    <dgm:pt modelId="{40341EE8-C72E-4DAF-BEBC-9F3CDA671F3E}" type="sibTrans" cxnId="{C76D0DCF-37E6-4D4B-BD80-9108734397E9}">
      <dgm:prSet/>
      <dgm:spPr/>
      <dgm:t>
        <a:bodyPr/>
        <a:lstStyle/>
        <a:p>
          <a:endParaRPr lang="en-US"/>
        </a:p>
      </dgm:t>
    </dgm:pt>
    <dgm:pt modelId="{0859FEC6-EFCB-4FDF-9B1D-81E3B5B266B0}">
      <dgm:prSet phldrT="[Text]" custT="1"/>
      <dgm:spPr>
        <a:solidFill>
          <a:srgbClr val="00B0F0">
            <a:alpha val="5300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artDeco"/>
        </a:sp3d>
      </dgm:spPr>
      <dgm:t>
        <a:bodyPr/>
        <a:lstStyle/>
        <a:p>
          <a:r>
            <a:rPr lang="en-US" sz="3200" b="1" dirty="0" err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Bảo</a:t>
          </a:r>
          <a:r>
            <a:rPr 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b="1" dirty="0" err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vệ</a:t>
          </a:r>
          <a:r>
            <a:rPr 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đ</a:t>
          </a:r>
          <a:r>
            <a:rPr lang="vi-VN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ược sức khỏe và mắt.</a:t>
          </a:r>
          <a:endParaRPr lang="en-US" sz="3200" dirty="0">
            <a:solidFill>
              <a:srgbClr val="FF0000"/>
            </a:solidFill>
          </a:endParaRPr>
        </a:p>
      </dgm:t>
    </dgm:pt>
    <dgm:pt modelId="{71FD929E-CEDB-4CD2-B0A8-399CE64FD74E}" type="parTrans" cxnId="{9FFE372C-BFB0-4F54-A62F-61180F0DBBBF}">
      <dgm:prSet/>
      <dgm:spPr/>
      <dgm:t>
        <a:bodyPr/>
        <a:lstStyle/>
        <a:p>
          <a:endParaRPr lang="en-US"/>
        </a:p>
      </dgm:t>
    </dgm:pt>
    <dgm:pt modelId="{1878E103-F57D-44BC-89F1-04E551C9904F}" type="sibTrans" cxnId="{9FFE372C-BFB0-4F54-A62F-61180F0DBBBF}">
      <dgm:prSet/>
      <dgm:spPr/>
      <dgm:t>
        <a:bodyPr/>
        <a:lstStyle/>
        <a:p>
          <a:endParaRPr lang="en-US"/>
        </a:p>
      </dgm:t>
    </dgm:pt>
    <dgm:pt modelId="{399C85DF-1E51-4F4D-AD66-9ADF46C254EF}" type="pres">
      <dgm:prSet presAssocID="{24A5A44B-A70E-4D13-9748-C88D3252F5FE}" presName="Name0" presStyleCnt="0">
        <dgm:presLayoutVars>
          <dgm:dir/>
          <dgm:resizeHandles val="exact"/>
        </dgm:presLayoutVars>
      </dgm:prSet>
      <dgm:spPr/>
    </dgm:pt>
    <dgm:pt modelId="{71BF8379-5008-4F68-B4AD-38A8C0D03407}" type="pres">
      <dgm:prSet presAssocID="{6B1BF179-E510-46BE-8533-E1E4E787B7B9}" presName="node" presStyleLbl="node1" presStyleIdx="0" presStyleCnt="3">
        <dgm:presLayoutVars>
          <dgm:bulletEnabled val="1"/>
        </dgm:presLayoutVars>
      </dgm:prSet>
      <dgm:spPr/>
    </dgm:pt>
    <dgm:pt modelId="{AF3A8379-AE9F-4C8F-8EC8-3926F5D8AA54}" type="pres">
      <dgm:prSet presAssocID="{BF6B18BE-CD44-48F9-866B-46FC2F7D26F1}" presName="sibTrans" presStyleLbl="sibTrans2D1" presStyleIdx="0" presStyleCnt="2"/>
      <dgm:spPr/>
    </dgm:pt>
    <dgm:pt modelId="{AB0C291D-DD77-4856-92E4-359FA2DF7806}" type="pres">
      <dgm:prSet presAssocID="{BF6B18BE-CD44-48F9-866B-46FC2F7D26F1}" presName="connectorText" presStyleLbl="sibTrans2D1" presStyleIdx="0" presStyleCnt="2"/>
      <dgm:spPr/>
    </dgm:pt>
    <dgm:pt modelId="{92C80635-FE4B-4157-ADC9-A487A5765F68}" type="pres">
      <dgm:prSet presAssocID="{41D17070-0E49-4B42-B8F2-7B710FC7278F}" presName="node" presStyleLbl="node1" presStyleIdx="1" presStyleCnt="3" custScaleX="116882" custLinFactNeighborX="1699" custLinFactNeighborY="1133">
        <dgm:presLayoutVars>
          <dgm:bulletEnabled val="1"/>
        </dgm:presLayoutVars>
      </dgm:prSet>
      <dgm:spPr/>
    </dgm:pt>
    <dgm:pt modelId="{8DB95D6C-1414-48FF-A652-A788517E9E44}" type="pres">
      <dgm:prSet presAssocID="{40341EE8-C72E-4DAF-BEBC-9F3CDA671F3E}" presName="sibTrans" presStyleLbl="sibTrans2D1" presStyleIdx="1" presStyleCnt="2"/>
      <dgm:spPr/>
    </dgm:pt>
    <dgm:pt modelId="{FC3C6755-2B72-4862-8ADC-FB1A794AA890}" type="pres">
      <dgm:prSet presAssocID="{40341EE8-C72E-4DAF-BEBC-9F3CDA671F3E}" presName="connectorText" presStyleLbl="sibTrans2D1" presStyleIdx="1" presStyleCnt="2"/>
      <dgm:spPr/>
    </dgm:pt>
    <dgm:pt modelId="{FF41AC18-5176-4E4B-BA1D-FBDF0F150077}" type="pres">
      <dgm:prSet presAssocID="{0859FEC6-EFCB-4FDF-9B1D-81E3B5B266B0}" presName="node" presStyleLbl="node1" presStyleIdx="2" presStyleCnt="3">
        <dgm:presLayoutVars>
          <dgm:bulletEnabled val="1"/>
        </dgm:presLayoutVars>
      </dgm:prSet>
      <dgm:spPr/>
    </dgm:pt>
  </dgm:ptLst>
  <dgm:cxnLst>
    <dgm:cxn modelId="{4EDD4504-E094-49B0-B1E6-50C120010479}" type="presOf" srcId="{BF6B18BE-CD44-48F9-866B-46FC2F7D26F1}" destId="{AB0C291D-DD77-4856-92E4-359FA2DF7806}" srcOrd="1" destOrd="0" presId="urn:microsoft.com/office/officeart/2005/8/layout/process1"/>
    <dgm:cxn modelId="{038DDE0D-1021-471A-A738-7C74C770516A}" type="presOf" srcId="{24A5A44B-A70E-4D13-9748-C88D3252F5FE}" destId="{399C85DF-1E51-4F4D-AD66-9ADF46C254EF}" srcOrd="0" destOrd="0" presId="urn:microsoft.com/office/officeart/2005/8/layout/process1"/>
    <dgm:cxn modelId="{9FFE372C-BFB0-4F54-A62F-61180F0DBBBF}" srcId="{24A5A44B-A70E-4D13-9748-C88D3252F5FE}" destId="{0859FEC6-EFCB-4FDF-9B1D-81E3B5B266B0}" srcOrd="2" destOrd="0" parTransId="{71FD929E-CEDB-4CD2-B0A8-399CE64FD74E}" sibTransId="{1878E103-F57D-44BC-89F1-04E551C9904F}"/>
    <dgm:cxn modelId="{50BEB644-4145-4936-8EDE-97F7EC6E4138}" type="presOf" srcId="{0859FEC6-EFCB-4FDF-9B1D-81E3B5B266B0}" destId="{FF41AC18-5176-4E4B-BA1D-FBDF0F150077}" srcOrd="0" destOrd="0" presId="urn:microsoft.com/office/officeart/2005/8/layout/process1"/>
    <dgm:cxn modelId="{84F1AA55-5DDB-44AD-AFA7-068E715A4EDB}" type="presOf" srcId="{40341EE8-C72E-4DAF-BEBC-9F3CDA671F3E}" destId="{FC3C6755-2B72-4862-8ADC-FB1A794AA890}" srcOrd="1" destOrd="0" presId="urn:microsoft.com/office/officeart/2005/8/layout/process1"/>
    <dgm:cxn modelId="{9AEEDC8C-D0A0-433F-A8B6-2B080D98DF19}" type="presOf" srcId="{40341EE8-C72E-4DAF-BEBC-9F3CDA671F3E}" destId="{8DB95D6C-1414-48FF-A652-A788517E9E44}" srcOrd="0" destOrd="0" presId="urn:microsoft.com/office/officeart/2005/8/layout/process1"/>
    <dgm:cxn modelId="{A23D1EC3-4F17-4D6C-ADE3-BD9CCBB99036}" type="presOf" srcId="{BF6B18BE-CD44-48F9-866B-46FC2F7D26F1}" destId="{AF3A8379-AE9F-4C8F-8EC8-3926F5D8AA54}" srcOrd="0" destOrd="0" presId="urn:microsoft.com/office/officeart/2005/8/layout/process1"/>
    <dgm:cxn modelId="{C76D0DCF-37E6-4D4B-BD80-9108734397E9}" srcId="{24A5A44B-A70E-4D13-9748-C88D3252F5FE}" destId="{41D17070-0E49-4B42-B8F2-7B710FC7278F}" srcOrd="1" destOrd="0" parTransId="{17BC38F4-5068-43D4-A937-27D4C6CBF804}" sibTransId="{40341EE8-C72E-4DAF-BEBC-9F3CDA671F3E}"/>
    <dgm:cxn modelId="{F68576CF-50D6-4B37-A674-E29330418619}" type="presOf" srcId="{41D17070-0E49-4B42-B8F2-7B710FC7278F}" destId="{92C80635-FE4B-4157-ADC9-A487A5765F68}" srcOrd="0" destOrd="0" presId="urn:microsoft.com/office/officeart/2005/8/layout/process1"/>
    <dgm:cxn modelId="{4230EED1-82F3-4D8E-9BE4-8EC87CD461E9}" srcId="{24A5A44B-A70E-4D13-9748-C88D3252F5FE}" destId="{6B1BF179-E510-46BE-8533-E1E4E787B7B9}" srcOrd="0" destOrd="0" parTransId="{B2CF9A33-EF82-4406-9AA7-00D6697BA9DE}" sibTransId="{BF6B18BE-CD44-48F9-866B-46FC2F7D26F1}"/>
    <dgm:cxn modelId="{D45381F4-1A1F-45EF-91D1-BFC60E7DE338}" type="presOf" srcId="{6B1BF179-E510-46BE-8533-E1E4E787B7B9}" destId="{71BF8379-5008-4F68-B4AD-38A8C0D03407}" srcOrd="0" destOrd="0" presId="urn:microsoft.com/office/officeart/2005/8/layout/process1"/>
    <dgm:cxn modelId="{D580A790-274B-41A0-9AB5-1C41679B9C6A}" type="presParOf" srcId="{399C85DF-1E51-4F4D-AD66-9ADF46C254EF}" destId="{71BF8379-5008-4F68-B4AD-38A8C0D03407}" srcOrd="0" destOrd="0" presId="urn:microsoft.com/office/officeart/2005/8/layout/process1"/>
    <dgm:cxn modelId="{EE9C18AE-88E9-4CC0-A789-E3B973CE6C92}" type="presParOf" srcId="{399C85DF-1E51-4F4D-AD66-9ADF46C254EF}" destId="{AF3A8379-AE9F-4C8F-8EC8-3926F5D8AA54}" srcOrd="1" destOrd="0" presId="urn:microsoft.com/office/officeart/2005/8/layout/process1"/>
    <dgm:cxn modelId="{2B4964CE-B57D-4CD3-BE04-1E0985466815}" type="presParOf" srcId="{AF3A8379-AE9F-4C8F-8EC8-3926F5D8AA54}" destId="{AB0C291D-DD77-4856-92E4-359FA2DF7806}" srcOrd="0" destOrd="0" presId="urn:microsoft.com/office/officeart/2005/8/layout/process1"/>
    <dgm:cxn modelId="{ED247FE8-6A46-4887-9CB2-A3FE0DEBEF4F}" type="presParOf" srcId="{399C85DF-1E51-4F4D-AD66-9ADF46C254EF}" destId="{92C80635-FE4B-4157-ADC9-A487A5765F68}" srcOrd="2" destOrd="0" presId="urn:microsoft.com/office/officeart/2005/8/layout/process1"/>
    <dgm:cxn modelId="{A190AA0D-7D30-407D-A7F0-2119257F833F}" type="presParOf" srcId="{399C85DF-1E51-4F4D-AD66-9ADF46C254EF}" destId="{8DB95D6C-1414-48FF-A652-A788517E9E44}" srcOrd="3" destOrd="0" presId="urn:microsoft.com/office/officeart/2005/8/layout/process1"/>
    <dgm:cxn modelId="{33D9F3AF-50AC-4F16-A4C5-C59332DE52A6}" type="presParOf" srcId="{8DB95D6C-1414-48FF-A652-A788517E9E44}" destId="{FC3C6755-2B72-4862-8ADC-FB1A794AA890}" srcOrd="0" destOrd="0" presId="urn:microsoft.com/office/officeart/2005/8/layout/process1"/>
    <dgm:cxn modelId="{21F1C9F4-536E-4E14-BA3C-D68ABF739EAD}" type="presParOf" srcId="{399C85DF-1E51-4F4D-AD66-9ADF46C254EF}" destId="{FF41AC18-5176-4E4B-BA1D-FBDF0F150077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BF8379-5008-4F68-B4AD-38A8C0D03407}">
      <dsp:nvSpPr>
        <dsp:cNvPr id="0" name=""/>
        <dsp:cNvSpPr/>
      </dsp:nvSpPr>
      <dsp:spPr>
        <a:xfrm>
          <a:off x="9542" y="262699"/>
          <a:ext cx="2851999" cy="2398019"/>
        </a:xfrm>
        <a:prstGeom prst="roundRect">
          <a:avLst>
            <a:gd name="adj" fmla="val 10000"/>
          </a:avLst>
        </a:prstGeom>
        <a:solidFill>
          <a:srgbClr val="C0E399"/>
        </a:solidFill>
        <a:ln w="12700" cap="flat" cmpd="sng" algn="ctr">
          <a:noFill/>
          <a:prstDash val="solid"/>
          <a:miter lim="800000"/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 dirty="0" err="1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Ánh</a:t>
          </a:r>
          <a:r>
            <a:rPr lang="en-US" sz="3600" b="1" kern="12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600" b="1" kern="1200" dirty="0" err="1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sáng</a:t>
          </a:r>
          <a:r>
            <a:rPr lang="en-US" sz="3600" b="1" kern="12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600" b="1" kern="1200" dirty="0" err="1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mặt</a:t>
          </a:r>
          <a:r>
            <a:rPr lang="en-US" sz="3600" b="1" kern="12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600" b="1" kern="1200" dirty="0" err="1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trời</a:t>
          </a:r>
          <a:r>
            <a:rPr lang="en-US" sz="3600" b="1" kern="12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600" b="1" kern="1200" dirty="0" err="1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quá</a:t>
          </a:r>
          <a:r>
            <a:rPr lang="en-US" sz="3600" b="1" kern="12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600" b="1" kern="1200" dirty="0" err="1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mạnh</a:t>
          </a:r>
          <a:endParaRPr lang="en-US" sz="3600" kern="1200" dirty="0">
            <a:solidFill>
              <a:srgbClr val="7030A0"/>
            </a:solidFill>
          </a:endParaRPr>
        </a:p>
      </dsp:txBody>
      <dsp:txXfrm>
        <a:off x="79778" y="332935"/>
        <a:ext cx="2711527" cy="2257547"/>
      </dsp:txXfrm>
    </dsp:sp>
    <dsp:sp modelId="{AF3A8379-AE9F-4C8F-8EC8-3926F5D8AA54}">
      <dsp:nvSpPr>
        <dsp:cNvPr id="0" name=""/>
        <dsp:cNvSpPr/>
      </dsp:nvSpPr>
      <dsp:spPr>
        <a:xfrm rot="127388">
          <a:off x="2977698" y="1121553"/>
          <a:ext cx="546266" cy="707295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000" kern="1200"/>
        </a:p>
      </dsp:txBody>
      <dsp:txXfrm>
        <a:off x="2977754" y="1259976"/>
        <a:ext cx="382386" cy="424377"/>
      </dsp:txXfrm>
    </dsp:sp>
    <dsp:sp modelId="{92C80635-FE4B-4157-ADC9-A487A5765F68}">
      <dsp:nvSpPr>
        <dsp:cNvPr id="0" name=""/>
        <dsp:cNvSpPr/>
      </dsp:nvSpPr>
      <dsp:spPr>
        <a:xfrm>
          <a:off x="3540660" y="393607"/>
          <a:ext cx="2851999" cy="2398019"/>
        </a:xfrm>
        <a:prstGeom prst="roundRect">
          <a:avLst>
            <a:gd name="adj" fmla="val 10000"/>
          </a:avLst>
        </a:prstGeom>
        <a:solidFill>
          <a:srgbClr val="C0E399"/>
        </a:solidFill>
        <a:ln w="12700" cap="flat" cmpd="sng" algn="ctr">
          <a:noFill/>
          <a:prstDash val="solid"/>
          <a:miter lim="800000"/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 dirty="0" err="1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Nếu</a:t>
          </a:r>
          <a:r>
            <a:rPr lang="en-US" sz="3600" b="1" kern="12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600" b="1" kern="1200" dirty="0" err="1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chiếu</a:t>
          </a:r>
          <a:r>
            <a:rPr lang="en-US" sz="3600" b="1" kern="12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600" b="1" kern="1200" dirty="0" err="1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trực</a:t>
          </a:r>
          <a:r>
            <a:rPr lang="en-US" sz="3600" b="1" kern="12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600" b="1" kern="1200" dirty="0" err="1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tiếp</a:t>
          </a:r>
          <a:r>
            <a:rPr lang="en-US" sz="3600" b="1" kern="12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600" b="1" kern="1200" dirty="0" err="1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lên</a:t>
          </a:r>
          <a:r>
            <a:rPr lang="en-US" sz="3600" b="1" kern="12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c</a:t>
          </a:r>
          <a:r>
            <a:rPr lang="vi-VN" sz="3600" b="1" kern="12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ơ</a:t>
          </a:r>
          <a:r>
            <a:rPr lang="en-US" sz="3600" b="1" kern="12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600" b="1" kern="1200" dirty="0" err="1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thể</a:t>
          </a:r>
          <a:r>
            <a:rPr lang="en-US" sz="3600" b="1" kern="12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600" b="1" kern="1200" dirty="0" err="1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của</a:t>
          </a:r>
          <a:r>
            <a:rPr lang="en-US" sz="3600" b="1" kern="12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600" b="1" kern="1200" dirty="0" err="1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chúng</a:t>
          </a:r>
          <a:r>
            <a:rPr lang="en-US" sz="3600" b="1" kern="12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ta</a:t>
          </a:r>
          <a:endParaRPr lang="en-US" sz="3600" kern="1200" dirty="0">
            <a:solidFill>
              <a:srgbClr val="7030A0"/>
            </a:solidFill>
          </a:endParaRPr>
        </a:p>
      </dsp:txBody>
      <dsp:txXfrm>
        <a:off x="3610896" y="463843"/>
        <a:ext cx="2711527" cy="2257547"/>
      </dsp:txXfrm>
    </dsp:sp>
    <dsp:sp modelId="{8DB95D6C-1414-48FF-A652-A788517E9E44}">
      <dsp:nvSpPr>
        <dsp:cNvPr id="0" name=""/>
        <dsp:cNvSpPr/>
      </dsp:nvSpPr>
      <dsp:spPr>
        <a:xfrm>
          <a:off x="6466432" y="1324276"/>
          <a:ext cx="360234" cy="707295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000" kern="1200"/>
        </a:p>
      </dsp:txBody>
      <dsp:txXfrm>
        <a:off x="6466432" y="1465735"/>
        <a:ext cx="252164" cy="424377"/>
      </dsp:txXfrm>
    </dsp:sp>
    <dsp:sp modelId="{FF41AC18-5176-4E4B-BA1D-FBDF0F150077}">
      <dsp:nvSpPr>
        <dsp:cNvPr id="0" name=""/>
        <dsp:cNvSpPr/>
      </dsp:nvSpPr>
      <dsp:spPr>
        <a:xfrm>
          <a:off x="7072348" y="393607"/>
          <a:ext cx="2851999" cy="2398019"/>
        </a:xfrm>
        <a:prstGeom prst="roundRect">
          <a:avLst>
            <a:gd name="adj" fmla="val 10000"/>
          </a:avLst>
        </a:prstGeom>
        <a:solidFill>
          <a:srgbClr val="C0E399"/>
        </a:solidFill>
        <a:ln w="12700" cap="flat" cmpd="sng" algn="ctr">
          <a:noFill/>
          <a:prstDash val="solid"/>
          <a:miter lim="800000"/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 dirty="0" err="1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Dễ</a:t>
          </a:r>
          <a:r>
            <a:rPr lang="en-US" sz="3600" b="1" kern="12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600" b="1" kern="1200" dirty="0" err="1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bị</a:t>
          </a:r>
          <a:r>
            <a:rPr lang="en-US" sz="3600" b="1" kern="12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600" b="1" kern="1200" dirty="0" err="1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nhức</a:t>
          </a:r>
          <a:r>
            <a:rPr lang="en-US" sz="3600" b="1" kern="12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600" b="1" kern="1200" dirty="0" err="1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đầu</a:t>
          </a:r>
          <a:r>
            <a:rPr lang="en-US" sz="3600" b="1" kern="12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3600" b="1" kern="1200" dirty="0" err="1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sổ</a:t>
          </a:r>
          <a:r>
            <a:rPr lang="en-US" sz="3600" b="1" kern="12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600" b="1" kern="1200" dirty="0" err="1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mũi</a:t>
          </a:r>
          <a:r>
            <a:rPr lang="en-US" sz="3600" b="1" kern="12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600" b="1" kern="1200" dirty="0" err="1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và</a:t>
          </a:r>
          <a:r>
            <a:rPr lang="en-US" sz="3600" b="1" kern="12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600" b="1" kern="1200" dirty="0" err="1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rất</a:t>
          </a:r>
          <a:r>
            <a:rPr lang="en-US" sz="3600" b="1" kern="12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600" b="1" kern="1200" dirty="0" err="1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có</a:t>
          </a:r>
          <a:r>
            <a:rPr lang="en-US" sz="3600" b="1" kern="12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600" b="1" kern="1200" dirty="0" err="1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hại</a:t>
          </a:r>
          <a:r>
            <a:rPr lang="en-US" sz="3600" b="1" kern="12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600" b="1" kern="1200" dirty="0" err="1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cho</a:t>
          </a:r>
          <a:r>
            <a:rPr lang="en-US" sz="3600" b="1" kern="12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600" b="1" kern="1200" dirty="0" err="1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mắt</a:t>
          </a:r>
          <a:r>
            <a:rPr lang="en-US" sz="3600" b="1" kern="12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en-US" sz="3600" kern="1200" dirty="0">
            <a:solidFill>
              <a:srgbClr val="7030A0"/>
            </a:solidFill>
          </a:endParaRPr>
        </a:p>
      </dsp:txBody>
      <dsp:txXfrm>
        <a:off x="7142584" y="463843"/>
        <a:ext cx="2711527" cy="225754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BF8379-5008-4F68-B4AD-38A8C0D03407}">
      <dsp:nvSpPr>
        <dsp:cNvPr id="0" name=""/>
        <dsp:cNvSpPr/>
      </dsp:nvSpPr>
      <dsp:spPr>
        <a:xfrm>
          <a:off x="5536" y="423123"/>
          <a:ext cx="2732704" cy="2077172"/>
        </a:xfrm>
        <a:prstGeom prst="roundRect">
          <a:avLst>
            <a:gd name="adj" fmla="val 10000"/>
          </a:avLst>
        </a:prstGeom>
        <a:solidFill>
          <a:srgbClr val="00B0F0">
            <a:alpha val="53000"/>
          </a:srgbClr>
        </a:solidFill>
        <a:ln w="1270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artDeco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 err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Đeo</a:t>
          </a:r>
          <a:r>
            <a:rPr lang="en-US" sz="3200" b="1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b="1" kern="1200" dirty="0" err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kính</a:t>
          </a:r>
          <a:r>
            <a:rPr lang="en-US" sz="3200" b="1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b="1" kern="1200" dirty="0" err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râm</a:t>
          </a:r>
          <a:r>
            <a:rPr lang="en-US" sz="3200" b="1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3200" b="1" kern="1200" dirty="0" err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đội</a:t>
          </a:r>
          <a:r>
            <a:rPr lang="en-US" sz="3200" b="1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b="1" kern="1200" dirty="0" err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mũ</a:t>
          </a:r>
          <a:r>
            <a:rPr lang="en-US" sz="3200" b="1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b="1" kern="1200" dirty="0" err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hoặc</a:t>
          </a:r>
          <a:r>
            <a:rPr lang="en-US" sz="3200" b="1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b="1" kern="1200" dirty="0" err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đi</a:t>
          </a:r>
          <a:r>
            <a:rPr lang="en-US" sz="3200" b="1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ô</a:t>
          </a:r>
          <a:endParaRPr lang="en-US" sz="3200" kern="1200" dirty="0">
            <a:solidFill>
              <a:srgbClr val="FF0000"/>
            </a:solidFill>
          </a:endParaRPr>
        </a:p>
      </dsp:txBody>
      <dsp:txXfrm>
        <a:off x="66374" y="483961"/>
        <a:ext cx="2611028" cy="1955496"/>
      </dsp:txXfrm>
    </dsp:sp>
    <dsp:sp modelId="{AF3A8379-AE9F-4C8F-8EC8-3926F5D8AA54}">
      <dsp:nvSpPr>
        <dsp:cNvPr id="0" name=""/>
        <dsp:cNvSpPr/>
      </dsp:nvSpPr>
      <dsp:spPr>
        <a:xfrm rot="19854">
          <a:off x="3016149" y="1134051"/>
          <a:ext cx="589186" cy="677710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900" kern="1200"/>
        </a:p>
      </dsp:txBody>
      <dsp:txXfrm>
        <a:off x="3016150" y="1269083"/>
        <a:ext cx="412430" cy="406626"/>
      </dsp:txXfrm>
    </dsp:sp>
    <dsp:sp modelId="{92C80635-FE4B-4157-ADC9-A487A5765F68}">
      <dsp:nvSpPr>
        <dsp:cNvPr id="0" name=""/>
        <dsp:cNvSpPr/>
      </dsp:nvSpPr>
      <dsp:spPr>
        <a:xfrm>
          <a:off x="3849894" y="446657"/>
          <a:ext cx="3194039" cy="2077172"/>
        </a:xfrm>
        <a:prstGeom prst="roundRect">
          <a:avLst>
            <a:gd name="adj" fmla="val 10000"/>
          </a:avLst>
        </a:prstGeom>
        <a:solidFill>
          <a:srgbClr val="00B0F0">
            <a:alpha val="53000"/>
          </a:srgbClr>
        </a:solidFill>
        <a:ln w="1270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artDeco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 err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Ngăn</a:t>
          </a:r>
          <a:r>
            <a:rPr lang="en-US" sz="3200" b="1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b="1" kern="1200" dirty="0" err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cho</a:t>
          </a:r>
          <a:r>
            <a:rPr lang="en-US" sz="3200" b="1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b="1" kern="1200" dirty="0" err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ánh</a:t>
          </a:r>
          <a:r>
            <a:rPr lang="en-US" sz="3200" b="1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b="1" kern="1200" dirty="0" err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sáng</a:t>
          </a:r>
          <a:r>
            <a:rPr lang="en-US" sz="3200" b="1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b="1" kern="1200" dirty="0" err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Mặt</a:t>
          </a:r>
          <a:r>
            <a:rPr lang="en-US" sz="3200" b="1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b="1" kern="1200" dirty="0" err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trời</a:t>
          </a:r>
          <a:r>
            <a:rPr lang="en-US" sz="3200" b="1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b="1" kern="1200" dirty="0" err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chiếu</a:t>
          </a:r>
          <a:r>
            <a:rPr lang="en-US" sz="3200" b="1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b="1" kern="1200" dirty="0" err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trực</a:t>
          </a:r>
          <a:r>
            <a:rPr lang="en-US" sz="3200" b="1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b="1" kern="1200" dirty="0" err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tiếp</a:t>
          </a:r>
          <a:r>
            <a:rPr lang="en-US" sz="3200" b="1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b="1" kern="1200" dirty="0" err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vào</a:t>
          </a:r>
          <a:r>
            <a:rPr lang="en-US" sz="3200" b="1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c</a:t>
          </a:r>
          <a:r>
            <a:rPr lang="vi-VN" sz="3200" b="1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ơ</a:t>
          </a:r>
          <a:r>
            <a:rPr lang="en-US" sz="3200" b="1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b="1" kern="1200" dirty="0" err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thể</a:t>
          </a:r>
          <a:r>
            <a:rPr lang="en-US" sz="3200" b="1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en-US" sz="3200" kern="1200" dirty="0">
            <a:solidFill>
              <a:srgbClr val="FF0000"/>
            </a:solidFill>
          </a:endParaRPr>
        </a:p>
      </dsp:txBody>
      <dsp:txXfrm>
        <a:off x="3910732" y="507495"/>
        <a:ext cx="3072363" cy="1955496"/>
      </dsp:txXfrm>
    </dsp:sp>
    <dsp:sp modelId="{8DB95D6C-1414-48FF-A652-A788517E9E44}">
      <dsp:nvSpPr>
        <dsp:cNvPr id="0" name=""/>
        <dsp:cNvSpPr/>
      </dsp:nvSpPr>
      <dsp:spPr>
        <a:xfrm rot="21579964">
          <a:off x="7312556" y="1133855"/>
          <a:ext cx="569500" cy="677710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900" kern="1200"/>
        </a:p>
      </dsp:txBody>
      <dsp:txXfrm>
        <a:off x="7312557" y="1269895"/>
        <a:ext cx="398650" cy="406626"/>
      </dsp:txXfrm>
    </dsp:sp>
    <dsp:sp modelId="{FF41AC18-5176-4E4B-BA1D-FBDF0F150077}">
      <dsp:nvSpPr>
        <dsp:cNvPr id="0" name=""/>
        <dsp:cNvSpPr/>
      </dsp:nvSpPr>
      <dsp:spPr>
        <a:xfrm>
          <a:off x="8118444" y="423123"/>
          <a:ext cx="2732704" cy="2077172"/>
        </a:xfrm>
        <a:prstGeom prst="roundRect">
          <a:avLst>
            <a:gd name="adj" fmla="val 10000"/>
          </a:avLst>
        </a:prstGeom>
        <a:solidFill>
          <a:srgbClr val="00B0F0">
            <a:alpha val="53000"/>
          </a:srgbClr>
        </a:solidFill>
        <a:ln w="1270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artDeco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 err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Bảo</a:t>
          </a:r>
          <a:r>
            <a:rPr lang="en-US" sz="3200" b="1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b="1" kern="1200" dirty="0" err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vệ</a:t>
          </a:r>
          <a:r>
            <a:rPr lang="en-US" sz="3200" b="1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đ</a:t>
          </a:r>
          <a:r>
            <a:rPr lang="vi-VN" sz="3200" b="1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ược sức khỏe và mắt.</a:t>
          </a:r>
          <a:endParaRPr lang="en-US" sz="3200" kern="1200" dirty="0">
            <a:solidFill>
              <a:srgbClr val="FF0000"/>
            </a:solidFill>
          </a:endParaRPr>
        </a:p>
      </dsp:txBody>
      <dsp:txXfrm>
        <a:off x="8179282" y="483961"/>
        <a:ext cx="2611028" cy="19554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24492D-B3D6-4AE2-8133-CDD7A7DE2D2C}" type="datetimeFigureOut">
              <a:rPr lang="en-US" smtClean="0"/>
              <a:t>10/30/2023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D204DD-40C9-4B59-A5C5-45D8032D6C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104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err="1"/>
              <a:t>Thiết</a:t>
            </a:r>
            <a:r>
              <a:rPr lang="en-US" altLang="zh-CN" dirty="0"/>
              <a:t> </a:t>
            </a:r>
            <a:r>
              <a:rPr lang="en-US" altLang="zh-CN" dirty="0" err="1"/>
              <a:t>kế</a:t>
            </a:r>
            <a:r>
              <a:rPr lang="en-US" altLang="zh-CN" dirty="0"/>
              <a:t>: </a:t>
            </a:r>
            <a:r>
              <a:rPr lang="en-US" altLang="zh-CN" dirty="0" err="1"/>
              <a:t>Hương</a:t>
            </a:r>
            <a:r>
              <a:rPr lang="en-US" altLang="zh-CN" dirty="0"/>
              <a:t> </a:t>
            </a:r>
            <a:r>
              <a:rPr lang="en-US" altLang="zh-CN" dirty="0" err="1"/>
              <a:t>Thảo</a:t>
            </a:r>
            <a:r>
              <a:rPr lang="en-US" altLang="zh-CN" dirty="0"/>
              <a:t> – </a:t>
            </a:r>
            <a:r>
              <a:rPr lang="en-US" altLang="zh-CN" dirty="0" err="1"/>
              <a:t>Zalo</a:t>
            </a:r>
            <a:r>
              <a:rPr lang="en-US" altLang="zh-CN" dirty="0"/>
              <a:t> 0972.115.126. </a:t>
            </a:r>
            <a:r>
              <a:rPr lang="en-US" altLang="zh-CN" dirty="0" err="1"/>
              <a:t>Các</a:t>
            </a:r>
            <a:r>
              <a:rPr lang="en-US" altLang="zh-CN" dirty="0"/>
              <a:t> nick </a:t>
            </a:r>
            <a:r>
              <a:rPr lang="en-US" altLang="zh-CN" dirty="0" err="1"/>
              <a:t>khác</a:t>
            </a:r>
            <a:r>
              <a:rPr lang="en-US" altLang="zh-CN" dirty="0"/>
              <a:t> </a:t>
            </a:r>
            <a:r>
              <a:rPr lang="en-US" altLang="zh-CN" dirty="0" err="1"/>
              <a:t>đều</a:t>
            </a:r>
            <a:r>
              <a:rPr lang="en-US" altLang="zh-CN" dirty="0"/>
              <a:t> </a:t>
            </a:r>
            <a:r>
              <a:rPr lang="en-US" altLang="zh-CN" dirty="0" err="1"/>
              <a:t>là</a:t>
            </a:r>
            <a:r>
              <a:rPr lang="en-US" altLang="zh-CN" dirty="0"/>
              <a:t> </a:t>
            </a:r>
            <a:r>
              <a:rPr lang="en-US" altLang="zh-CN" dirty="0" err="1"/>
              <a:t>giả</a:t>
            </a:r>
            <a:r>
              <a:rPr lang="en-US" altLang="zh-CN" dirty="0"/>
              <a:t> </a:t>
            </a:r>
            <a:r>
              <a:rPr lang="en-US" altLang="zh-CN" dirty="0" err="1"/>
              <a:t>mạo</a:t>
            </a:r>
            <a:r>
              <a:rPr lang="en-US" altLang="zh-CN" dirty="0"/>
              <a:t>, </a:t>
            </a:r>
            <a:r>
              <a:rPr lang="en-US" altLang="zh-CN" dirty="0" err="1"/>
              <a:t>ăn</a:t>
            </a:r>
            <a:r>
              <a:rPr lang="en-US" altLang="zh-CN" dirty="0"/>
              <a:t> </a:t>
            </a:r>
            <a:r>
              <a:rPr lang="en-US" altLang="zh-CN" dirty="0" err="1"/>
              <a:t>cắp</a:t>
            </a:r>
            <a:r>
              <a:rPr lang="en-US" altLang="zh-CN" dirty="0"/>
              <a:t> </a:t>
            </a:r>
            <a:r>
              <a:rPr lang="en-US" altLang="zh-CN" dirty="0" err="1"/>
              <a:t>chất</a:t>
            </a:r>
            <a:r>
              <a:rPr lang="en-US" altLang="zh-CN" dirty="0"/>
              <a:t> </a:t>
            </a:r>
            <a:r>
              <a:rPr lang="en-US" altLang="zh-CN" dirty="0" err="1"/>
              <a:t>xám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317DC3-9E81-4AD0-A936-84F85864434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46133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317DC3-9E81-4AD0-A936-84F85864434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75810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202F42-8E37-417F-B7D4-5F68870918A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33721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317DC3-9E81-4AD0-A936-84F85864434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54317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317DC3-9E81-4AD0-A936-84F85864434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53345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 err="1"/>
              <a:t>Thiết</a:t>
            </a:r>
            <a:r>
              <a:rPr lang="en-US" altLang="zh-CN" dirty="0"/>
              <a:t> </a:t>
            </a:r>
            <a:r>
              <a:rPr lang="en-US" altLang="zh-CN" dirty="0" err="1"/>
              <a:t>kế</a:t>
            </a:r>
            <a:r>
              <a:rPr lang="en-US" altLang="zh-CN" dirty="0"/>
              <a:t>: </a:t>
            </a:r>
            <a:r>
              <a:rPr lang="en-US" altLang="zh-CN" dirty="0" err="1"/>
              <a:t>Hương</a:t>
            </a:r>
            <a:r>
              <a:rPr lang="en-US" altLang="zh-CN" dirty="0"/>
              <a:t> </a:t>
            </a:r>
            <a:r>
              <a:rPr lang="en-US" altLang="zh-CN" dirty="0" err="1"/>
              <a:t>Thảo</a:t>
            </a:r>
            <a:r>
              <a:rPr lang="en-US" altLang="zh-CN" dirty="0"/>
              <a:t> – </a:t>
            </a:r>
            <a:r>
              <a:rPr lang="en-US" altLang="zh-CN" dirty="0" err="1"/>
              <a:t>Zalo</a:t>
            </a:r>
            <a:r>
              <a:rPr lang="en-US" altLang="zh-CN" dirty="0"/>
              <a:t> 0972.115.126. </a:t>
            </a:r>
            <a:r>
              <a:rPr lang="en-US" altLang="zh-CN" dirty="0" err="1"/>
              <a:t>Các</a:t>
            </a:r>
            <a:r>
              <a:rPr lang="en-US" altLang="zh-CN" dirty="0"/>
              <a:t> nick </a:t>
            </a:r>
            <a:r>
              <a:rPr lang="en-US" altLang="zh-CN" dirty="0" err="1"/>
              <a:t>khác</a:t>
            </a:r>
            <a:r>
              <a:rPr lang="en-US" altLang="zh-CN" dirty="0"/>
              <a:t> </a:t>
            </a:r>
            <a:r>
              <a:rPr lang="en-US" altLang="zh-CN" dirty="0" err="1"/>
              <a:t>đều</a:t>
            </a:r>
            <a:r>
              <a:rPr lang="en-US" altLang="zh-CN" dirty="0"/>
              <a:t> </a:t>
            </a:r>
            <a:r>
              <a:rPr lang="en-US" altLang="zh-CN" dirty="0" err="1"/>
              <a:t>là</a:t>
            </a:r>
            <a:r>
              <a:rPr lang="en-US" altLang="zh-CN" dirty="0"/>
              <a:t> </a:t>
            </a:r>
            <a:r>
              <a:rPr lang="en-US" altLang="zh-CN" dirty="0" err="1"/>
              <a:t>giả</a:t>
            </a:r>
            <a:r>
              <a:rPr lang="en-US" altLang="zh-CN" dirty="0"/>
              <a:t> </a:t>
            </a:r>
            <a:r>
              <a:rPr lang="en-US" altLang="zh-CN" dirty="0" err="1"/>
              <a:t>mạo</a:t>
            </a:r>
            <a:r>
              <a:rPr lang="en-US" altLang="zh-CN" dirty="0"/>
              <a:t>, </a:t>
            </a:r>
            <a:r>
              <a:rPr lang="en-US" altLang="zh-CN" dirty="0" err="1"/>
              <a:t>ăn</a:t>
            </a:r>
            <a:r>
              <a:rPr lang="en-US" altLang="zh-CN" dirty="0"/>
              <a:t> </a:t>
            </a:r>
            <a:r>
              <a:rPr lang="en-US" altLang="zh-CN" dirty="0" err="1"/>
              <a:t>cắp</a:t>
            </a:r>
            <a:r>
              <a:rPr lang="en-US" altLang="zh-CN" dirty="0"/>
              <a:t> </a:t>
            </a:r>
            <a:r>
              <a:rPr lang="en-US" altLang="zh-CN" dirty="0" err="1"/>
              <a:t>chất</a:t>
            </a:r>
            <a:r>
              <a:rPr lang="en-US" altLang="zh-CN" dirty="0"/>
              <a:t> </a:t>
            </a:r>
            <a:r>
              <a:rPr lang="en-US" altLang="zh-CN" dirty="0" err="1"/>
              <a:t>xám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317DC3-9E81-4AD0-A936-84F85864434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55340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317DC3-9E81-4AD0-A936-84F85864434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95087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317DC3-9E81-4AD0-A936-84F85864434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58732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317DC3-9E81-4AD0-A936-84F85864434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28657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317DC3-9E81-4AD0-A936-84F85864434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0042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317DC3-9E81-4AD0-A936-84F85864434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07693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317DC3-9E81-4AD0-A936-84F85864434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86686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317DC3-9E81-4AD0-A936-84F85864434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83446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317DC3-9E81-4AD0-A936-84F85864434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67877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317DC3-9E81-4AD0-A936-84F85864434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83260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317DC3-9E81-4AD0-A936-84F85864434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51600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317DC3-9E81-4AD0-A936-84F85864434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2889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317DC3-9E81-4AD0-A936-84F85864434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060003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317DC3-9E81-4AD0-A936-84F85864434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453256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317DC3-9E81-4AD0-A936-84F85864434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510282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317DC3-9E81-4AD0-A936-84F85864434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85974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317DC3-9E81-4AD0-A936-84F85864434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990427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317DC3-9E81-4AD0-A936-84F85864434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697470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257005-9DF1-4E0F-BD9B-73F2E6C1A77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388522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317DC3-9E81-4AD0-A936-84F85864434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833576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317DC3-9E81-4AD0-A936-84F85864434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430816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6FC046-8A97-4656-9FE3-391D737F1C6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036923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 err="1"/>
              <a:t>Thiết</a:t>
            </a:r>
            <a:r>
              <a:rPr lang="en-US" altLang="zh-CN" dirty="0"/>
              <a:t> </a:t>
            </a:r>
            <a:r>
              <a:rPr lang="en-US" altLang="zh-CN" dirty="0" err="1"/>
              <a:t>kế</a:t>
            </a:r>
            <a:r>
              <a:rPr lang="en-US" altLang="zh-CN" dirty="0"/>
              <a:t>: </a:t>
            </a:r>
            <a:r>
              <a:rPr lang="en-US" altLang="zh-CN" dirty="0" err="1"/>
              <a:t>Hương</a:t>
            </a:r>
            <a:r>
              <a:rPr lang="en-US" altLang="zh-CN" dirty="0"/>
              <a:t> </a:t>
            </a:r>
            <a:r>
              <a:rPr lang="en-US" altLang="zh-CN" dirty="0" err="1"/>
              <a:t>Thảo</a:t>
            </a:r>
            <a:r>
              <a:rPr lang="en-US" altLang="zh-CN" dirty="0"/>
              <a:t> – </a:t>
            </a:r>
            <a:r>
              <a:rPr lang="en-US" altLang="zh-CN" dirty="0" err="1"/>
              <a:t>Zalo</a:t>
            </a:r>
            <a:r>
              <a:rPr lang="en-US" altLang="zh-CN" dirty="0"/>
              <a:t> 0972.115.126. </a:t>
            </a:r>
            <a:r>
              <a:rPr lang="en-US" altLang="zh-CN" dirty="0" err="1"/>
              <a:t>Các</a:t>
            </a:r>
            <a:r>
              <a:rPr lang="en-US" altLang="zh-CN" dirty="0"/>
              <a:t> nick </a:t>
            </a:r>
            <a:r>
              <a:rPr lang="en-US" altLang="zh-CN" dirty="0" err="1"/>
              <a:t>khác</a:t>
            </a:r>
            <a:r>
              <a:rPr lang="en-US" altLang="zh-CN" dirty="0"/>
              <a:t> </a:t>
            </a:r>
            <a:r>
              <a:rPr lang="en-US" altLang="zh-CN" dirty="0" err="1"/>
              <a:t>đều</a:t>
            </a:r>
            <a:r>
              <a:rPr lang="en-US" altLang="zh-CN" dirty="0"/>
              <a:t> </a:t>
            </a:r>
            <a:r>
              <a:rPr lang="en-US" altLang="zh-CN" dirty="0" err="1"/>
              <a:t>là</a:t>
            </a:r>
            <a:r>
              <a:rPr lang="en-US" altLang="zh-CN" dirty="0"/>
              <a:t> </a:t>
            </a:r>
            <a:r>
              <a:rPr lang="en-US" altLang="zh-CN" dirty="0" err="1"/>
              <a:t>giả</a:t>
            </a:r>
            <a:r>
              <a:rPr lang="en-US" altLang="zh-CN" dirty="0"/>
              <a:t> </a:t>
            </a:r>
            <a:r>
              <a:rPr lang="en-US" altLang="zh-CN" dirty="0" err="1"/>
              <a:t>mạo</a:t>
            </a:r>
            <a:r>
              <a:rPr lang="en-US" altLang="zh-CN" dirty="0"/>
              <a:t>, </a:t>
            </a:r>
            <a:r>
              <a:rPr lang="en-US" altLang="zh-CN" dirty="0" err="1"/>
              <a:t>ăn</a:t>
            </a:r>
            <a:r>
              <a:rPr lang="en-US" altLang="zh-CN" dirty="0"/>
              <a:t> </a:t>
            </a:r>
            <a:r>
              <a:rPr lang="en-US" altLang="zh-CN" dirty="0" err="1"/>
              <a:t>cắp</a:t>
            </a:r>
            <a:r>
              <a:rPr lang="en-US" altLang="zh-CN" dirty="0"/>
              <a:t> </a:t>
            </a:r>
            <a:r>
              <a:rPr lang="en-US" altLang="zh-CN" dirty="0" err="1"/>
              <a:t>chất</a:t>
            </a:r>
            <a:r>
              <a:rPr lang="en-US" altLang="zh-CN" dirty="0"/>
              <a:t> </a:t>
            </a:r>
            <a:r>
              <a:rPr lang="en-US" altLang="zh-CN"/>
              <a:t>xám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317DC3-9E81-4AD0-A936-84F85864434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34300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png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0AB38E2-B266-4288-B9DD-4905CFA76E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0EA4301-5155-4BD4-9AC3-16630C6782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7BD2CF0-2577-44FE-8453-14E518538B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F60BB-F35E-474B-9C9E-0665395C7660}" type="datetimeFigureOut">
              <a:rPr lang="zh-CN" altLang="en-US" smtClean="0"/>
              <a:t>2023/10/30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A2DF4F4-1623-494E-8C60-DE9679D28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8C3E3C4-02D6-47B2-A9D8-39890D185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6760A-D0DE-4BF2-98C8-4B1EC02CEA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7532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EF5065D-BD3F-4146-9A8B-D15F7DEEAD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8B6D5D6-493C-4C9A-AEB5-320ADA8B8D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576ED60-A066-4816-94A2-A8EC16C90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F60BB-F35E-474B-9C9E-0665395C7660}" type="datetimeFigureOut">
              <a:rPr lang="zh-CN" altLang="en-US" smtClean="0"/>
              <a:t>2023/10/30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9F647EB-59D1-4148-8C92-CFD096979B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22D0B3F-CDA0-462F-89AC-998AB8CE2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6760A-D0DE-4BF2-98C8-4B1EC02CEA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9261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86B2102-F974-4A94-9A55-8ABD093637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F143D11-8B76-4D6E-96CB-C160645AAB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AFE6694-8C54-4BAD-8F35-4AFF7AFB8B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F60BB-F35E-474B-9C9E-0665395C7660}" type="datetimeFigureOut">
              <a:rPr lang="zh-CN" altLang="en-US" smtClean="0"/>
              <a:t>2023/10/30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4180A03-7483-4A39-BC3E-80C6CAE1E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10099E9-EBBC-408F-8993-70F6764BC4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6760A-D0DE-4BF2-98C8-4B1EC02CEA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056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AA5C56A-26C2-4583-8330-E8C3CDBF06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CDAE22F-F843-45C9-B3D0-26714E764A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45AD5E5-7A37-4E2D-B7BB-6C2D44FA3C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D6394B4-6534-4436-B4D1-B76F8BDF21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F60BB-F35E-474B-9C9E-0665395C7660}" type="datetimeFigureOut">
              <a:rPr lang="zh-CN" altLang="en-US" smtClean="0"/>
              <a:t>2023/10/30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EDD735E-B0C4-45E5-B56E-14D9DA41D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CB5180D-8937-4900-B93D-3BD122AF9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6760A-D0DE-4BF2-98C8-4B1EC02CEA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7661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41F0695-9839-4AE9-9B4A-267E17A11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BB814F7-E4A1-463E-AA16-C89B270398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BF7CBC6-8636-411B-9BD2-812B65F7C6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F6EE4ED6-97D8-43D4-8AE7-0A57E47051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94D4B1DA-396B-4230-8248-060DF01DF1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E0CEE93D-4808-4318-AD79-27AE96E76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F60BB-F35E-474B-9C9E-0665395C7660}" type="datetimeFigureOut">
              <a:rPr lang="zh-CN" altLang="en-US" smtClean="0"/>
              <a:t>2023/10/30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E597C355-3108-4EED-9646-9B51FDBAD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C2407B2A-38CF-4CB3-BF07-41BBB26893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6760A-D0DE-4BF2-98C8-4B1EC02CEA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3709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E589931-4B0D-4B59-BD28-5D317B915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3930F78D-02CB-48A2-9ABF-D4A8C0B2D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F60BB-F35E-474B-9C9E-0665395C7660}" type="datetimeFigureOut">
              <a:rPr lang="zh-CN" altLang="en-US" smtClean="0"/>
              <a:t>2023/10/30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86EC72A4-DCDF-4231-8B86-9F65E54C1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62B6373-4E32-4AC4-B9FE-EA4FC2F50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6760A-D0DE-4BF2-98C8-4B1EC02CEA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4714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4CFBA956-C168-4DF7-933B-417AAFD6D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F60BB-F35E-474B-9C9E-0665395C7660}" type="datetimeFigureOut">
              <a:rPr lang="zh-CN" altLang="en-US" smtClean="0"/>
              <a:t>2023/10/30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7B44DE79-DBBF-4D4C-A7C7-C6F8BC79E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C6015BE-8333-43B4-AC5C-B84D8895A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6760A-D0DE-4BF2-98C8-4B1EC02CEA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794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867821A-C2DC-46C2-9CE9-0730F4E3F9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BAE7242-2459-4876-A384-75E50A565A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F114163-E7C2-4013-A4DE-9D4994FE8B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A471F18-D0D9-4D66-A53D-F002A936CE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F60BB-F35E-474B-9C9E-0665395C7660}" type="datetimeFigureOut">
              <a:rPr lang="zh-CN" altLang="en-US" smtClean="0"/>
              <a:t>2023/10/30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E07FC54-63C3-4D8E-BA28-A15203315B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0BCA69B-49C3-4568-84D5-69E84FAFB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6760A-D0DE-4BF2-98C8-4B1EC02CEA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8966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E91CAF9-7575-4414-A429-B0DC5FBDC7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19F672C3-9C7E-4E9A-9AAB-C1683D52EB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65345FF-7CB2-45D6-A84B-FBF8FDB465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1A6FB90-5D9E-4092-B032-94D99592B8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F60BB-F35E-474B-9C9E-0665395C7660}" type="datetimeFigureOut">
              <a:rPr lang="zh-CN" altLang="en-US" smtClean="0"/>
              <a:t>2023/10/30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239CE49-D093-4F9A-9FE4-DA4B98FA81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9F4974E-75DA-42C2-9291-4DBD4B65B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6760A-D0DE-4BF2-98C8-4B1EC02CEA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9209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1D2E717-FB4B-4861-AB72-BA9832A38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F8CFE1C9-5671-4111-ABB1-EEA8B9C963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4C82FF4-4E9A-4225-B279-B7756F5EB3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F60BB-F35E-474B-9C9E-0665395C7660}" type="datetimeFigureOut">
              <a:rPr lang="zh-CN" altLang="en-US" smtClean="0"/>
              <a:t>2023/10/30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A3FEC88-71D9-42C0-B67C-55A1932FB1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AC3C9D3-000B-4F5D-8CF0-AE2F70E4E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6760A-D0DE-4BF2-98C8-4B1EC02CEA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3475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EC519C0D-4B4F-48D1-A61C-F6551A0B22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91A1BB63-D72B-4551-953B-7948F53398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0F7660F-588B-4B5D-8708-59C70A3813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F60BB-F35E-474B-9C9E-0665395C7660}" type="datetimeFigureOut">
              <a:rPr lang="zh-CN" altLang="en-US" smtClean="0"/>
              <a:t>2023/10/30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7314C08-B660-4833-A0DA-F989673CAA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AB32CFE-7AFA-43CC-A7C0-6375D233EC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6760A-D0DE-4BF2-98C8-4B1EC02CEA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7336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FE3333-75B2-4745-AF58-812DCE7204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26C01C-D6AD-4768-9A62-AC57720205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2A4877-3B66-4C54-A28B-97C39AC2D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593A9-40E4-4715-BB88-DD783705E2B1}" type="datetimeFigureOut">
              <a:rPr lang="en-US" smtClean="0"/>
              <a:t>10/30/2023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D29427-8EFC-4B56-9706-F68E7ABF5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8107B7-FECB-48E6-B3D9-E87865BCA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6A31A-DEAA-4B37-8FF5-8436683131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541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78F42-097B-416F-8946-30DDCEE119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51C547-E4BC-423F-AD8B-29D63A2A2A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C94566-CDA4-4741-B964-6576CAC6BD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593A9-40E4-4715-BB88-DD783705E2B1}" type="datetimeFigureOut">
              <a:rPr lang="en-US" smtClean="0"/>
              <a:t>10/30/2023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D5C0DB-9765-4A30-8E83-3ABFBAED1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DAF23C-6EDE-43B4-B49B-DA449F0EC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6A31A-DEAA-4B37-8FF5-8436683131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643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03C35-4E0C-4994-8A80-FD7CDD51A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C8C5F1-B2C4-44FB-9A3D-EC79E0FCE3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0ECF44-5EAA-4073-912F-289673BFD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593A9-40E4-4715-BB88-DD783705E2B1}" type="datetimeFigureOut">
              <a:rPr lang="en-US" smtClean="0"/>
              <a:t>10/30/2023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AFDC7E-23A7-4CFE-BA10-AC8231359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6D79EE-629F-4DC1-905F-C74B59330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6A31A-DEAA-4B37-8FF5-8436683131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067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405928-898B-45B1-A7DA-3972F1F08E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F9798A-314F-4957-97C6-A5E211E153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F3C6BF-7E3F-43B5-A92B-8831CEB389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FEF661-BA2D-4BF4-AB69-784F8ACA3B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593A9-40E4-4715-BB88-DD783705E2B1}" type="datetimeFigureOut">
              <a:rPr lang="en-US" smtClean="0"/>
              <a:t>10/30/2023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B4EF0E-3256-4E31-8B1F-889EE6BF6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8B174D-886E-4312-A48D-132F9385D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6A31A-DEAA-4B37-8FF5-8436683131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124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EEBD02-BAC7-4DD8-A4B7-95774C9E9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F2AEC2-9F0D-4CDE-A50A-69C6E0E74C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3F7EFF-F9A3-40EE-86C6-655E8D4D95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F1A951-F4D9-4C17-AFC7-E034211C29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B38F376-0DF0-403F-8142-CA4A8FAA0A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F582C31-A641-4725-999F-7E94BBF63D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593A9-40E4-4715-BB88-DD783705E2B1}" type="datetimeFigureOut">
              <a:rPr lang="en-US" smtClean="0"/>
              <a:t>10/30/2023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249091D-33C3-4D3B-ABB8-3AEEDE707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138F5F0-80C4-4386-80EE-D1AF60772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6A31A-DEAA-4B37-8FF5-8436683131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679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4D7B0-807A-47B4-81BC-E49C21B391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327401-68DA-4A4E-B91C-FDAC7AD1FA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593A9-40E4-4715-BB88-DD783705E2B1}" type="datetimeFigureOut">
              <a:rPr lang="en-US" smtClean="0"/>
              <a:t>10/30/2023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AA7212-36F2-4B5E-8F78-5B9B8003B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E7EF3C-F38C-44FC-9151-E747A01EF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6A31A-DEAA-4B37-8FF5-8436683131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531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C465C24-7A23-4259-86C5-8616EADDB8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593A9-40E4-4715-BB88-DD783705E2B1}" type="datetimeFigureOut">
              <a:rPr lang="en-US" smtClean="0"/>
              <a:t>10/30/2023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EF5AE87-9D38-4D78-8C8E-C7DBFF8E46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1D5D5D-EB57-463F-8B74-C578DFFC8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6A31A-DEAA-4B37-8FF5-8436683131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877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F337C-9153-4184-AA44-7FD3192F44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B79437-9AC3-40D3-8983-14F454E85A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8B4F61-9881-4B40-AC7C-E93ADDFA8D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F9D15D-8888-4032-A812-C6E80587F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593A9-40E4-4715-BB88-DD783705E2B1}" type="datetimeFigureOut">
              <a:rPr lang="en-US" smtClean="0"/>
              <a:t>10/30/2023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3571E9-C45A-4FCC-8BC4-20601D73F1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196BAE-FAEA-4EB9-9636-59D322EDF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6A31A-DEAA-4B37-8FF5-8436683131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746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C175C-C830-47F7-9AA9-5C876D88C6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8235759-141D-469F-9A1F-3E6CD3F7A7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0F29D7-969E-4248-8F51-433C03D4B3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A40237-12B0-4EC6-9BAE-D1D7AB43EF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593A9-40E4-4715-BB88-DD783705E2B1}" type="datetimeFigureOut">
              <a:rPr lang="en-US" smtClean="0"/>
              <a:t>10/30/2023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EB2865-03B6-4860-8949-23A21F5A0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85C6FE-BB3D-466A-B474-AA9A0FBDA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6A31A-DEAA-4B37-8FF5-8436683131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003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CEB8BC-EFD0-4528-945F-A5F6FEB5C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E3B003-1B17-4E01-8776-3EFEBB1A48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273CF8-80E1-4017-B864-BC06C13601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593A9-40E4-4715-BB88-DD783705E2B1}" type="datetimeFigureOut">
              <a:rPr lang="en-US" smtClean="0"/>
              <a:t>10/30/2023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C8E2CD-F983-4360-9C8F-244C4659EC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E7DF1D-EE58-4A68-86A7-FC994F3FBB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6A31A-DEAA-4B37-8FF5-8436683131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130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7AE1EB0-E0E7-4A3D-BD57-28106C101F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E94DBC-B5B6-48A2-972C-2B4479D1D8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F7C64C-6C71-4F0C-99F9-08B03E658A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593A9-40E4-4715-BB88-DD783705E2B1}" type="datetimeFigureOut">
              <a:rPr lang="en-US" smtClean="0"/>
              <a:t>10/30/2023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F7E54B-C0BC-426A-B4D5-DEA7D03A5D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FF72D2-E0BC-4EAC-9A8C-0339621EB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6A31A-DEAA-4B37-8FF5-8436683131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26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2">
            <a:extLst>
              <a:ext uri="{FF2B5EF4-FFF2-40B4-BE49-F238E27FC236}">
                <a16:creationId xmlns:a16="http://schemas.microsoft.com/office/drawing/2014/main" id="{FA0ECD50-6E3B-42B1-A2C6-BE2F514E538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165" y="0"/>
            <a:ext cx="10023835" cy="6858000"/>
          </a:xfrm>
          <a:prstGeom prst="rect">
            <a:avLst/>
          </a:prstGeom>
        </p:spPr>
      </p:pic>
      <p:pic>
        <p:nvPicPr>
          <p:cNvPr id="8" name="图片 14">
            <a:extLst>
              <a:ext uri="{FF2B5EF4-FFF2-40B4-BE49-F238E27FC236}">
                <a16:creationId xmlns:a16="http://schemas.microsoft.com/office/drawing/2014/main" id="{84D50446-63E4-45A8-82B0-468E5361BD9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719"/>
          <a:stretch/>
        </p:blipFill>
        <p:spPr>
          <a:xfrm flipH="1">
            <a:off x="0" y="0"/>
            <a:ext cx="2188588" cy="6858000"/>
          </a:xfrm>
          <a:prstGeom prst="rect">
            <a:avLst/>
          </a:prstGeom>
        </p:spPr>
      </p:pic>
      <p:sp>
        <p:nvSpPr>
          <p:cNvPr id="4" name="Rectangle 3"/>
          <p:cNvSpPr/>
          <p:nvPr userDrawn="1"/>
        </p:nvSpPr>
        <p:spPr>
          <a:xfrm>
            <a:off x="136283" y="0"/>
            <a:ext cx="110799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Algerian" panose="04020705040A02060702" pitchFamily="82" charset="0"/>
              </a:rPr>
              <a:t>KTUTS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10965648" y="6396335"/>
            <a:ext cx="110799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Algerian" panose="04020705040A02060702" pitchFamily="82" charset="0"/>
              </a:rPr>
              <a:t>KTUTS</a:t>
            </a:r>
          </a:p>
        </p:txBody>
      </p:sp>
    </p:spTree>
    <p:extLst>
      <p:ext uri="{BB962C8B-B14F-4D97-AF65-F5344CB8AC3E}">
        <p14:creationId xmlns:p14="http://schemas.microsoft.com/office/powerpoint/2010/main" val="371128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3023233-F927-4518-A423-66A8E62FE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0D5ACC5-720E-4889-BC80-E3A4A0EA92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04F17C7-D264-4E6D-B540-93BD3C4F11F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  <a:t>2023/10/30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E7D9222-2A75-4914-A58C-DC0EA0DBD2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A6FAC89-C0D0-441F-80F7-910664F9E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14">
            <a:extLst>
              <a:ext uri="{FF2B5EF4-FFF2-40B4-BE49-F238E27FC236}">
                <a16:creationId xmlns:a16="http://schemas.microsoft.com/office/drawing/2014/main" id="{84D50446-63E4-45A8-82B0-468E5361BD9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719"/>
          <a:stretch/>
        </p:blipFill>
        <p:spPr>
          <a:xfrm flipH="1">
            <a:off x="0" y="0"/>
            <a:ext cx="2188588" cy="6858000"/>
          </a:xfrm>
          <a:prstGeom prst="rect">
            <a:avLst/>
          </a:prstGeom>
        </p:spPr>
      </p:pic>
      <p:pic>
        <p:nvPicPr>
          <p:cNvPr id="8" name="图片 14">
            <a:extLst>
              <a:ext uri="{FF2B5EF4-FFF2-40B4-BE49-F238E27FC236}">
                <a16:creationId xmlns:a16="http://schemas.microsoft.com/office/drawing/2014/main" id="{84D50446-63E4-45A8-82B0-468E5361BD9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719"/>
          <a:stretch/>
        </p:blipFill>
        <p:spPr>
          <a:xfrm flipH="1">
            <a:off x="2148796" y="8022"/>
            <a:ext cx="2188588" cy="6858000"/>
          </a:xfrm>
          <a:prstGeom prst="rect">
            <a:avLst/>
          </a:prstGeom>
        </p:spPr>
      </p:pic>
      <p:pic>
        <p:nvPicPr>
          <p:cNvPr id="9" name="图片 14">
            <a:extLst>
              <a:ext uri="{FF2B5EF4-FFF2-40B4-BE49-F238E27FC236}">
                <a16:creationId xmlns:a16="http://schemas.microsoft.com/office/drawing/2014/main" id="{84D50446-63E4-45A8-82B0-468E5361BD9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719"/>
          <a:stretch/>
        </p:blipFill>
        <p:spPr>
          <a:xfrm flipH="1">
            <a:off x="4313634" y="8022"/>
            <a:ext cx="2188588" cy="6858000"/>
          </a:xfrm>
          <a:prstGeom prst="rect">
            <a:avLst/>
          </a:prstGeom>
        </p:spPr>
      </p:pic>
      <p:pic>
        <p:nvPicPr>
          <p:cNvPr id="10" name="图片 14">
            <a:extLst>
              <a:ext uri="{FF2B5EF4-FFF2-40B4-BE49-F238E27FC236}">
                <a16:creationId xmlns:a16="http://schemas.microsoft.com/office/drawing/2014/main" id="{84D50446-63E4-45A8-82B0-468E5361BD9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719"/>
          <a:stretch/>
        </p:blipFill>
        <p:spPr>
          <a:xfrm flipH="1">
            <a:off x="6478472" y="2"/>
            <a:ext cx="2188588" cy="6858000"/>
          </a:xfrm>
          <a:prstGeom prst="rect">
            <a:avLst/>
          </a:prstGeom>
        </p:spPr>
      </p:pic>
      <p:pic>
        <p:nvPicPr>
          <p:cNvPr id="11" name="图片 14">
            <a:extLst>
              <a:ext uri="{FF2B5EF4-FFF2-40B4-BE49-F238E27FC236}">
                <a16:creationId xmlns:a16="http://schemas.microsoft.com/office/drawing/2014/main" id="{84D50446-63E4-45A8-82B0-468E5361BD9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719"/>
          <a:stretch/>
        </p:blipFill>
        <p:spPr>
          <a:xfrm flipH="1">
            <a:off x="8643310" y="8022"/>
            <a:ext cx="2188588" cy="6858000"/>
          </a:xfrm>
          <a:prstGeom prst="rect">
            <a:avLst/>
          </a:prstGeom>
        </p:spPr>
      </p:pic>
      <p:pic>
        <p:nvPicPr>
          <p:cNvPr id="12" name="图片 14">
            <a:extLst>
              <a:ext uri="{FF2B5EF4-FFF2-40B4-BE49-F238E27FC236}">
                <a16:creationId xmlns:a16="http://schemas.microsoft.com/office/drawing/2014/main" id="{84D50446-63E4-45A8-82B0-468E5361BD9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8" r="72719"/>
          <a:stretch/>
        </p:blipFill>
        <p:spPr>
          <a:xfrm flipH="1">
            <a:off x="10760022" y="2"/>
            <a:ext cx="1485993" cy="6858000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136283" y="0"/>
            <a:ext cx="110799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Algerian" panose="04020705040A02060702" pitchFamily="82" charset="0"/>
              </a:rPr>
              <a:t>KTUTS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10965648" y="6396335"/>
            <a:ext cx="110799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Algerian" panose="04020705040A02060702" pitchFamily="82" charset="0"/>
              </a:rPr>
              <a:t>KTUTS</a:t>
            </a:r>
          </a:p>
        </p:txBody>
      </p:sp>
    </p:spTree>
    <p:extLst>
      <p:ext uri="{BB962C8B-B14F-4D97-AF65-F5344CB8AC3E}">
        <p14:creationId xmlns:p14="http://schemas.microsoft.com/office/powerpoint/2010/main" val="4252309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F9A7C6D-C159-47CD-9A53-668AD4BBE7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B072288-AF78-4398-BDC0-C36BBA22B0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7475C9E-1872-4158-9819-8AF136A35F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  <a:t>2023/10/30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D3D4CDC-DDE6-4FAB-BA0F-AB1A733A7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45434B5-FC20-45B2-AC33-4C0939D76D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09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9EA490E-0757-4971-A093-86BC150FF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0D32C1C-16E8-4561-8B01-7291D59974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368CDBE-F085-4B26-87B6-DBA93552B5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24B3762-03A4-4419-89E2-3A123B948A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  <a:t>2023/10/30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DC28077-EA45-4D93-BB7C-81052A4C4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B9E9CAE-0286-495F-87E9-CDDDAEF5C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6337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B0E878F-26A5-407D-B38C-75A1EF7DC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2806A40-E156-4CA3-BB46-C077FEB117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667EC0A-1883-429B-8F73-B743C390F4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99FAA717-F83A-439C-A5A2-9B3E4A7C83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998A8E2C-B8AC-402B-AF85-4B15AC3633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22E88E68-B000-485B-89F9-00060A6FFDE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  <a:t>2023/10/30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4B014B78-B649-4EEC-90A3-6E7A7D5BB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3F4E6B48-D59B-4091-8F40-1FCEDC7C3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1584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0B42C-C3EB-49FA-8D92-0CD3471B6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28945836-E41A-4B88-B342-D1223612A6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  <a:t>2023/10/30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EFCCE0D2-92C4-46E5-992D-143C59FD0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4DA7FE9-8E2E-494B-B8DF-C43E402BC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3180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BF3C62BD-51FA-4874-9CDE-0B439A55D0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  <a:t>2023/10/30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E1F37A59-0B14-4152-AAD8-59B0DF532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B830615-BC10-4C9B-9240-20F583A52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3908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086EDE3-4395-4F88-BD97-7E7CDB9FA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9C9A60D-9249-4B5F-9455-A6A43F1867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3DC37FD2-21CA-4D35-9160-01163EBB6F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96068FC-D59E-42EE-AE0F-65AC70EAF13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  <a:t>2023/10/30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186DEEA-E6C6-4B57-B157-1E148CED8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3A63846-694E-4BA3-B1FD-3EA9C1BC0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557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0EE0D14-FE72-4798-8970-9CDFCED206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9FA77EF6-EB07-4511-980E-921BF47E50F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BB03064-31E1-4B80-AAA0-684F6AD9D4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2B3B429-9BAC-47E1-88AC-53642248C3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  <a:t>2023/10/30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76D896D-0829-4DF4-99FB-86C91F206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2062671-E355-434A-AD85-F747C9C8A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8572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DA2F040-D2CC-4D15-9981-D5CCF6169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9F4ED89A-E1D0-4FED-AF5B-0B3A3DF6ED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068F409-2EE7-4E35-A1E6-9649C6E6249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  <a:t>2023/10/30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37E3929-2542-4023-8C1E-DF83FF320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416BCD3-BB33-40E1-B226-154B6876C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9816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1182990A-5E78-48DA-8B1D-69A2E67905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F869ED9-72F0-4AB5-8DE4-2DEF759931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1E6EB67-5918-460D-B8F1-9C934B0677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  <a:t>2023/10/30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5A56952-31F5-48B6-B8E0-6053A9173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64B58A8-9B83-4AAF-86A2-6DD23F47D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3966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2">
            <a:extLst>
              <a:ext uri="{FF2B5EF4-FFF2-40B4-BE49-F238E27FC236}">
                <a16:creationId xmlns:a16="http://schemas.microsoft.com/office/drawing/2014/main" id="{FA0ECD50-6E3B-42B1-A2C6-BE2F514E538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165" y="0"/>
            <a:ext cx="10023835" cy="6858000"/>
          </a:xfrm>
          <a:prstGeom prst="rect">
            <a:avLst/>
          </a:prstGeom>
        </p:spPr>
      </p:pic>
      <p:pic>
        <p:nvPicPr>
          <p:cNvPr id="8" name="图片 14">
            <a:extLst>
              <a:ext uri="{FF2B5EF4-FFF2-40B4-BE49-F238E27FC236}">
                <a16:creationId xmlns:a16="http://schemas.microsoft.com/office/drawing/2014/main" id="{84D50446-63E4-45A8-82B0-468E5361BD9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719"/>
          <a:stretch/>
        </p:blipFill>
        <p:spPr>
          <a:xfrm flipH="1">
            <a:off x="0" y="0"/>
            <a:ext cx="2188588" cy="6858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083" y="-2152483"/>
            <a:ext cx="2018348" cy="161460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5378" y="7654906"/>
            <a:ext cx="2018348" cy="1614601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136283" y="0"/>
            <a:ext cx="110799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Algerian" panose="04020705040A02060702" pitchFamily="82" charset="0"/>
              </a:rPr>
              <a:t>KTUTS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10965648" y="6396335"/>
            <a:ext cx="110799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Algerian" panose="04020705040A02060702" pitchFamily="82" charset="0"/>
              </a:rPr>
              <a:t>KTUTS</a:t>
            </a:r>
          </a:p>
        </p:txBody>
      </p:sp>
    </p:spTree>
    <p:extLst>
      <p:ext uri="{BB962C8B-B14F-4D97-AF65-F5344CB8AC3E}">
        <p14:creationId xmlns:p14="http://schemas.microsoft.com/office/powerpoint/2010/main" val="3472629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 t="-37000" b="-3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1052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9418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êu đề Bản chiế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>
            <a:extLst>
              <a:ext uri="{FF2B5EF4-FFF2-40B4-BE49-F238E27FC236}">
                <a16:creationId xmlns:a16="http://schemas.microsoft.com/office/drawing/2014/main" id="{C6F6BD86-3DAF-4579-0772-71FCAFE308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vi-VN"/>
              <a:t>Bấm để sửa kiểu tiêu đề Bản cái</a:t>
            </a:r>
            <a:endParaRPr lang="en-US"/>
          </a:p>
        </p:txBody>
      </p:sp>
      <p:sp>
        <p:nvSpPr>
          <p:cNvPr id="3" name="Tiêu đề phụ 2">
            <a:extLst>
              <a:ext uri="{FF2B5EF4-FFF2-40B4-BE49-F238E27FC236}">
                <a16:creationId xmlns:a16="http://schemas.microsoft.com/office/drawing/2014/main" id="{29E8C0C6-FB8E-41C7-1691-4D83A0B4CC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vi-VN"/>
              <a:t>Bấm để chỉnh sửa kiểu tiêu đề phụ của Bản cái</a:t>
            </a:r>
            <a:endParaRPr lang="en-US"/>
          </a:p>
        </p:txBody>
      </p:sp>
      <p:sp>
        <p:nvSpPr>
          <p:cNvPr id="4" name="Chỗ dành sẵn cho Ngày tháng 3">
            <a:extLst>
              <a:ext uri="{FF2B5EF4-FFF2-40B4-BE49-F238E27FC236}">
                <a16:creationId xmlns:a16="http://schemas.microsoft.com/office/drawing/2014/main" id="{407B9683-7E61-A426-B8FB-CA851C785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CF212-1485-4A33-8000-4F40C2DF6E0F}" type="datetimeFigureOut">
              <a:rPr lang="en-US" smtClean="0"/>
              <a:t>10/30/2023</a:t>
            </a:fld>
            <a:endParaRPr lang="en-US"/>
          </a:p>
        </p:txBody>
      </p:sp>
      <p:sp>
        <p:nvSpPr>
          <p:cNvPr id="5" name="Chỗ dành sẵn cho Chân trang 4">
            <a:extLst>
              <a:ext uri="{FF2B5EF4-FFF2-40B4-BE49-F238E27FC236}">
                <a16:creationId xmlns:a16="http://schemas.microsoft.com/office/drawing/2014/main" id="{344264B6-E5BC-6031-BA78-6FFB1C8A5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hỗ dành sẵn cho Số hiệu Bản chiếu 5">
            <a:extLst>
              <a:ext uri="{FF2B5EF4-FFF2-40B4-BE49-F238E27FC236}">
                <a16:creationId xmlns:a16="http://schemas.microsoft.com/office/drawing/2014/main" id="{F8802762-A447-2113-423C-5F756D4F8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CFA74-96E5-44F6-B524-6DD98C9EE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082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êu đề và Nội d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>
            <a:extLst>
              <a:ext uri="{FF2B5EF4-FFF2-40B4-BE49-F238E27FC236}">
                <a16:creationId xmlns:a16="http://schemas.microsoft.com/office/drawing/2014/main" id="{F5AE1D11-1EB6-FA01-3E17-5EE37B95B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/>
              <a:t>Bấm để sửa kiểu tiêu đề Bản cái</a:t>
            </a:r>
            <a:endParaRPr lang="en-US"/>
          </a:p>
        </p:txBody>
      </p:sp>
      <p:sp>
        <p:nvSpPr>
          <p:cNvPr id="3" name="Chỗ dành sẵn cho Nội dung 2">
            <a:extLst>
              <a:ext uri="{FF2B5EF4-FFF2-40B4-BE49-F238E27FC236}">
                <a16:creationId xmlns:a16="http://schemas.microsoft.com/office/drawing/2014/main" id="{51D4057D-A692-18D8-3A24-757D1800FC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vi-VN"/>
              <a:t>Bấm để chỉnh sửa kiểu văn bản của Bản cái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/>
          </a:p>
        </p:txBody>
      </p:sp>
      <p:sp>
        <p:nvSpPr>
          <p:cNvPr id="4" name="Chỗ dành sẵn cho Ngày tháng 3">
            <a:extLst>
              <a:ext uri="{FF2B5EF4-FFF2-40B4-BE49-F238E27FC236}">
                <a16:creationId xmlns:a16="http://schemas.microsoft.com/office/drawing/2014/main" id="{BECA461A-AEE1-08D2-9FFE-96ACC0306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CF212-1485-4A33-8000-4F40C2DF6E0F}" type="datetimeFigureOut">
              <a:rPr lang="en-US" smtClean="0"/>
              <a:t>10/30/2023</a:t>
            </a:fld>
            <a:endParaRPr lang="en-US"/>
          </a:p>
        </p:txBody>
      </p:sp>
      <p:sp>
        <p:nvSpPr>
          <p:cNvPr id="5" name="Chỗ dành sẵn cho Chân trang 4">
            <a:extLst>
              <a:ext uri="{FF2B5EF4-FFF2-40B4-BE49-F238E27FC236}">
                <a16:creationId xmlns:a16="http://schemas.microsoft.com/office/drawing/2014/main" id="{40F4AF9C-79D4-0C1A-E161-8305C6BE3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hỗ dành sẵn cho Số hiệu Bản chiếu 5">
            <a:extLst>
              <a:ext uri="{FF2B5EF4-FFF2-40B4-BE49-F238E27FC236}">
                <a16:creationId xmlns:a16="http://schemas.microsoft.com/office/drawing/2014/main" id="{72896C02-7736-E57D-F19C-F35C27D34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CFA74-96E5-44F6-B524-6DD98C9EE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421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Đầu trang của Phầ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>
            <a:extLst>
              <a:ext uri="{FF2B5EF4-FFF2-40B4-BE49-F238E27FC236}">
                <a16:creationId xmlns:a16="http://schemas.microsoft.com/office/drawing/2014/main" id="{4F01CB40-1FFF-8226-A510-252854991B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vi-VN"/>
              <a:t>Bấm để sửa kiểu tiêu đề Bản cái</a:t>
            </a:r>
            <a:endParaRPr lang="en-US"/>
          </a:p>
        </p:txBody>
      </p:sp>
      <p:sp>
        <p:nvSpPr>
          <p:cNvPr id="3" name="Chỗ dành sẵn cho Văn bản 2">
            <a:extLst>
              <a:ext uri="{FF2B5EF4-FFF2-40B4-BE49-F238E27FC236}">
                <a16:creationId xmlns:a16="http://schemas.microsoft.com/office/drawing/2014/main" id="{E5535DC2-0FED-EB93-8920-D875763B72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vi-VN"/>
              <a:t>Bấm để chỉnh sửa kiểu văn bản của Bản cái</a:t>
            </a:r>
          </a:p>
        </p:txBody>
      </p:sp>
      <p:sp>
        <p:nvSpPr>
          <p:cNvPr id="4" name="Chỗ dành sẵn cho Ngày tháng 3">
            <a:extLst>
              <a:ext uri="{FF2B5EF4-FFF2-40B4-BE49-F238E27FC236}">
                <a16:creationId xmlns:a16="http://schemas.microsoft.com/office/drawing/2014/main" id="{77C007D9-4C6A-82E4-DA56-FEF09F6AA6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CF212-1485-4A33-8000-4F40C2DF6E0F}" type="datetimeFigureOut">
              <a:rPr lang="en-US" smtClean="0"/>
              <a:t>10/30/2023</a:t>
            </a:fld>
            <a:endParaRPr lang="en-US"/>
          </a:p>
        </p:txBody>
      </p:sp>
      <p:sp>
        <p:nvSpPr>
          <p:cNvPr id="5" name="Chỗ dành sẵn cho Chân trang 4">
            <a:extLst>
              <a:ext uri="{FF2B5EF4-FFF2-40B4-BE49-F238E27FC236}">
                <a16:creationId xmlns:a16="http://schemas.microsoft.com/office/drawing/2014/main" id="{67B4807B-AA54-DB07-53B9-2372DA4532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hỗ dành sẵn cho Số hiệu Bản chiếu 5">
            <a:extLst>
              <a:ext uri="{FF2B5EF4-FFF2-40B4-BE49-F238E27FC236}">
                <a16:creationId xmlns:a16="http://schemas.microsoft.com/office/drawing/2014/main" id="{1931FBDF-8218-FDD7-8FF2-7891A1628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CFA74-96E5-44F6-B524-6DD98C9EE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411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Hai Nội d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>
            <a:extLst>
              <a:ext uri="{FF2B5EF4-FFF2-40B4-BE49-F238E27FC236}">
                <a16:creationId xmlns:a16="http://schemas.microsoft.com/office/drawing/2014/main" id="{D431F610-06D5-3CBF-6BCF-6B7222955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/>
              <a:t>Bấm để sửa kiểu tiêu đề Bản cái</a:t>
            </a:r>
            <a:endParaRPr lang="en-US"/>
          </a:p>
        </p:txBody>
      </p:sp>
      <p:sp>
        <p:nvSpPr>
          <p:cNvPr id="3" name="Chỗ dành sẵn cho Nội dung 2">
            <a:extLst>
              <a:ext uri="{FF2B5EF4-FFF2-40B4-BE49-F238E27FC236}">
                <a16:creationId xmlns:a16="http://schemas.microsoft.com/office/drawing/2014/main" id="{22BC191F-7EBC-43F3-0C7A-8273DC9199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vi-VN"/>
              <a:t>Bấm để chỉnh sửa kiểu văn bản của Bản cái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/>
          </a:p>
        </p:txBody>
      </p:sp>
      <p:sp>
        <p:nvSpPr>
          <p:cNvPr id="4" name="Chỗ dành sẵn cho Nội dung 3">
            <a:extLst>
              <a:ext uri="{FF2B5EF4-FFF2-40B4-BE49-F238E27FC236}">
                <a16:creationId xmlns:a16="http://schemas.microsoft.com/office/drawing/2014/main" id="{F7E88E54-50FD-58B9-F25E-74597E1139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vi-VN"/>
              <a:t>Bấm để chỉnh sửa kiểu văn bản của Bản cái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/>
          </a:p>
        </p:txBody>
      </p:sp>
      <p:sp>
        <p:nvSpPr>
          <p:cNvPr id="5" name="Chỗ dành sẵn cho Ngày tháng 4">
            <a:extLst>
              <a:ext uri="{FF2B5EF4-FFF2-40B4-BE49-F238E27FC236}">
                <a16:creationId xmlns:a16="http://schemas.microsoft.com/office/drawing/2014/main" id="{9D5C9293-9B4C-D5F4-C61F-F7F00F58B2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CF212-1485-4A33-8000-4F40C2DF6E0F}" type="datetimeFigureOut">
              <a:rPr lang="en-US" smtClean="0"/>
              <a:t>10/30/2023</a:t>
            </a:fld>
            <a:endParaRPr lang="en-US"/>
          </a:p>
        </p:txBody>
      </p:sp>
      <p:sp>
        <p:nvSpPr>
          <p:cNvPr id="6" name="Chỗ dành sẵn cho Chân trang 5">
            <a:extLst>
              <a:ext uri="{FF2B5EF4-FFF2-40B4-BE49-F238E27FC236}">
                <a16:creationId xmlns:a16="http://schemas.microsoft.com/office/drawing/2014/main" id="{33C82000-8B6A-4CE8-C0E3-4094BD509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hỗ dành sẵn cho Số hiệu Bản chiếu 6">
            <a:extLst>
              <a:ext uri="{FF2B5EF4-FFF2-40B4-BE49-F238E27FC236}">
                <a16:creationId xmlns:a16="http://schemas.microsoft.com/office/drawing/2014/main" id="{58D7B018-7F33-03FE-94F8-32CFAEBA3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CFA74-96E5-44F6-B524-6DD98C9EE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298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hép so sán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>
            <a:extLst>
              <a:ext uri="{FF2B5EF4-FFF2-40B4-BE49-F238E27FC236}">
                <a16:creationId xmlns:a16="http://schemas.microsoft.com/office/drawing/2014/main" id="{D0B600C9-D85F-EA71-AAF8-DB0192C1B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vi-VN"/>
              <a:t>Bấm để sửa kiểu tiêu đề Bản cái</a:t>
            </a:r>
            <a:endParaRPr lang="en-US"/>
          </a:p>
        </p:txBody>
      </p:sp>
      <p:sp>
        <p:nvSpPr>
          <p:cNvPr id="3" name="Chỗ dành sẵn cho Văn bản 2">
            <a:extLst>
              <a:ext uri="{FF2B5EF4-FFF2-40B4-BE49-F238E27FC236}">
                <a16:creationId xmlns:a16="http://schemas.microsoft.com/office/drawing/2014/main" id="{4528CCAB-52D1-5F6D-F4C9-9AB8F04584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vi-VN"/>
              <a:t>Bấm để chỉnh sửa kiểu văn bản của Bản cái</a:t>
            </a:r>
          </a:p>
        </p:txBody>
      </p:sp>
      <p:sp>
        <p:nvSpPr>
          <p:cNvPr id="4" name="Chỗ dành sẵn cho Nội dung 3">
            <a:extLst>
              <a:ext uri="{FF2B5EF4-FFF2-40B4-BE49-F238E27FC236}">
                <a16:creationId xmlns:a16="http://schemas.microsoft.com/office/drawing/2014/main" id="{792178C7-F93B-7033-4329-DD5152BFAE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vi-VN"/>
              <a:t>Bấm để chỉnh sửa kiểu văn bản của Bản cái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/>
          </a:p>
        </p:txBody>
      </p:sp>
      <p:sp>
        <p:nvSpPr>
          <p:cNvPr id="5" name="Chỗ dành sẵn cho Văn bản 4">
            <a:extLst>
              <a:ext uri="{FF2B5EF4-FFF2-40B4-BE49-F238E27FC236}">
                <a16:creationId xmlns:a16="http://schemas.microsoft.com/office/drawing/2014/main" id="{3822E01E-00FB-9223-9DF9-BD766991E0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vi-VN"/>
              <a:t>Bấm để chỉnh sửa kiểu văn bản của Bản cái</a:t>
            </a:r>
          </a:p>
        </p:txBody>
      </p:sp>
      <p:sp>
        <p:nvSpPr>
          <p:cNvPr id="6" name="Chỗ dành sẵn cho Nội dung 5">
            <a:extLst>
              <a:ext uri="{FF2B5EF4-FFF2-40B4-BE49-F238E27FC236}">
                <a16:creationId xmlns:a16="http://schemas.microsoft.com/office/drawing/2014/main" id="{C401BF73-7F7D-199E-915D-643E967899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vi-VN"/>
              <a:t>Bấm để chỉnh sửa kiểu văn bản của Bản cái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/>
          </a:p>
        </p:txBody>
      </p:sp>
      <p:sp>
        <p:nvSpPr>
          <p:cNvPr id="7" name="Chỗ dành sẵn cho Ngày tháng 6">
            <a:extLst>
              <a:ext uri="{FF2B5EF4-FFF2-40B4-BE49-F238E27FC236}">
                <a16:creationId xmlns:a16="http://schemas.microsoft.com/office/drawing/2014/main" id="{4D06D7EE-44CF-0A1D-A1FF-567C25BEF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CF212-1485-4A33-8000-4F40C2DF6E0F}" type="datetimeFigureOut">
              <a:rPr lang="en-US" smtClean="0"/>
              <a:t>10/30/2023</a:t>
            </a:fld>
            <a:endParaRPr lang="en-US"/>
          </a:p>
        </p:txBody>
      </p:sp>
      <p:sp>
        <p:nvSpPr>
          <p:cNvPr id="8" name="Chỗ dành sẵn cho Chân trang 7">
            <a:extLst>
              <a:ext uri="{FF2B5EF4-FFF2-40B4-BE49-F238E27FC236}">
                <a16:creationId xmlns:a16="http://schemas.microsoft.com/office/drawing/2014/main" id="{470E3881-2127-AB14-68ED-B81E8A3A1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hỗ dành sẵn cho Số hiệu Bản chiếu 8">
            <a:extLst>
              <a:ext uri="{FF2B5EF4-FFF2-40B4-BE49-F238E27FC236}">
                <a16:creationId xmlns:a16="http://schemas.microsoft.com/office/drawing/2014/main" id="{FD4B439E-84B5-670C-A93F-0DC5FA913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CFA74-96E5-44F6-B524-6DD98C9EE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031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hỉ Tiêu đê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>
            <a:extLst>
              <a:ext uri="{FF2B5EF4-FFF2-40B4-BE49-F238E27FC236}">
                <a16:creationId xmlns:a16="http://schemas.microsoft.com/office/drawing/2014/main" id="{504C46D9-7C49-FE43-F6F6-341051573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/>
              <a:t>Bấm để sửa kiểu tiêu đề Bản cái</a:t>
            </a:r>
            <a:endParaRPr lang="en-US"/>
          </a:p>
        </p:txBody>
      </p:sp>
      <p:sp>
        <p:nvSpPr>
          <p:cNvPr id="3" name="Chỗ dành sẵn cho Ngày tháng 2">
            <a:extLst>
              <a:ext uri="{FF2B5EF4-FFF2-40B4-BE49-F238E27FC236}">
                <a16:creationId xmlns:a16="http://schemas.microsoft.com/office/drawing/2014/main" id="{91D4A95F-8B2F-3A2D-B404-ED30E4C08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CF212-1485-4A33-8000-4F40C2DF6E0F}" type="datetimeFigureOut">
              <a:rPr lang="en-US" smtClean="0"/>
              <a:t>10/30/2023</a:t>
            </a:fld>
            <a:endParaRPr lang="en-US"/>
          </a:p>
        </p:txBody>
      </p:sp>
      <p:sp>
        <p:nvSpPr>
          <p:cNvPr id="4" name="Chỗ dành sẵn cho Chân trang 3">
            <a:extLst>
              <a:ext uri="{FF2B5EF4-FFF2-40B4-BE49-F238E27FC236}">
                <a16:creationId xmlns:a16="http://schemas.microsoft.com/office/drawing/2014/main" id="{FE436337-91FF-D8C4-9172-EACA87D145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hỗ dành sẵn cho Số hiệu Bản chiếu 4">
            <a:extLst>
              <a:ext uri="{FF2B5EF4-FFF2-40B4-BE49-F238E27FC236}">
                <a16:creationId xmlns:a16="http://schemas.microsoft.com/office/drawing/2014/main" id="{B766F72F-A913-D904-E282-4790B86C8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CFA74-96E5-44F6-B524-6DD98C9EE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803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rố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Ngày tháng 1">
            <a:extLst>
              <a:ext uri="{FF2B5EF4-FFF2-40B4-BE49-F238E27FC236}">
                <a16:creationId xmlns:a16="http://schemas.microsoft.com/office/drawing/2014/main" id="{3E412A45-B1BC-40CD-8A23-44F9DD52D6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CF212-1485-4A33-8000-4F40C2DF6E0F}" type="datetimeFigureOut">
              <a:rPr lang="en-US" smtClean="0"/>
              <a:t>10/30/2023</a:t>
            </a:fld>
            <a:endParaRPr lang="en-US"/>
          </a:p>
        </p:txBody>
      </p:sp>
      <p:sp>
        <p:nvSpPr>
          <p:cNvPr id="3" name="Chỗ dành sẵn cho Chân trang 2">
            <a:extLst>
              <a:ext uri="{FF2B5EF4-FFF2-40B4-BE49-F238E27FC236}">
                <a16:creationId xmlns:a16="http://schemas.microsoft.com/office/drawing/2014/main" id="{415ABE2B-ADBF-2572-96EB-E69A55CD4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hỗ dành sẵn cho Số hiệu Bản chiếu 3">
            <a:extLst>
              <a:ext uri="{FF2B5EF4-FFF2-40B4-BE49-F238E27FC236}">
                <a16:creationId xmlns:a16="http://schemas.microsoft.com/office/drawing/2014/main" id="{7F55BAB9-2E52-81BA-9D71-CEC261E7A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CFA74-96E5-44F6-B524-6DD98C9EE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904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Nội dung với Chú thí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>
            <a:extLst>
              <a:ext uri="{FF2B5EF4-FFF2-40B4-BE49-F238E27FC236}">
                <a16:creationId xmlns:a16="http://schemas.microsoft.com/office/drawing/2014/main" id="{C97AB195-D34C-6AB2-E497-37FC9F7708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vi-VN"/>
              <a:t>Bấm để sửa kiểu tiêu đề Bản cái</a:t>
            </a:r>
            <a:endParaRPr lang="en-US"/>
          </a:p>
        </p:txBody>
      </p:sp>
      <p:sp>
        <p:nvSpPr>
          <p:cNvPr id="3" name="Chỗ dành sẵn cho Nội dung 2">
            <a:extLst>
              <a:ext uri="{FF2B5EF4-FFF2-40B4-BE49-F238E27FC236}">
                <a16:creationId xmlns:a16="http://schemas.microsoft.com/office/drawing/2014/main" id="{89692B10-BF45-F0AD-71F8-3A3EE86FE5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vi-VN"/>
              <a:t>Bấm để chỉnh sửa kiểu văn bản của Bản cái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/>
          </a:p>
        </p:txBody>
      </p:sp>
      <p:sp>
        <p:nvSpPr>
          <p:cNvPr id="4" name="Chỗ dành sẵn cho Văn bản 3">
            <a:extLst>
              <a:ext uri="{FF2B5EF4-FFF2-40B4-BE49-F238E27FC236}">
                <a16:creationId xmlns:a16="http://schemas.microsoft.com/office/drawing/2014/main" id="{F233E43E-4174-226F-ABC8-DD4A821AE2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vi-VN"/>
              <a:t>Bấm để chỉnh sửa kiểu văn bản của Bản cái</a:t>
            </a:r>
          </a:p>
        </p:txBody>
      </p:sp>
      <p:sp>
        <p:nvSpPr>
          <p:cNvPr id="5" name="Chỗ dành sẵn cho Ngày tháng 4">
            <a:extLst>
              <a:ext uri="{FF2B5EF4-FFF2-40B4-BE49-F238E27FC236}">
                <a16:creationId xmlns:a16="http://schemas.microsoft.com/office/drawing/2014/main" id="{D6F0B746-3563-FD52-3691-FCA4AD57A8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CF212-1485-4A33-8000-4F40C2DF6E0F}" type="datetimeFigureOut">
              <a:rPr lang="en-US" smtClean="0"/>
              <a:t>10/30/2023</a:t>
            </a:fld>
            <a:endParaRPr lang="en-US"/>
          </a:p>
        </p:txBody>
      </p:sp>
      <p:sp>
        <p:nvSpPr>
          <p:cNvPr id="6" name="Chỗ dành sẵn cho Chân trang 5">
            <a:extLst>
              <a:ext uri="{FF2B5EF4-FFF2-40B4-BE49-F238E27FC236}">
                <a16:creationId xmlns:a16="http://schemas.microsoft.com/office/drawing/2014/main" id="{BA283447-F553-E27F-FCE5-42770CC8D5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hỗ dành sẵn cho Số hiệu Bản chiếu 6">
            <a:extLst>
              <a:ext uri="{FF2B5EF4-FFF2-40B4-BE49-F238E27FC236}">
                <a16:creationId xmlns:a16="http://schemas.microsoft.com/office/drawing/2014/main" id="{9BC99D6C-8FC9-E18A-EE68-F21EFE29B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CFA74-96E5-44F6-B524-6DD98C9EE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544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̉nh với Chú thí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>
            <a:extLst>
              <a:ext uri="{FF2B5EF4-FFF2-40B4-BE49-F238E27FC236}">
                <a16:creationId xmlns:a16="http://schemas.microsoft.com/office/drawing/2014/main" id="{0374F560-3406-23A7-F3CE-0254D2597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vi-VN"/>
              <a:t>Bấm để sửa kiểu tiêu đề Bản cái</a:t>
            </a:r>
            <a:endParaRPr lang="en-US"/>
          </a:p>
        </p:txBody>
      </p:sp>
      <p:sp>
        <p:nvSpPr>
          <p:cNvPr id="3" name="Chỗ dành sẵn cho Hình ảnh 2">
            <a:extLst>
              <a:ext uri="{FF2B5EF4-FFF2-40B4-BE49-F238E27FC236}">
                <a16:creationId xmlns:a16="http://schemas.microsoft.com/office/drawing/2014/main" id="{6F57E902-24F4-634F-0822-BA71BFD65A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Chỗ dành sẵn cho Văn bản 3">
            <a:extLst>
              <a:ext uri="{FF2B5EF4-FFF2-40B4-BE49-F238E27FC236}">
                <a16:creationId xmlns:a16="http://schemas.microsoft.com/office/drawing/2014/main" id="{CD621064-44AC-2848-2142-83FA55BAB5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vi-VN"/>
              <a:t>Bấm để chỉnh sửa kiểu văn bản của Bản cái</a:t>
            </a:r>
          </a:p>
        </p:txBody>
      </p:sp>
      <p:sp>
        <p:nvSpPr>
          <p:cNvPr id="5" name="Chỗ dành sẵn cho Ngày tháng 4">
            <a:extLst>
              <a:ext uri="{FF2B5EF4-FFF2-40B4-BE49-F238E27FC236}">
                <a16:creationId xmlns:a16="http://schemas.microsoft.com/office/drawing/2014/main" id="{C01D9322-C15B-C1CE-7A07-B305C6F05C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CF212-1485-4A33-8000-4F40C2DF6E0F}" type="datetimeFigureOut">
              <a:rPr lang="en-US" smtClean="0"/>
              <a:t>10/30/2023</a:t>
            </a:fld>
            <a:endParaRPr lang="en-US"/>
          </a:p>
        </p:txBody>
      </p:sp>
      <p:sp>
        <p:nvSpPr>
          <p:cNvPr id="6" name="Chỗ dành sẵn cho Chân trang 5">
            <a:extLst>
              <a:ext uri="{FF2B5EF4-FFF2-40B4-BE49-F238E27FC236}">
                <a16:creationId xmlns:a16="http://schemas.microsoft.com/office/drawing/2014/main" id="{CFDC6121-68CD-5102-41EC-09BBD719D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hỗ dành sẵn cho Số hiệu Bản chiếu 6">
            <a:extLst>
              <a:ext uri="{FF2B5EF4-FFF2-40B4-BE49-F238E27FC236}">
                <a16:creationId xmlns:a16="http://schemas.microsoft.com/office/drawing/2014/main" id="{3544E2DF-D156-24B4-7EBE-D970434981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CFA74-96E5-44F6-B524-6DD98C9EE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004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êu đề và Văn bản Dọ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>
            <a:extLst>
              <a:ext uri="{FF2B5EF4-FFF2-40B4-BE49-F238E27FC236}">
                <a16:creationId xmlns:a16="http://schemas.microsoft.com/office/drawing/2014/main" id="{AD38B87D-DD1D-5E09-CC73-15823DD6A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/>
              <a:t>Bấm để sửa kiểu tiêu đề Bản cái</a:t>
            </a:r>
            <a:endParaRPr lang="en-US"/>
          </a:p>
        </p:txBody>
      </p:sp>
      <p:sp>
        <p:nvSpPr>
          <p:cNvPr id="3" name="Chỗ dành sẵn cho Văn bản Dọc 2">
            <a:extLst>
              <a:ext uri="{FF2B5EF4-FFF2-40B4-BE49-F238E27FC236}">
                <a16:creationId xmlns:a16="http://schemas.microsoft.com/office/drawing/2014/main" id="{659489D7-78CC-8C3D-5F64-B972CB6A71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vi-VN"/>
              <a:t>Bấm để chỉnh sửa kiểu văn bản của Bản cái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/>
          </a:p>
        </p:txBody>
      </p:sp>
      <p:sp>
        <p:nvSpPr>
          <p:cNvPr id="4" name="Chỗ dành sẵn cho Ngày tháng 3">
            <a:extLst>
              <a:ext uri="{FF2B5EF4-FFF2-40B4-BE49-F238E27FC236}">
                <a16:creationId xmlns:a16="http://schemas.microsoft.com/office/drawing/2014/main" id="{E985BCD2-EC71-2264-E601-2B77BB0313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CF212-1485-4A33-8000-4F40C2DF6E0F}" type="datetimeFigureOut">
              <a:rPr lang="en-US" smtClean="0"/>
              <a:t>10/30/2023</a:t>
            </a:fld>
            <a:endParaRPr lang="en-US"/>
          </a:p>
        </p:txBody>
      </p:sp>
      <p:sp>
        <p:nvSpPr>
          <p:cNvPr id="5" name="Chỗ dành sẵn cho Chân trang 4">
            <a:extLst>
              <a:ext uri="{FF2B5EF4-FFF2-40B4-BE49-F238E27FC236}">
                <a16:creationId xmlns:a16="http://schemas.microsoft.com/office/drawing/2014/main" id="{05FFCDF6-CBC9-24EC-5BF0-7A8995119E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hỗ dành sẵn cho Số hiệu Bản chiếu 5">
            <a:extLst>
              <a:ext uri="{FF2B5EF4-FFF2-40B4-BE49-F238E27FC236}">
                <a16:creationId xmlns:a16="http://schemas.microsoft.com/office/drawing/2014/main" id="{D7C5CB8D-795F-0C2A-9DE4-50DEFAE5E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CFA74-96E5-44F6-B524-6DD98C9EE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621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êu đề Dọc và Văn bả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Dọc 1">
            <a:extLst>
              <a:ext uri="{FF2B5EF4-FFF2-40B4-BE49-F238E27FC236}">
                <a16:creationId xmlns:a16="http://schemas.microsoft.com/office/drawing/2014/main" id="{6F710CDC-CB5A-EBBF-A352-7E202F1B8A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vi-VN"/>
              <a:t>Bấm để sửa kiểu tiêu đề Bản cái</a:t>
            </a:r>
            <a:endParaRPr lang="en-US"/>
          </a:p>
        </p:txBody>
      </p:sp>
      <p:sp>
        <p:nvSpPr>
          <p:cNvPr id="3" name="Chỗ dành sẵn cho Văn bản Dọc 2">
            <a:extLst>
              <a:ext uri="{FF2B5EF4-FFF2-40B4-BE49-F238E27FC236}">
                <a16:creationId xmlns:a16="http://schemas.microsoft.com/office/drawing/2014/main" id="{4257D04E-7757-0A88-0380-E308D02946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vi-VN"/>
              <a:t>Bấm để chỉnh sửa kiểu văn bản của Bản cái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/>
          </a:p>
        </p:txBody>
      </p:sp>
      <p:sp>
        <p:nvSpPr>
          <p:cNvPr id="4" name="Chỗ dành sẵn cho Ngày tháng 3">
            <a:extLst>
              <a:ext uri="{FF2B5EF4-FFF2-40B4-BE49-F238E27FC236}">
                <a16:creationId xmlns:a16="http://schemas.microsoft.com/office/drawing/2014/main" id="{51AEA468-54B3-69DF-DB05-1770D57BAC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CF212-1485-4A33-8000-4F40C2DF6E0F}" type="datetimeFigureOut">
              <a:rPr lang="en-US" smtClean="0"/>
              <a:t>10/30/2023</a:t>
            </a:fld>
            <a:endParaRPr lang="en-US"/>
          </a:p>
        </p:txBody>
      </p:sp>
      <p:sp>
        <p:nvSpPr>
          <p:cNvPr id="5" name="Chỗ dành sẵn cho Chân trang 4">
            <a:extLst>
              <a:ext uri="{FF2B5EF4-FFF2-40B4-BE49-F238E27FC236}">
                <a16:creationId xmlns:a16="http://schemas.microsoft.com/office/drawing/2014/main" id="{D0D21E35-76B6-5C19-014E-91F0517FC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hỗ dành sẵn cho Số hiệu Bản chiếu 5">
            <a:extLst>
              <a:ext uri="{FF2B5EF4-FFF2-40B4-BE49-F238E27FC236}">
                <a16:creationId xmlns:a16="http://schemas.microsoft.com/office/drawing/2014/main" id="{79151F26-2936-A05F-8A9A-2CAF0C7D0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CFA74-96E5-44F6-B524-6DD98C9EE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774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4E6A85-1557-4FB7-954D-B6D0352354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29935FFF-7D5A-480B-A70D-DA9814CBEF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D79BACC-0A7C-442A-BD0F-09B95E1A29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10C7C-5AFF-4D53-98D5-68B14115EB62}" type="datetimeFigureOut">
              <a:rPr lang="zh-CN" altLang="en-US" smtClean="0"/>
              <a:t>2023/10/30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41293FE-9E27-417D-BC4A-CA854FBBE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E580C20-25B9-4CF4-8725-5423DE53E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C2CF0-F0A7-434A-B218-73B9BDB207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7698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70853C8-A38C-4958-807B-B4F876789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6D9D22C-9060-4DE8-8E14-3E023EE5C9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0C86C58-5095-42F1-9493-C59B90F156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10C7C-5AFF-4D53-98D5-68B14115EB62}" type="datetimeFigureOut">
              <a:rPr lang="zh-CN" altLang="en-US" smtClean="0"/>
              <a:t>2023/10/30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C8F9590-02EC-4C11-93B9-06A586843E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6706FF8-C192-4437-A10C-FB83F88CB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C2CF0-F0A7-434A-B218-73B9BDB207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59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AA48670-69B3-48AB-9C77-842209ED6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DF8C018-ACE6-436F-9291-F81A959E68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7FCEC13-EC0F-49C2-8638-C518E9693A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10C7C-5AFF-4D53-98D5-68B14115EB62}" type="datetimeFigureOut">
              <a:rPr lang="zh-CN" altLang="en-US" smtClean="0"/>
              <a:t>2023/10/30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53F4086-5ED0-49E2-9613-A76B845D68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E502424-F2FC-416B-8A67-98A27CFFF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C2CF0-F0A7-434A-B218-73B9BDB207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0100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18FA156-3C73-431E-98C7-F3358FF35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D510949-599A-4FF3-B6E6-96A77FED79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6C541CB-5DA9-46A0-8FD3-F4CA2E29AC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C2960D8-DEA0-4937-8BC9-27ACDEB2D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10C7C-5AFF-4D53-98D5-68B14115EB62}" type="datetimeFigureOut">
              <a:rPr lang="zh-CN" altLang="en-US" smtClean="0"/>
              <a:t>2023/10/30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B48609C-426F-4574-90AF-336E6BB3B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2D64DBB-F12E-463E-B9D7-48FE40D8C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C2CF0-F0A7-434A-B218-73B9BDB207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3960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94FCB9E-AA61-4FC0-9C99-9EABE67E79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6EEF4D0-913F-4448-8252-8101716CE4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7E2B208-7782-469E-9604-0AC3E6D013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3D3395EA-5657-4B4B-B131-109A355170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0DE6CCB2-D217-47A7-AB55-F6E8322699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99F9B9CF-D6E4-41BD-B440-A4BD86E997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10C7C-5AFF-4D53-98D5-68B14115EB62}" type="datetimeFigureOut">
              <a:rPr lang="zh-CN" altLang="en-US" smtClean="0"/>
              <a:t>2023/10/30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0F2108F9-3A7B-45B2-AF89-8FBE29FC9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4E9387B5-B5CD-4F0B-A428-4DD18CD96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C2CF0-F0A7-434A-B218-73B9BDB207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1345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AECB933-ED66-456B-A86B-E794F22C2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D4F7E314-9D93-4A77-80A6-99B2BB7FA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10C7C-5AFF-4D53-98D5-68B14115EB62}" type="datetimeFigureOut">
              <a:rPr lang="zh-CN" altLang="en-US" smtClean="0"/>
              <a:t>2023/10/30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DB1D52C3-20F8-4FD7-A5EA-74C6F277E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00EDCFE-BAC7-4F4D-9BE2-C0079CE68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C2CF0-F0A7-434A-B218-73B9BDB207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5524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E25B24C7-2F98-4CB4-9994-12DF34F305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10C7C-5AFF-4D53-98D5-68B14115EB62}" type="datetimeFigureOut">
              <a:rPr lang="zh-CN" altLang="en-US" smtClean="0"/>
              <a:t>2023/10/30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06F56097-6B61-4381-A955-C7B6F21F26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1662843-671C-4CC5-A81B-D711B801CC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C2CF0-F0A7-434A-B218-73B9BDB207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6286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7E9CAF-3B46-4C24-A9C2-A5CA0BC0F5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68AB270-2BAC-4EB9-9560-14C8E49115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5E1CF46-5AF8-4CC9-9663-BA4FE0F653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53600A3-7D56-47A9-BEED-17A795FFA7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10C7C-5AFF-4D53-98D5-68B14115EB62}" type="datetimeFigureOut">
              <a:rPr lang="zh-CN" altLang="en-US" smtClean="0"/>
              <a:t>2023/10/30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DE0BC17-864C-4D71-9E4A-F68E10245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663B472-AC22-4DBE-92DE-9B14A2655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C2CF0-F0A7-434A-B218-73B9BDB207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4280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11B667F-9C05-4E9E-AD9D-04D8C39CD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60C90077-B954-4AF5-8A46-5B6562E26A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C721F95-DE5D-4B0D-A950-D54C6FEA97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A08151E-5AA0-494F-A639-D79C6C9F3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10C7C-5AFF-4D53-98D5-68B14115EB62}" type="datetimeFigureOut">
              <a:rPr lang="zh-CN" altLang="en-US" smtClean="0"/>
              <a:t>2023/10/30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97FCC4D-3E88-40BC-9542-6901F27A03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989FB7A-C1CE-4C06-B1FC-675934ACCE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C2CF0-F0A7-434A-B218-73B9BDB207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1775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7AB7DF4-9081-4B21-85AC-00FBFEA47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7224916-AA23-43D8-A9AF-FC5C080F6A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F459BEC-489E-44AA-BA88-A7BEA32587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10C7C-5AFF-4D53-98D5-68B14115EB62}" type="datetimeFigureOut">
              <a:rPr lang="zh-CN" altLang="en-US" smtClean="0"/>
              <a:t>2023/10/30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A99B3B6-CBE0-41DC-BFAB-D28E13B7F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C8AFAB3-A2DC-44B5-B25E-22C782459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C2CF0-F0A7-434A-B218-73B9BDB207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2087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286519E7-772A-41CB-BECA-18EA82659AD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38236587-74EE-4407-A1B9-0920A47C8610}"/>
              </a:ext>
            </a:extLst>
          </p:cNvPr>
          <p:cNvSpPr/>
          <p:nvPr userDrawn="1"/>
        </p:nvSpPr>
        <p:spPr>
          <a:xfrm>
            <a:off x="221526" y="261969"/>
            <a:ext cx="11748947" cy="633405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1000" sy="101000" algn="ctr" rotWithShape="0">
              <a:schemeClr val="tx1">
                <a:lumMod val="50000"/>
                <a:lumOff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09089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A943418D-E626-4517-B83D-240176FB3E1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078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hyperlink" Target="https://www.facebook.com/teamKTUTS" TargetMode="External"/><Relationship Id="rId2" Type="http://schemas.openxmlformats.org/officeDocument/2006/relationships/slideLayout" Target="../slideLayouts/slideLayout24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9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246D737E-DACE-4612-BC41-14530FC99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939477A-3591-4014-ACA3-8A93533C73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36628F9-B893-4771-A61E-532040DE07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5F60BB-F35E-474B-9C9E-0665395C7660}" type="datetimeFigureOut">
              <a:rPr lang="zh-CN" altLang="en-US" smtClean="0"/>
              <a:t>2023/10/30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FF840C4-D41C-496A-87A3-21D42B3203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8472BB9-1F57-41AC-8A00-68C57F3AAF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E6760A-D0DE-4BF2-98C8-4B1EC02CEA3E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8" name="Picture 7" descr="A pink background with white leaves and black text&#10;&#10;Description automatically generated">
            <a:extLst>
              <a:ext uri="{FF2B5EF4-FFF2-40B4-BE49-F238E27FC236}">
                <a16:creationId xmlns:a16="http://schemas.microsoft.com/office/drawing/2014/main" id="{1202C668-3D31-94EE-BD9C-4F782553937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04976" y="200024"/>
            <a:ext cx="1571626" cy="1571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823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C2DB2FE-E9BB-4592-ABF0-6D9A4DBDF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5362B9-A212-4636-930F-8E280C6B7D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F926F1-7C5D-4AEB-93C4-B41ACAC332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8593A9-40E4-4715-BB88-DD783705E2B1}" type="datetimeFigureOut">
              <a:rPr lang="en-US" smtClean="0"/>
              <a:t>10/30/2023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0687F8-9398-47E0-92F0-116456CA55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FC9736-C06A-4629-9229-24589F5128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D6A31A-DEAA-4B37-8FF5-84366831316E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pink background with white leaves and black text&#10;&#10;Description automatically generated">
            <a:extLst>
              <a:ext uri="{FF2B5EF4-FFF2-40B4-BE49-F238E27FC236}">
                <a16:creationId xmlns:a16="http://schemas.microsoft.com/office/drawing/2014/main" id="{45BD4560-9BF9-0EAC-3375-2044E31C879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04976" y="200024"/>
            <a:ext cx="1571626" cy="1571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85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16">
          <p15:clr>
            <a:srgbClr val="F26B43"/>
          </p15:clr>
        </p15:guide>
        <p15:guide id="2" pos="7256">
          <p15:clr>
            <a:srgbClr val="F26B43"/>
          </p15:clr>
        </p15:guide>
        <p15:guide id="3" orient="horz" pos="648">
          <p15:clr>
            <a:srgbClr val="F26B43"/>
          </p15:clr>
        </p15:guide>
        <p15:guide id="4" orient="horz" pos="712">
          <p15:clr>
            <a:srgbClr val="F26B43"/>
          </p15:clr>
        </p15:guide>
        <p15:guide id="5" orient="horz" pos="3928">
          <p15:clr>
            <a:srgbClr val="F26B43"/>
          </p15:clr>
        </p15:guide>
        <p15:guide id="6" orient="horz" pos="3864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36283" y="0"/>
            <a:ext cx="110799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Algerian" panose="04020705040A02060702" pitchFamily="82" charset="0"/>
              </a:rPr>
              <a:t>KTUTS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10965648" y="6396335"/>
            <a:ext cx="110799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Algerian" panose="04020705040A02060702" pitchFamily="82" charset="0"/>
              </a:rPr>
              <a:t>KTUTS</a:t>
            </a:r>
          </a:p>
        </p:txBody>
      </p:sp>
      <p:pic>
        <p:nvPicPr>
          <p:cNvPr id="6" name="Picture 5" descr="A picture containing diagram&#10;&#10;Description automatically generated">
            <a:extLst>
              <a:ext uri="{FF2B5EF4-FFF2-40B4-BE49-F238E27FC236}">
                <a16:creationId xmlns:a16="http://schemas.microsoft.com/office/drawing/2014/main" id="{8C49DF73-455F-4DD9-AB82-8C3E37A7ED7A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961989" y="18694549"/>
            <a:ext cx="1881378" cy="1625303"/>
          </a:xfrm>
          <a:prstGeom prst="rect">
            <a:avLst/>
          </a:prstGeom>
        </p:spPr>
      </p:pic>
      <p:pic>
        <p:nvPicPr>
          <p:cNvPr id="7" name="Picture 6" descr="A picture containing diagram&#10;&#10;Description automatically generated">
            <a:extLst>
              <a:ext uri="{FF2B5EF4-FFF2-40B4-BE49-F238E27FC236}">
                <a16:creationId xmlns:a16="http://schemas.microsoft.com/office/drawing/2014/main" id="{4B1866BE-97DF-454D-B16A-4FB65F38B35F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990" y="8102749"/>
            <a:ext cx="1881378" cy="1625303"/>
          </a:xfrm>
          <a:prstGeom prst="rect">
            <a:avLst/>
          </a:prstGeom>
        </p:spPr>
      </p:pic>
      <p:pic>
        <p:nvPicPr>
          <p:cNvPr id="8" name="Picture 7" descr="A picture containing diagram&#10;&#10;Description automatically generated">
            <a:extLst>
              <a:ext uri="{FF2B5EF4-FFF2-40B4-BE49-F238E27FC236}">
                <a16:creationId xmlns:a16="http://schemas.microsoft.com/office/drawing/2014/main" id="{DB921E5D-D784-4810-8E93-FE2C8A70E30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20211" y="-13766651"/>
            <a:ext cx="1881378" cy="1625303"/>
          </a:xfrm>
          <a:prstGeom prst="rect">
            <a:avLst/>
          </a:prstGeom>
        </p:spPr>
      </p:pic>
      <p:pic>
        <p:nvPicPr>
          <p:cNvPr id="9" name="Picture 8" descr="A picture containing diagram&#10;&#10;Description automatically generated">
            <a:extLst>
              <a:ext uri="{FF2B5EF4-FFF2-40B4-BE49-F238E27FC236}">
                <a16:creationId xmlns:a16="http://schemas.microsoft.com/office/drawing/2014/main" id="{C6F12F7D-274B-4BA7-B776-605EEC964A3A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387060" y="-13718246"/>
            <a:ext cx="1881378" cy="1625303"/>
          </a:xfrm>
          <a:prstGeom prst="rect">
            <a:avLst/>
          </a:prstGeom>
        </p:spPr>
      </p:pic>
      <p:sp>
        <p:nvSpPr>
          <p:cNvPr id="10" name="TextBox 15">
            <a:extLst>
              <a:ext uri="{FF2B5EF4-FFF2-40B4-BE49-F238E27FC236}">
                <a16:creationId xmlns:a16="http://schemas.microsoft.com/office/drawing/2014/main" id="{78CA585B-30F3-4AD1-8689-ADC07FC3BC15}"/>
              </a:ext>
            </a:extLst>
          </p:cNvPr>
          <p:cNvSpPr txBox="1"/>
          <p:nvPr userDrawn="1"/>
        </p:nvSpPr>
        <p:spPr>
          <a:xfrm>
            <a:off x="2880780" y="8558171"/>
            <a:ext cx="93112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Liên hệ page:</a:t>
            </a:r>
          </a:p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  <a:hlinkClick r:id="rId17"/>
              </a:rPr>
              <a:t>https://www.facebook.com/teamKTUTS</a:t>
            </a:r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Đây là sản phẩm của nhóm KTUTS. Mọi chi tiết vui lòng liên hệ page hoặc SĐT: 0922 645 654</a:t>
            </a:r>
          </a:p>
        </p:txBody>
      </p:sp>
      <p:pic>
        <p:nvPicPr>
          <p:cNvPr id="11" name="Picture 10" descr="A picture containing diagram&#10;&#10;Description automatically generated">
            <a:extLst>
              <a:ext uri="{FF2B5EF4-FFF2-40B4-BE49-F238E27FC236}">
                <a16:creationId xmlns:a16="http://schemas.microsoft.com/office/drawing/2014/main" id="{566958BE-530A-451E-83AB-C67FDED48256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72611" y="18999349"/>
            <a:ext cx="1881378" cy="1625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96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Tiêu đề 1">
            <a:extLst>
              <a:ext uri="{FF2B5EF4-FFF2-40B4-BE49-F238E27FC236}">
                <a16:creationId xmlns:a16="http://schemas.microsoft.com/office/drawing/2014/main" id="{3DB6CBC2-8938-1CCB-E3D1-4B0C74FF87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vi-VN"/>
              <a:t>Bấm để sửa kiểu tiêu đề Bản cái</a:t>
            </a:r>
            <a:endParaRPr lang="en-US"/>
          </a:p>
        </p:txBody>
      </p:sp>
      <p:sp>
        <p:nvSpPr>
          <p:cNvPr id="3" name="Chỗ dành sẵn cho Văn bản 2">
            <a:extLst>
              <a:ext uri="{FF2B5EF4-FFF2-40B4-BE49-F238E27FC236}">
                <a16:creationId xmlns:a16="http://schemas.microsoft.com/office/drawing/2014/main" id="{E53B92E0-8D20-BAD4-A782-EB598233DE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vi-VN"/>
              <a:t>Bấm để chỉnh sửa kiểu văn bản của Bản cái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/>
          </a:p>
        </p:txBody>
      </p:sp>
      <p:sp>
        <p:nvSpPr>
          <p:cNvPr id="4" name="Chỗ dành sẵn cho Ngày tháng 3">
            <a:extLst>
              <a:ext uri="{FF2B5EF4-FFF2-40B4-BE49-F238E27FC236}">
                <a16:creationId xmlns:a16="http://schemas.microsoft.com/office/drawing/2014/main" id="{F4EFFD5B-238B-77F0-6DA7-B7FFEE83E4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7CF212-1485-4A33-8000-4F40C2DF6E0F}" type="datetimeFigureOut">
              <a:rPr lang="en-US" smtClean="0"/>
              <a:t>10/30/2023</a:t>
            </a:fld>
            <a:endParaRPr lang="en-US"/>
          </a:p>
        </p:txBody>
      </p:sp>
      <p:sp>
        <p:nvSpPr>
          <p:cNvPr id="5" name="Chỗ dành sẵn cho Chân trang 4">
            <a:extLst>
              <a:ext uri="{FF2B5EF4-FFF2-40B4-BE49-F238E27FC236}">
                <a16:creationId xmlns:a16="http://schemas.microsoft.com/office/drawing/2014/main" id="{96804CA4-BB14-D509-0790-408EACACEC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Chỗ dành sẵn cho Số hiệu Bản chiếu 5">
            <a:extLst>
              <a:ext uri="{FF2B5EF4-FFF2-40B4-BE49-F238E27FC236}">
                <a16:creationId xmlns:a16="http://schemas.microsoft.com/office/drawing/2014/main" id="{D1700F8D-B187-58B0-EB75-DE0370194F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2CFA74-96E5-44F6-B524-6DD98C9EEB03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pink background with white leaves and black text&#10;&#10;Description automatically generated">
            <a:extLst>
              <a:ext uri="{FF2B5EF4-FFF2-40B4-BE49-F238E27FC236}">
                <a16:creationId xmlns:a16="http://schemas.microsoft.com/office/drawing/2014/main" id="{D98CE20E-DE09-53DD-EB53-058A181333C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95476" y="361949"/>
            <a:ext cx="1685925" cy="1685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858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02209B10-F5B1-4051-AF3F-244BEB2B9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276F4EE-0680-4DCD-BE50-1B78547120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7A8FA3A-1F45-4BBF-81F4-55020F1394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310C7C-5AFF-4D53-98D5-68B14115EB62}" type="datetimeFigureOut">
              <a:rPr lang="zh-CN" altLang="en-US" smtClean="0"/>
              <a:t>2023/10/30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9C1A8F6-2784-44B8-ADE4-E62385CA27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A89E89E-C6B4-4D42-A9C4-DE183C35CF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3C2CF0-F0A7-434A-B218-73B9BDB20742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8" name="Picture 7" descr="A pink background with white leaves and black text&#10;&#10;Description automatically generated">
            <a:extLst>
              <a:ext uri="{FF2B5EF4-FFF2-40B4-BE49-F238E27FC236}">
                <a16:creationId xmlns:a16="http://schemas.microsoft.com/office/drawing/2014/main" id="{3BDA9578-0306-9E72-E8DD-3E29C9447FB4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95476" y="361949"/>
            <a:ext cx="1685925" cy="1685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498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" Type="http://schemas.openxmlformats.org/officeDocument/2006/relationships/audio" Target="../media/media1.mp3"/><Relationship Id="rId16" Type="http://schemas.openxmlformats.org/officeDocument/2006/relationships/image" Target="../media/image20.png"/><Relationship Id="rId1" Type="http://schemas.microsoft.com/office/2007/relationships/media" Target="../media/media1.mp3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jpg"/><Relationship Id="rId15" Type="http://schemas.openxmlformats.org/officeDocument/2006/relationships/image" Target="../media/image19.png"/><Relationship Id="rId10" Type="http://schemas.openxmlformats.org/officeDocument/2006/relationships/image" Target="../media/image14.png"/><Relationship Id="rId19" Type="http://schemas.openxmlformats.org/officeDocument/2006/relationships/image" Target="../media/image23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29.png"/><Relationship Id="rId12" Type="http://schemas.openxmlformats.org/officeDocument/2006/relationships/image" Target="../media/image33.png"/><Relationship Id="rId2" Type="http://schemas.microsoft.com/office/2007/relationships/media" Target="../media/media2.mp3"/><Relationship Id="rId1" Type="http://schemas.openxmlformats.org/officeDocument/2006/relationships/audio" Target="NULL" TargetMode="External"/><Relationship Id="rId6" Type="http://schemas.openxmlformats.org/officeDocument/2006/relationships/image" Target="../media/image28.png"/><Relationship Id="rId11" Type="http://schemas.openxmlformats.org/officeDocument/2006/relationships/image" Target="../media/image20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3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1.png"/><Relationship Id="rId5" Type="http://schemas.openxmlformats.org/officeDocument/2006/relationships/image" Target="../media/image36.emf"/><Relationship Id="rId4" Type="http://schemas.openxmlformats.org/officeDocument/2006/relationships/image" Target="../media/image3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1.png"/><Relationship Id="rId4" Type="http://schemas.openxmlformats.org/officeDocument/2006/relationships/image" Target="../media/image3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1.png"/><Relationship Id="rId5" Type="http://schemas.openxmlformats.org/officeDocument/2006/relationships/image" Target="../media/image36.emf"/><Relationship Id="rId4" Type="http://schemas.openxmlformats.org/officeDocument/2006/relationships/image" Target="../media/image3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9.jpg"/><Relationship Id="rId7" Type="http://schemas.openxmlformats.org/officeDocument/2006/relationships/image" Target="../media/image39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24.png"/><Relationship Id="rId9" Type="http://schemas.openxmlformats.org/officeDocument/2006/relationships/image" Target="../media/image41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24.png"/><Relationship Id="rId4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24.png"/><Relationship Id="rId4" Type="http://schemas.openxmlformats.org/officeDocument/2006/relationships/image" Target="../media/image9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24.png"/><Relationship Id="rId4" Type="http://schemas.openxmlformats.org/officeDocument/2006/relationships/image" Target="../media/image9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24.png"/><Relationship Id="rId4" Type="http://schemas.openxmlformats.org/officeDocument/2006/relationships/image" Target="../media/image9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24.png"/><Relationship Id="rId4" Type="http://schemas.openxmlformats.org/officeDocument/2006/relationships/image" Target="../media/image9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9.jpg"/><Relationship Id="rId7" Type="http://schemas.microsoft.com/office/2007/relationships/hdphoto" Target="../media/hdphoto1.wdp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24.png"/><Relationship Id="rId4" Type="http://schemas.openxmlformats.org/officeDocument/2006/relationships/image" Target="../media/image9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24.png"/><Relationship Id="rId4" Type="http://schemas.openxmlformats.org/officeDocument/2006/relationships/image" Target="../media/image9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5" Type="http://schemas.openxmlformats.org/officeDocument/2006/relationships/image" Target="../media/image24.png"/><Relationship Id="rId4" Type="http://schemas.openxmlformats.org/officeDocument/2006/relationships/image" Target="../media/image9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24.png"/><Relationship Id="rId4" Type="http://schemas.openxmlformats.org/officeDocument/2006/relationships/image" Target="../media/image9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13" Type="http://schemas.openxmlformats.org/officeDocument/2006/relationships/diagramLayout" Target="../diagrams/layout2.xml"/><Relationship Id="rId3" Type="http://schemas.openxmlformats.org/officeDocument/2006/relationships/image" Target="../media/image9.jpg"/><Relationship Id="rId7" Type="http://schemas.openxmlformats.org/officeDocument/2006/relationships/diagramData" Target="../diagrams/data1.xml"/><Relationship Id="rId12" Type="http://schemas.openxmlformats.org/officeDocument/2006/relationships/diagramData" Target="../diagrams/data2.xml"/><Relationship Id="rId17" Type="http://schemas.openxmlformats.org/officeDocument/2006/relationships/image" Target="../media/image59.png"/><Relationship Id="rId2" Type="http://schemas.openxmlformats.org/officeDocument/2006/relationships/notesSlide" Target="../notesSlides/notesSlide19.xml"/><Relationship Id="rId16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microsoft.com/office/2007/relationships/diagramDrawing" Target="../diagrams/drawing1.xml"/><Relationship Id="rId5" Type="http://schemas.openxmlformats.org/officeDocument/2006/relationships/image" Target="../media/image58.png"/><Relationship Id="rId15" Type="http://schemas.openxmlformats.org/officeDocument/2006/relationships/diagramColors" Target="../diagrams/colors2.xml"/><Relationship Id="rId10" Type="http://schemas.openxmlformats.org/officeDocument/2006/relationships/diagramColors" Target="../diagrams/colors1.xml"/><Relationship Id="rId4" Type="http://schemas.openxmlformats.org/officeDocument/2006/relationships/image" Target="../media/image24.png"/><Relationship Id="rId9" Type="http://schemas.openxmlformats.org/officeDocument/2006/relationships/diagramQuickStyle" Target="../diagrams/quickStyle1.xml"/><Relationship Id="rId14" Type="http://schemas.openxmlformats.org/officeDocument/2006/relationships/diagramQuickStyle" Target="../diagrams/quickStyle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24.png"/><Relationship Id="rId4" Type="http://schemas.openxmlformats.org/officeDocument/2006/relationships/image" Target="../media/image9.jp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9.jpg"/><Relationship Id="rId7" Type="http://schemas.openxmlformats.org/officeDocument/2006/relationships/image" Target="../media/image6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audio" Target="../media/audio2.wav"/><Relationship Id="rId7" Type="http://schemas.openxmlformats.org/officeDocument/2006/relationships/image" Target="../media/image6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image" Target="../media/image24.png"/><Relationship Id="rId4" Type="http://schemas.openxmlformats.org/officeDocument/2006/relationships/image" Target="../media/image9.jpg"/><Relationship Id="rId9" Type="http://schemas.openxmlformats.org/officeDocument/2006/relationships/image" Target="../media/image6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7" Type="http://schemas.microsoft.com/office/2007/relationships/hdphoto" Target="../media/hdphoto4.wdp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5" Type="http://schemas.openxmlformats.org/officeDocument/2006/relationships/image" Target="../media/image65.png"/><Relationship Id="rId4" Type="http://schemas.openxmlformats.org/officeDocument/2006/relationships/image" Target="../media/image2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3.xml"/><Relationship Id="rId5" Type="http://schemas.microsoft.com/office/2007/relationships/hdphoto" Target="../media/hdphoto4.wdp"/><Relationship Id="rId4" Type="http://schemas.openxmlformats.org/officeDocument/2006/relationships/image" Target="../media/image68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9.jpg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65.png"/><Relationship Id="rId4" Type="http://schemas.openxmlformats.org/officeDocument/2006/relationships/image" Target="../media/image2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slideLayout" Target="../slideLayouts/slideLayout38.xml"/><Relationship Id="rId1" Type="http://schemas.openxmlformats.org/officeDocument/2006/relationships/tags" Target="../tags/tag1.xml"/><Relationship Id="rId4" Type="http://schemas.openxmlformats.org/officeDocument/2006/relationships/slide" Target="slide3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58.xml"/><Relationship Id="rId1" Type="http://schemas.openxmlformats.org/officeDocument/2006/relationships/tags" Target="../tags/tag2.xml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9.jp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7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C825C8D1-2573-4F0B-A64E-D154D90B6C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9" y="0"/>
            <a:ext cx="12180722" cy="68580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3EEC0A71-A73B-427E-9491-3F683B19F3D8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1649" y="4035992"/>
            <a:ext cx="4051977" cy="3396547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BF8BBB07-22CC-4B8B-BB4C-51FAB3A52FE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5172" y="-250657"/>
            <a:ext cx="1316739" cy="2334773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0505A59B-188F-4249-8178-5B2A11FCFA7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897" y="-464731"/>
            <a:ext cx="2346965" cy="2825502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7DD186AC-5C3E-41E2-8105-00367B919B9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4114" y="-944813"/>
            <a:ext cx="1908052" cy="2606045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54795161-4CE1-4400-B1A5-D6878DF8ECB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9724" y="-783270"/>
            <a:ext cx="1487427" cy="2282957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EA455228-AAF3-406C-A2F9-90662C39F96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2227" y="-1062098"/>
            <a:ext cx="1804426" cy="2566421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D2CEA2D8-5FF0-4A3A-9C55-3B7213377AA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1861" y="-237352"/>
            <a:ext cx="2319533" cy="316383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9F9FBB3B-B96A-4882-8AC1-2A162D60DF5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5657" y="-552333"/>
            <a:ext cx="1243587" cy="2359157"/>
          </a:xfrm>
          <a:prstGeom prst="rect">
            <a:avLst/>
          </a:prstGeom>
        </p:spPr>
      </p:pic>
      <p:grpSp>
        <p:nvGrpSpPr>
          <p:cNvPr id="40" name="组合 39">
            <a:extLst>
              <a:ext uri="{FF2B5EF4-FFF2-40B4-BE49-F238E27FC236}">
                <a16:creationId xmlns:a16="http://schemas.microsoft.com/office/drawing/2014/main" id="{92244B0A-7CC0-4572-9ABC-8ED700AB5644}"/>
              </a:ext>
            </a:extLst>
          </p:cNvPr>
          <p:cNvGrpSpPr/>
          <p:nvPr/>
        </p:nvGrpSpPr>
        <p:grpSpPr>
          <a:xfrm>
            <a:off x="-3208039" y="5046316"/>
            <a:ext cx="19719235" cy="4107602"/>
            <a:chOff x="-3208039" y="5046316"/>
            <a:chExt cx="19719235" cy="4107602"/>
          </a:xfrm>
        </p:grpSpPr>
        <p:pic>
          <p:nvPicPr>
            <p:cNvPr id="30" name="图片 29">
              <a:extLst>
                <a:ext uri="{FF2B5EF4-FFF2-40B4-BE49-F238E27FC236}">
                  <a16:creationId xmlns:a16="http://schemas.microsoft.com/office/drawing/2014/main" id="{D6728F4B-91F5-4E9A-8553-D5FE38E636F1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208039" y="5046316"/>
              <a:ext cx="11789688" cy="3852680"/>
            </a:xfrm>
            <a:prstGeom prst="rect">
              <a:avLst/>
            </a:prstGeom>
          </p:spPr>
        </p:pic>
        <p:pic>
          <p:nvPicPr>
            <p:cNvPr id="31" name="图片 30">
              <a:extLst>
                <a:ext uri="{FF2B5EF4-FFF2-40B4-BE49-F238E27FC236}">
                  <a16:creationId xmlns:a16="http://schemas.microsoft.com/office/drawing/2014/main" id="{804311EC-4CD4-4B19-849E-79B5A8F8000C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21508" y="5301238"/>
              <a:ext cx="11789688" cy="3852680"/>
            </a:xfrm>
            <a:prstGeom prst="rect">
              <a:avLst/>
            </a:prstGeom>
          </p:spPr>
        </p:pic>
      </p:grpSp>
      <p:pic>
        <p:nvPicPr>
          <p:cNvPr id="33" name="图片 32">
            <a:extLst>
              <a:ext uri="{FF2B5EF4-FFF2-40B4-BE49-F238E27FC236}">
                <a16:creationId xmlns:a16="http://schemas.microsoft.com/office/drawing/2014/main" id="{C5720659-F10D-4467-AF98-3F05922AF9B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3973" y="-616976"/>
            <a:ext cx="2141183" cy="3129992"/>
          </a:xfrm>
          <a:prstGeom prst="rect">
            <a:avLst/>
          </a:prstGeom>
        </p:spPr>
      </p:pic>
      <p:pic>
        <p:nvPicPr>
          <p:cNvPr id="41" name="まももP - 歴史を紡ぐ者">
            <a:hlinkClick r:id="" action="ppaction://media"/>
            <a:extLst>
              <a:ext uri="{FF2B5EF4-FFF2-40B4-BE49-F238E27FC236}">
                <a16:creationId xmlns:a16="http://schemas.microsoft.com/office/drawing/2014/main" id="{ADDE90FC-617B-46D7-BFBA-43334712B5D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0339388" y="-1316038"/>
            <a:ext cx="609600" cy="6096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78AA665-89E5-8B6D-FC22-99940C8AAECC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809074">
            <a:off x="5009318" y="260254"/>
            <a:ext cx="5048728" cy="21637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020C6FB-BA99-90A6-9FAA-DFA45C70B89F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831310" y="2151777"/>
            <a:ext cx="9364268" cy="255444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39FDBBA-E3DE-4E8D-A676-07DB35D3DD3D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510674" y="4333679"/>
            <a:ext cx="2542252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550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5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图片 37">
            <a:extLst>
              <a:ext uri="{FF2B5EF4-FFF2-40B4-BE49-F238E27FC236}">
                <a16:creationId xmlns:a16="http://schemas.microsoft.com/office/drawing/2014/main" id="{E7BD1B6B-0877-4F0A-92A5-579FF90A88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9" y="0"/>
            <a:ext cx="12180722" cy="6858000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2BDD60AC-DE90-4EEA-BE38-37E2BE2C653C}"/>
              </a:ext>
            </a:extLst>
          </p:cNvPr>
          <p:cNvGrpSpPr/>
          <p:nvPr/>
        </p:nvGrpSpPr>
        <p:grpSpPr>
          <a:xfrm>
            <a:off x="-882697" y="5846294"/>
            <a:ext cx="14069955" cy="1908776"/>
            <a:chOff x="-1036339" y="5792900"/>
            <a:chExt cx="15462889" cy="2097746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5A46B6DA-F7A2-4C05-B378-A3F23E6C272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036339" y="5800274"/>
              <a:ext cx="6280789" cy="2052461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0DD29D15-8D31-4203-9DFA-44A8C97254E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4049" y="5792900"/>
              <a:ext cx="6280789" cy="2052461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FFC436CE-FDD8-499D-A96B-A805D86E66E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45761" y="5838185"/>
              <a:ext cx="6280789" cy="2052461"/>
            </a:xfrm>
            <a:prstGeom prst="rect">
              <a:avLst/>
            </a:prstGeom>
          </p:spPr>
        </p:pic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id="{8E5870F7-3E58-4FBD-919D-F7E90BAB91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647" y="1834069"/>
            <a:ext cx="4809388" cy="480938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D6B144E-5120-EB75-07A6-5E7211CE22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02108" y="2442824"/>
            <a:ext cx="7450081" cy="3748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741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>
            <a:extLst>
              <a:ext uri="{FF2B5EF4-FFF2-40B4-BE49-F238E27FC236}">
                <a16:creationId xmlns:a16="http://schemas.microsoft.com/office/drawing/2014/main" id="{37ECCBC8-831A-4D98-ACB0-C8653B1F46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90499"/>
            <a:ext cx="12202003" cy="871460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7593E1B-5FC0-44F6-9131-81F89692E74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6" y="887276"/>
            <a:ext cx="3853732" cy="530209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4301D85-EE01-4ABC-A0A4-A0ECC6332D7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0633" y="592853"/>
            <a:ext cx="7086667" cy="2332377"/>
          </a:xfrm>
          <a:prstGeom prst="rect">
            <a:avLst/>
          </a:prstGeom>
        </p:spPr>
      </p:pic>
      <p:pic>
        <p:nvPicPr>
          <p:cNvPr id="11" name="Picture 10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152F28D-03D3-4D6D-AC5E-DF195FFC531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2325" y="3166728"/>
            <a:ext cx="1960807" cy="74318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C07CF22-6672-4498-8851-81F6565186E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2957" y="4094105"/>
            <a:ext cx="1395087" cy="95620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832F191-A93B-4162-A1C5-2871D89441C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358" y="4829350"/>
            <a:ext cx="1960807" cy="587393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8A7D66EB-DE69-450F-AACE-76724516B5C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5911" y="4094105"/>
            <a:ext cx="1395087" cy="956204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6C5084A8-4F6A-44D2-8A63-8D472DE3060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314" y="4829350"/>
            <a:ext cx="1960807" cy="587393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F113C126-8C84-41DD-A5FB-ACFD79D63DC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9038" y="5060983"/>
            <a:ext cx="1395087" cy="956204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1FBE6653-2FF3-47CF-BB70-826F504B55E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9441" y="5796229"/>
            <a:ext cx="1960807" cy="587393"/>
          </a:xfrm>
          <a:prstGeom prst="rect">
            <a:avLst/>
          </a:prstGeom>
        </p:spPr>
      </p:pic>
      <p:pic>
        <p:nvPicPr>
          <p:cNvPr id="2" name="Nhac nen">
            <a:hlinkClick r:id="" action="ppaction://media"/>
            <a:extLst>
              <a:ext uri="{FF2B5EF4-FFF2-40B4-BE49-F238E27FC236}">
                <a16:creationId xmlns:a16="http://schemas.microsoft.com/office/drawing/2014/main" id="{C23B07A0-9676-4F48-8D2E-FD04E7F8BFD4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33751" end="29864.3125"/>
                </p14:media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1267006" y="5269929"/>
            <a:ext cx="487363" cy="487363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E266C20F-5BAD-4302-936E-2319683704D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9055" y="5035509"/>
            <a:ext cx="1395087" cy="956204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2E4DF13A-C76E-440A-8FA3-A4407A442A9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458" y="5770754"/>
            <a:ext cx="1960807" cy="58739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F3F3338-918A-4A02-A719-5D95465F4A3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6851908"/>
            <a:ext cx="12192000" cy="609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C814130-806D-4A96-9B87-64A3AD07FB4B}"/>
              </a:ext>
            </a:extLst>
          </p:cNvPr>
          <p:cNvSpPr txBox="1"/>
          <p:nvPr/>
        </p:nvSpPr>
        <p:spPr>
          <a:xfrm>
            <a:off x="-1561292" y="4753713"/>
            <a:ext cx="1085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377"/>
            <a:r>
              <a:rPr lang="en-US" b="1" dirty="0" err="1">
                <a:solidFill>
                  <a:prstClr val="black"/>
                </a:solidFill>
                <a:latin typeface="Calibri" panose="020F0502020204030204"/>
              </a:rPr>
              <a:t>Nhạc</a:t>
            </a:r>
            <a:r>
              <a:rPr lang="en-US" b="1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Calibri" panose="020F0502020204030204"/>
              </a:rPr>
              <a:t>nền</a:t>
            </a:r>
            <a:endParaRPr lang="en-US" b="1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665418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1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3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5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3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9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1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3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42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045E-16 -1.48148E-6 L 2.22045E-16 0.02847 " pathEditMode="relative" rAng="0" ptsTypes="AA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12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42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045E-16 -1.48148E-6 L 2.22045E-16 0.02847 " pathEditMode="relative" rAng="0" ptsTypes="AA">
                                      <p:cBhvr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1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5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64634" numSld="999">
                <p:cTn id="5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>
            <a:extLst>
              <a:ext uri="{FF2B5EF4-FFF2-40B4-BE49-F238E27FC236}">
                <a16:creationId xmlns:a16="http://schemas.microsoft.com/office/drawing/2014/main" id="{18663EBB-8687-406B-BD63-04D94CFFFF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003" y="-85190"/>
            <a:ext cx="12202003" cy="8714601"/>
          </a:xfrm>
          <a:prstGeom prst="rect">
            <a:avLst/>
          </a:prstGeom>
        </p:spPr>
      </p:pic>
      <p:pic>
        <p:nvPicPr>
          <p:cNvPr id="42" name="Picture 41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0DA4475E-149A-4F41-8C70-3D0078930F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0016" y="1298329"/>
            <a:ext cx="627889" cy="627889"/>
          </a:xfrm>
          <a:prstGeom prst="rect">
            <a:avLst/>
          </a:prstGeom>
        </p:spPr>
      </p:pic>
      <p:pic>
        <p:nvPicPr>
          <p:cNvPr id="44" name="Picture 4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B2FD2F9-215A-4CF1-B8A2-FDBAAC8A71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390016" y="493889"/>
            <a:ext cx="627889" cy="627889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EF2F97A-9E2C-4C1B-9BA8-A29231423BAA}"/>
              </a:ext>
            </a:extLst>
          </p:cNvPr>
          <p:cNvCxnSpPr>
            <a:cxnSpLocks/>
          </p:cNvCxnSpPr>
          <p:nvPr/>
        </p:nvCxnSpPr>
        <p:spPr>
          <a:xfrm>
            <a:off x="0" y="0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DBC6A1B7-E8F3-46D7-A22A-84F8AB3A96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6463" y="2837267"/>
            <a:ext cx="3106652" cy="3887565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2125B487-0096-4B93-AE2A-35F664CA4945}"/>
              </a:ext>
            </a:extLst>
          </p:cNvPr>
          <p:cNvGrpSpPr/>
          <p:nvPr/>
        </p:nvGrpSpPr>
        <p:grpSpPr>
          <a:xfrm flipH="1">
            <a:off x="271632" y="2837267"/>
            <a:ext cx="7343197" cy="2744468"/>
            <a:chOff x="418429" y="2465042"/>
            <a:chExt cx="4396608" cy="1871084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DE107CBF-D45A-4821-9AF9-91E811B920BF}"/>
                </a:ext>
              </a:extLst>
            </p:cNvPr>
            <p:cNvSpPr/>
            <p:nvPr/>
          </p:nvSpPr>
          <p:spPr>
            <a:xfrm>
              <a:off x="418429" y="2465042"/>
              <a:ext cx="4396608" cy="1863939"/>
            </a:xfrm>
            <a:custGeom>
              <a:avLst/>
              <a:gdLst>
                <a:gd name="connsiteX0" fmla="*/ 708935 w 4772605"/>
                <a:gd name="connsiteY0" fmla="*/ 0 h 1863939"/>
                <a:gd name="connsiteX1" fmla="*/ 4461942 w 4772605"/>
                <a:gd name="connsiteY1" fmla="*/ 0 h 1863939"/>
                <a:gd name="connsiteX2" fmla="*/ 4772605 w 4772605"/>
                <a:gd name="connsiteY2" fmla="*/ 310663 h 1863939"/>
                <a:gd name="connsiteX3" fmla="*/ 4772605 w 4772605"/>
                <a:gd name="connsiteY3" fmla="*/ 1553276 h 1863939"/>
                <a:gd name="connsiteX4" fmla="*/ 4461942 w 4772605"/>
                <a:gd name="connsiteY4" fmla="*/ 1863939 h 1863939"/>
                <a:gd name="connsiteX5" fmla="*/ 708935 w 4772605"/>
                <a:gd name="connsiteY5" fmla="*/ 1863939 h 1863939"/>
                <a:gd name="connsiteX6" fmla="*/ 398272 w 4772605"/>
                <a:gd name="connsiteY6" fmla="*/ 1553276 h 1863939"/>
                <a:gd name="connsiteX7" fmla="*/ 398272 w 4772605"/>
                <a:gd name="connsiteY7" fmla="*/ 622317 h 1863939"/>
                <a:gd name="connsiteX8" fmla="*/ 0 w 4772605"/>
                <a:gd name="connsiteY8" fmla="*/ 622317 h 1863939"/>
                <a:gd name="connsiteX9" fmla="*/ 398272 w 4772605"/>
                <a:gd name="connsiteY9" fmla="*/ 446165 h 1863939"/>
                <a:gd name="connsiteX10" fmla="*/ 398272 w 4772605"/>
                <a:gd name="connsiteY10" fmla="*/ 310663 h 1863939"/>
                <a:gd name="connsiteX11" fmla="*/ 708935 w 4772605"/>
                <a:gd name="connsiteY11" fmla="*/ 0 h 1863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772605" h="1863939">
                  <a:moveTo>
                    <a:pt x="708935" y="0"/>
                  </a:moveTo>
                  <a:lnTo>
                    <a:pt x="4461942" y="0"/>
                  </a:lnTo>
                  <a:cubicBezTo>
                    <a:pt x="4633516" y="0"/>
                    <a:pt x="4772605" y="139089"/>
                    <a:pt x="4772605" y="310663"/>
                  </a:cubicBezTo>
                  <a:lnTo>
                    <a:pt x="4772605" y="1553276"/>
                  </a:lnTo>
                  <a:cubicBezTo>
                    <a:pt x="4772605" y="1724850"/>
                    <a:pt x="4633516" y="1863939"/>
                    <a:pt x="4461942" y="1863939"/>
                  </a:cubicBezTo>
                  <a:lnTo>
                    <a:pt x="708935" y="1863939"/>
                  </a:lnTo>
                  <a:cubicBezTo>
                    <a:pt x="537361" y="1863939"/>
                    <a:pt x="398272" y="1724850"/>
                    <a:pt x="398272" y="1553276"/>
                  </a:cubicBezTo>
                  <a:lnTo>
                    <a:pt x="398272" y="622317"/>
                  </a:lnTo>
                  <a:lnTo>
                    <a:pt x="0" y="622317"/>
                  </a:lnTo>
                  <a:lnTo>
                    <a:pt x="398272" y="446165"/>
                  </a:lnTo>
                  <a:lnTo>
                    <a:pt x="398272" y="310663"/>
                  </a:lnTo>
                  <a:cubicBezTo>
                    <a:pt x="398272" y="139089"/>
                    <a:pt x="537361" y="0"/>
                    <a:pt x="708935" y="0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rgbClr val="9C50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914377"/>
              <a:endParaRPr lang="en-US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2D476256-F649-440E-8CB6-34553EE46959}"/>
                </a:ext>
              </a:extLst>
            </p:cNvPr>
            <p:cNvSpPr/>
            <p:nvPr/>
          </p:nvSpPr>
          <p:spPr>
            <a:xfrm>
              <a:off x="765958" y="2492017"/>
              <a:ext cx="4035311" cy="184410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 defTabSz="914377"/>
              <a:r>
                <a:rPr lang="vi-VN" sz="3733" dirty="0">
                  <a:solidFill>
                    <a:srgbClr val="ED7D31">
                      <a:lumMod val="75000"/>
                    </a:srgbClr>
                  </a:solidFill>
                  <a:latin typeface="Arial" panose="020B0604020202020204" pitchFamily="34" charset="0"/>
                </a:rPr>
                <a:t>Ánh sáng mặt trời đem lại sự sống cho các loài cây. Cây trồng sẽ chóng tàn lụi nếu thiếu ánh sáng, ...</a:t>
              </a:r>
              <a:endParaRPr lang="en-US" sz="3733" dirty="0">
                <a:solidFill>
                  <a:srgbClr val="ED7D31">
                    <a:lumMod val="75000"/>
                  </a:srgbClr>
                </a:solidFill>
                <a:latin typeface="Calibri" panose="020F0502020204030204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FE0546E-6488-491E-8AA1-277B5CEB2FD6}"/>
              </a:ext>
            </a:extLst>
          </p:cNvPr>
          <p:cNvGrpSpPr/>
          <p:nvPr/>
        </p:nvGrpSpPr>
        <p:grpSpPr>
          <a:xfrm>
            <a:off x="155153" y="159047"/>
            <a:ext cx="11127473" cy="2009400"/>
            <a:chOff x="150128" y="102542"/>
            <a:chExt cx="11127473" cy="2009400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F8E54022-CBBB-4124-B256-472085A25CC7}"/>
                </a:ext>
              </a:extLst>
            </p:cNvPr>
            <p:cNvGrpSpPr/>
            <p:nvPr/>
          </p:nvGrpSpPr>
          <p:grpSpPr>
            <a:xfrm>
              <a:off x="1107065" y="248000"/>
              <a:ext cx="10170536" cy="1863939"/>
              <a:chOff x="1107064" y="247999"/>
              <a:chExt cx="10404597" cy="1863939"/>
            </a:xfrm>
          </p:grpSpPr>
          <p:pic>
            <p:nvPicPr>
              <p:cNvPr id="3" name="Picture 2">
                <a:extLst>
                  <a:ext uri="{FF2B5EF4-FFF2-40B4-BE49-F238E27FC236}">
                    <a16:creationId xmlns:a16="http://schemas.microsoft.com/office/drawing/2014/main" id="{CBD9B5C9-CA06-4115-934D-476E7C9299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107064" y="247999"/>
                <a:ext cx="10404597" cy="1863939"/>
              </a:xfrm>
              <a:prstGeom prst="rect">
                <a:avLst/>
              </a:prstGeom>
            </p:spPr>
          </p:pic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68CCCB1E-5D6D-4B1D-94ED-906BCD4A2D0C}"/>
                  </a:ext>
                </a:extLst>
              </p:cNvPr>
              <p:cNvSpPr/>
              <p:nvPr/>
            </p:nvSpPr>
            <p:spPr>
              <a:xfrm>
                <a:off x="1527388" y="359923"/>
                <a:ext cx="9698331" cy="162057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algn="just">
                  <a:spcBef>
                    <a:spcPts val="0"/>
                  </a:spcBef>
                  <a:spcAft>
                    <a:spcPts val="0"/>
                  </a:spcAft>
                </a:pPr>
                <a:r>
                  <a:rPr lang="nl-NL" sz="4000" b="1" dirty="0">
                    <a:effectLst/>
                    <a:ea typeface="Times New Roman" panose="02020603050405020304" pitchFamily="18" charset="0"/>
                  </a:rPr>
                  <a:t>Nêu vai trò của ánh sáng đối với đời sống của thực vật?</a:t>
                </a:r>
                <a:endParaRPr lang="en-US" sz="4000" b="1" dirty="0">
                  <a:effectLst/>
                  <a:ea typeface="Times New Roman" panose="02020603050405020304" pitchFamily="18" charset="0"/>
                </a:endParaRPr>
              </a:p>
            </p:txBody>
          </p:sp>
        </p:grp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BA90CF18-B31B-4FFE-AF8E-D970FEA1326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-165942" y="418612"/>
              <a:ext cx="2009400" cy="1377259"/>
            </a:xfrm>
            <a:prstGeom prst="rect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84446D1-0083-4268-9941-8C7553FD46F9}"/>
                </a:ext>
              </a:extLst>
            </p:cNvPr>
            <p:cNvSpPr txBox="1"/>
            <p:nvPr/>
          </p:nvSpPr>
          <p:spPr>
            <a:xfrm>
              <a:off x="506731" y="718213"/>
              <a:ext cx="909211" cy="73866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 defTabSz="914377"/>
              <a:r>
                <a:rPr lang="en-US" sz="4200" dirty="0">
                  <a:solidFill>
                    <a:prstClr val="white"/>
                  </a:solidFill>
                  <a:latin typeface="iCiel Cadena" panose="02000503000000020004" pitchFamily="50" charset="0"/>
                </a:rPr>
                <a:t>01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44410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>
            <a:extLst>
              <a:ext uri="{FF2B5EF4-FFF2-40B4-BE49-F238E27FC236}">
                <a16:creationId xmlns:a16="http://schemas.microsoft.com/office/drawing/2014/main" id="{18663EBB-8687-406B-BD63-04D94CFFFF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003" y="-85190"/>
            <a:ext cx="12202003" cy="8714601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EF2F97A-9E2C-4C1B-9BA8-A29231423BAA}"/>
              </a:ext>
            </a:extLst>
          </p:cNvPr>
          <p:cNvCxnSpPr>
            <a:cxnSpLocks/>
          </p:cNvCxnSpPr>
          <p:nvPr/>
        </p:nvCxnSpPr>
        <p:spPr>
          <a:xfrm>
            <a:off x="0" y="0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DBC6A1B7-E8F3-46D7-A22A-84F8AB3A96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6463" y="2837267"/>
            <a:ext cx="3106652" cy="3887565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2125B487-0096-4B93-AE2A-35F664CA4945}"/>
              </a:ext>
            </a:extLst>
          </p:cNvPr>
          <p:cNvGrpSpPr/>
          <p:nvPr/>
        </p:nvGrpSpPr>
        <p:grpSpPr>
          <a:xfrm flipH="1">
            <a:off x="271632" y="2837267"/>
            <a:ext cx="7343197" cy="2744468"/>
            <a:chOff x="418429" y="2465042"/>
            <a:chExt cx="4396608" cy="1871084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DE107CBF-D45A-4821-9AF9-91E811B920BF}"/>
                </a:ext>
              </a:extLst>
            </p:cNvPr>
            <p:cNvSpPr/>
            <p:nvPr/>
          </p:nvSpPr>
          <p:spPr>
            <a:xfrm>
              <a:off x="418429" y="2465042"/>
              <a:ext cx="4396608" cy="1863939"/>
            </a:xfrm>
            <a:custGeom>
              <a:avLst/>
              <a:gdLst>
                <a:gd name="connsiteX0" fmla="*/ 708935 w 4772605"/>
                <a:gd name="connsiteY0" fmla="*/ 0 h 1863939"/>
                <a:gd name="connsiteX1" fmla="*/ 4461942 w 4772605"/>
                <a:gd name="connsiteY1" fmla="*/ 0 h 1863939"/>
                <a:gd name="connsiteX2" fmla="*/ 4772605 w 4772605"/>
                <a:gd name="connsiteY2" fmla="*/ 310663 h 1863939"/>
                <a:gd name="connsiteX3" fmla="*/ 4772605 w 4772605"/>
                <a:gd name="connsiteY3" fmla="*/ 1553276 h 1863939"/>
                <a:gd name="connsiteX4" fmla="*/ 4461942 w 4772605"/>
                <a:gd name="connsiteY4" fmla="*/ 1863939 h 1863939"/>
                <a:gd name="connsiteX5" fmla="*/ 708935 w 4772605"/>
                <a:gd name="connsiteY5" fmla="*/ 1863939 h 1863939"/>
                <a:gd name="connsiteX6" fmla="*/ 398272 w 4772605"/>
                <a:gd name="connsiteY6" fmla="*/ 1553276 h 1863939"/>
                <a:gd name="connsiteX7" fmla="*/ 398272 w 4772605"/>
                <a:gd name="connsiteY7" fmla="*/ 622317 h 1863939"/>
                <a:gd name="connsiteX8" fmla="*/ 0 w 4772605"/>
                <a:gd name="connsiteY8" fmla="*/ 622317 h 1863939"/>
                <a:gd name="connsiteX9" fmla="*/ 398272 w 4772605"/>
                <a:gd name="connsiteY9" fmla="*/ 446165 h 1863939"/>
                <a:gd name="connsiteX10" fmla="*/ 398272 w 4772605"/>
                <a:gd name="connsiteY10" fmla="*/ 310663 h 1863939"/>
                <a:gd name="connsiteX11" fmla="*/ 708935 w 4772605"/>
                <a:gd name="connsiteY11" fmla="*/ 0 h 1863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772605" h="1863939">
                  <a:moveTo>
                    <a:pt x="708935" y="0"/>
                  </a:moveTo>
                  <a:lnTo>
                    <a:pt x="4461942" y="0"/>
                  </a:lnTo>
                  <a:cubicBezTo>
                    <a:pt x="4633516" y="0"/>
                    <a:pt x="4772605" y="139089"/>
                    <a:pt x="4772605" y="310663"/>
                  </a:cubicBezTo>
                  <a:lnTo>
                    <a:pt x="4772605" y="1553276"/>
                  </a:lnTo>
                  <a:cubicBezTo>
                    <a:pt x="4772605" y="1724850"/>
                    <a:pt x="4633516" y="1863939"/>
                    <a:pt x="4461942" y="1863939"/>
                  </a:cubicBezTo>
                  <a:lnTo>
                    <a:pt x="708935" y="1863939"/>
                  </a:lnTo>
                  <a:cubicBezTo>
                    <a:pt x="537361" y="1863939"/>
                    <a:pt x="398272" y="1724850"/>
                    <a:pt x="398272" y="1553276"/>
                  </a:cubicBezTo>
                  <a:lnTo>
                    <a:pt x="398272" y="622317"/>
                  </a:lnTo>
                  <a:lnTo>
                    <a:pt x="0" y="622317"/>
                  </a:lnTo>
                  <a:lnTo>
                    <a:pt x="398272" y="446165"/>
                  </a:lnTo>
                  <a:lnTo>
                    <a:pt x="398272" y="310663"/>
                  </a:lnTo>
                  <a:cubicBezTo>
                    <a:pt x="398272" y="139089"/>
                    <a:pt x="537361" y="0"/>
                    <a:pt x="708935" y="0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rgbClr val="9C50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914377"/>
              <a:endParaRPr lang="en-US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2D476256-F649-440E-8CB6-34553EE46959}"/>
                </a:ext>
              </a:extLst>
            </p:cNvPr>
            <p:cNvSpPr/>
            <p:nvPr/>
          </p:nvSpPr>
          <p:spPr>
            <a:xfrm>
              <a:off x="765958" y="2492017"/>
              <a:ext cx="4035311" cy="184410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 defTabSz="914377"/>
              <a:r>
                <a:rPr lang="vi-VN" sz="3733" dirty="0">
                  <a:solidFill>
                    <a:srgbClr val="ED7D31">
                      <a:lumMod val="75000"/>
                    </a:srgbClr>
                  </a:solidFill>
                  <a:latin typeface="Arial" panose="020B0604020202020204" pitchFamily="34" charset="0"/>
                </a:rPr>
                <a:t>Động vật cần ánh sáng để di chuyển, tìm thức ăn, nước uống, phát hiện ra những nguy hiểm cần tránh, ...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FE0546E-6488-491E-8AA1-277B5CEB2FD6}"/>
              </a:ext>
            </a:extLst>
          </p:cNvPr>
          <p:cNvGrpSpPr/>
          <p:nvPr/>
        </p:nvGrpSpPr>
        <p:grpSpPr>
          <a:xfrm>
            <a:off x="155153" y="159047"/>
            <a:ext cx="11127473" cy="2009400"/>
            <a:chOff x="150128" y="102542"/>
            <a:chExt cx="11127473" cy="2009400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F8E54022-CBBB-4124-B256-472085A25CC7}"/>
                </a:ext>
              </a:extLst>
            </p:cNvPr>
            <p:cNvGrpSpPr/>
            <p:nvPr/>
          </p:nvGrpSpPr>
          <p:grpSpPr>
            <a:xfrm>
              <a:off x="1107065" y="248000"/>
              <a:ext cx="10170536" cy="1863939"/>
              <a:chOff x="1107064" y="247999"/>
              <a:chExt cx="10404597" cy="1863939"/>
            </a:xfrm>
          </p:grpSpPr>
          <p:pic>
            <p:nvPicPr>
              <p:cNvPr id="3" name="Picture 2">
                <a:extLst>
                  <a:ext uri="{FF2B5EF4-FFF2-40B4-BE49-F238E27FC236}">
                    <a16:creationId xmlns:a16="http://schemas.microsoft.com/office/drawing/2014/main" id="{CBD9B5C9-CA06-4115-934D-476E7C9299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07064" y="247999"/>
                <a:ext cx="10404597" cy="1863939"/>
              </a:xfrm>
              <a:prstGeom prst="rect">
                <a:avLst/>
              </a:prstGeom>
            </p:spPr>
          </p:pic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68CCCB1E-5D6D-4B1D-94ED-906BCD4A2D0C}"/>
                  </a:ext>
                </a:extLst>
              </p:cNvPr>
              <p:cNvSpPr/>
              <p:nvPr/>
            </p:nvSpPr>
            <p:spPr>
              <a:xfrm>
                <a:off x="1527388" y="359923"/>
                <a:ext cx="9698331" cy="162057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algn="just">
                  <a:spcBef>
                    <a:spcPts val="0"/>
                  </a:spcBef>
                  <a:spcAft>
                    <a:spcPts val="0"/>
                  </a:spcAft>
                </a:pPr>
                <a:r>
                  <a:rPr lang="nl-NL" sz="3600" b="1" dirty="0">
                    <a:effectLst/>
                    <a:ea typeface="Times New Roman" panose="02020603050405020304" pitchFamily="18" charset="0"/>
                  </a:rPr>
                  <a:t>Nêu vai trò của ánh sáng đối với đời sống của động vật?</a:t>
                </a:r>
                <a:endParaRPr lang="en-US" sz="3600" b="1" dirty="0">
                  <a:effectLst/>
                  <a:ea typeface="Times New Roman" panose="02020603050405020304" pitchFamily="18" charset="0"/>
                </a:endParaRPr>
              </a:p>
            </p:txBody>
          </p:sp>
        </p:grp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BA90CF18-B31B-4FFE-AF8E-D970FEA1326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-165942" y="418612"/>
              <a:ext cx="2009400" cy="1377259"/>
            </a:xfrm>
            <a:prstGeom prst="rect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84446D1-0083-4268-9941-8C7553FD46F9}"/>
                </a:ext>
              </a:extLst>
            </p:cNvPr>
            <p:cNvSpPr txBox="1"/>
            <p:nvPr/>
          </p:nvSpPr>
          <p:spPr>
            <a:xfrm>
              <a:off x="506731" y="718213"/>
              <a:ext cx="909211" cy="73866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 defTabSz="914377"/>
              <a:r>
                <a:rPr lang="en-US" sz="4200">
                  <a:solidFill>
                    <a:prstClr val="white"/>
                  </a:solidFill>
                  <a:latin typeface="iCiel Cadena" panose="02000503000000020004" pitchFamily="50" charset="0"/>
                </a:rPr>
                <a:t>02</a:t>
              </a:r>
              <a:endParaRPr lang="en-US" sz="4200" dirty="0">
                <a:solidFill>
                  <a:prstClr val="white"/>
                </a:solidFill>
                <a:latin typeface="iCiel Cadena" panose="02000503000000020004" pitchFamily="50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1214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>
            <a:extLst>
              <a:ext uri="{FF2B5EF4-FFF2-40B4-BE49-F238E27FC236}">
                <a16:creationId xmlns:a16="http://schemas.microsoft.com/office/drawing/2014/main" id="{18663EBB-8687-406B-BD63-04D94CFFFF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003" y="-85190"/>
            <a:ext cx="12202003" cy="8714601"/>
          </a:xfrm>
          <a:prstGeom prst="rect">
            <a:avLst/>
          </a:prstGeom>
        </p:spPr>
      </p:pic>
      <p:pic>
        <p:nvPicPr>
          <p:cNvPr id="42" name="Picture 41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0DA4475E-149A-4F41-8C70-3D0078930F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0016" y="1298329"/>
            <a:ext cx="627889" cy="627889"/>
          </a:xfrm>
          <a:prstGeom prst="rect">
            <a:avLst/>
          </a:prstGeom>
        </p:spPr>
      </p:pic>
      <p:pic>
        <p:nvPicPr>
          <p:cNvPr id="44" name="Picture 4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B2FD2F9-215A-4CF1-B8A2-FDBAAC8A71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390016" y="493889"/>
            <a:ext cx="627889" cy="627889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EF2F97A-9E2C-4C1B-9BA8-A29231423BAA}"/>
              </a:ext>
            </a:extLst>
          </p:cNvPr>
          <p:cNvCxnSpPr>
            <a:cxnSpLocks/>
          </p:cNvCxnSpPr>
          <p:nvPr/>
        </p:nvCxnSpPr>
        <p:spPr>
          <a:xfrm>
            <a:off x="0" y="0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DBC6A1B7-E8F3-46D7-A22A-84F8AB3A96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6463" y="2837267"/>
            <a:ext cx="3106652" cy="3887565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2125B487-0096-4B93-AE2A-35F664CA4945}"/>
              </a:ext>
            </a:extLst>
          </p:cNvPr>
          <p:cNvGrpSpPr/>
          <p:nvPr/>
        </p:nvGrpSpPr>
        <p:grpSpPr>
          <a:xfrm flipH="1">
            <a:off x="271632" y="2837267"/>
            <a:ext cx="7343197" cy="2744468"/>
            <a:chOff x="418429" y="2465042"/>
            <a:chExt cx="4396608" cy="1871084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DE107CBF-D45A-4821-9AF9-91E811B920BF}"/>
                </a:ext>
              </a:extLst>
            </p:cNvPr>
            <p:cNvSpPr/>
            <p:nvPr/>
          </p:nvSpPr>
          <p:spPr>
            <a:xfrm>
              <a:off x="418429" y="2465042"/>
              <a:ext cx="4396608" cy="1863939"/>
            </a:xfrm>
            <a:custGeom>
              <a:avLst/>
              <a:gdLst>
                <a:gd name="connsiteX0" fmla="*/ 708935 w 4772605"/>
                <a:gd name="connsiteY0" fmla="*/ 0 h 1863939"/>
                <a:gd name="connsiteX1" fmla="*/ 4461942 w 4772605"/>
                <a:gd name="connsiteY1" fmla="*/ 0 h 1863939"/>
                <a:gd name="connsiteX2" fmla="*/ 4772605 w 4772605"/>
                <a:gd name="connsiteY2" fmla="*/ 310663 h 1863939"/>
                <a:gd name="connsiteX3" fmla="*/ 4772605 w 4772605"/>
                <a:gd name="connsiteY3" fmla="*/ 1553276 h 1863939"/>
                <a:gd name="connsiteX4" fmla="*/ 4461942 w 4772605"/>
                <a:gd name="connsiteY4" fmla="*/ 1863939 h 1863939"/>
                <a:gd name="connsiteX5" fmla="*/ 708935 w 4772605"/>
                <a:gd name="connsiteY5" fmla="*/ 1863939 h 1863939"/>
                <a:gd name="connsiteX6" fmla="*/ 398272 w 4772605"/>
                <a:gd name="connsiteY6" fmla="*/ 1553276 h 1863939"/>
                <a:gd name="connsiteX7" fmla="*/ 398272 w 4772605"/>
                <a:gd name="connsiteY7" fmla="*/ 622317 h 1863939"/>
                <a:gd name="connsiteX8" fmla="*/ 0 w 4772605"/>
                <a:gd name="connsiteY8" fmla="*/ 622317 h 1863939"/>
                <a:gd name="connsiteX9" fmla="*/ 398272 w 4772605"/>
                <a:gd name="connsiteY9" fmla="*/ 446165 h 1863939"/>
                <a:gd name="connsiteX10" fmla="*/ 398272 w 4772605"/>
                <a:gd name="connsiteY10" fmla="*/ 310663 h 1863939"/>
                <a:gd name="connsiteX11" fmla="*/ 708935 w 4772605"/>
                <a:gd name="connsiteY11" fmla="*/ 0 h 1863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772605" h="1863939">
                  <a:moveTo>
                    <a:pt x="708935" y="0"/>
                  </a:moveTo>
                  <a:lnTo>
                    <a:pt x="4461942" y="0"/>
                  </a:lnTo>
                  <a:cubicBezTo>
                    <a:pt x="4633516" y="0"/>
                    <a:pt x="4772605" y="139089"/>
                    <a:pt x="4772605" y="310663"/>
                  </a:cubicBezTo>
                  <a:lnTo>
                    <a:pt x="4772605" y="1553276"/>
                  </a:lnTo>
                  <a:cubicBezTo>
                    <a:pt x="4772605" y="1724850"/>
                    <a:pt x="4633516" y="1863939"/>
                    <a:pt x="4461942" y="1863939"/>
                  </a:cubicBezTo>
                  <a:lnTo>
                    <a:pt x="708935" y="1863939"/>
                  </a:lnTo>
                  <a:cubicBezTo>
                    <a:pt x="537361" y="1863939"/>
                    <a:pt x="398272" y="1724850"/>
                    <a:pt x="398272" y="1553276"/>
                  </a:cubicBezTo>
                  <a:lnTo>
                    <a:pt x="398272" y="622317"/>
                  </a:lnTo>
                  <a:lnTo>
                    <a:pt x="0" y="622317"/>
                  </a:lnTo>
                  <a:lnTo>
                    <a:pt x="398272" y="446165"/>
                  </a:lnTo>
                  <a:lnTo>
                    <a:pt x="398272" y="310663"/>
                  </a:lnTo>
                  <a:cubicBezTo>
                    <a:pt x="398272" y="139089"/>
                    <a:pt x="537361" y="0"/>
                    <a:pt x="708935" y="0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rgbClr val="9C50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914377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2D476256-F649-440E-8CB6-34553EE46959}"/>
                </a:ext>
              </a:extLst>
            </p:cNvPr>
            <p:cNvSpPr/>
            <p:nvPr/>
          </p:nvSpPr>
          <p:spPr>
            <a:xfrm>
              <a:off x="765958" y="2492017"/>
              <a:ext cx="4035311" cy="184410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 defTabSz="914377"/>
              <a:r>
                <a:rPr lang="en-US" sz="3733" b="1" dirty="0" err="1">
                  <a:solidFill>
                    <a:srgbClr val="FF0000"/>
                  </a:solidFill>
                </a:rPr>
                <a:t>Ví</a:t>
              </a:r>
              <a:r>
                <a:rPr lang="en-US" sz="3733" b="1" dirty="0">
                  <a:solidFill>
                    <a:srgbClr val="FF0000"/>
                  </a:solidFill>
                </a:rPr>
                <a:t> </a:t>
              </a:r>
              <a:r>
                <a:rPr lang="en-US" sz="3733" b="1" dirty="0" err="1">
                  <a:solidFill>
                    <a:srgbClr val="FF0000"/>
                  </a:solidFill>
                </a:rPr>
                <a:t>dụ</a:t>
              </a:r>
              <a:r>
                <a:rPr lang="en-US" sz="3733" b="1" dirty="0">
                  <a:solidFill>
                    <a:srgbClr val="FF0000"/>
                  </a:solidFill>
                </a:rPr>
                <a:t>: </a:t>
              </a:r>
              <a:r>
                <a:rPr lang="en-US" sz="4000" b="1" dirty="0">
                  <a:solidFill>
                    <a:srgbClr val="FF0000"/>
                  </a:solidFill>
                  <a:latin typeface="Calibri" panose="020F0502020204030204"/>
                </a:rPr>
                <a:t>D</a:t>
              </a:r>
              <a:r>
                <a:rPr lang="vi-VN" sz="4000" b="1" dirty="0">
                  <a:solidFill>
                    <a:srgbClr val="FF0000"/>
                  </a:solidFill>
                  <a:latin typeface="Calibri" panose="020F0502020204030204"/>
                </a:rPr>
                <a:t>ùng ánh sáng đèn điện ở các trang trại nuôi gà</a:t>
              </a:r>
              <a:r>
                <a:rPr lang="en-US" sz="3733" b="1" dirty="0">
                  <a:solidFill>
                    <a:srgbClr val="FF0000"/>
                  </a:solidFill>
                </a:rPr>
                <a:t> </a:t>
              </a:r>
              <a:endParaRPr lang="vi-VN" sz="3733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FE0546E-6488-491E-8AA1-277B5CEB2FD6}"/>
              </a:ext>
            </a:extLst>
          </p:cNvPr>
          <p:cNvGrpSpPr/>
          <p:nvPr/>
        </p:nvGrpSpPr>
        <p:grpSpPr>
          <a:xfrm>
            <a:off x="155153" y="159047"/>
            <a:ext cx="11127473" cy="2009400"/>
            <a:chOff x="150128" y="102542"/>
            <a:chExt cx="11127473" cy="2009400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F8E54022-CBBB-4124-B256-472085A25CC7}"/>
                </a:ext>
              </a:extLst>
            </p:cNvPr>
            <p:cNvGrpSpPr/>
            <p:nvPr/>
          </p:nvGrpSpPr>
          <p:grpSpPr>
            <a:xfrm>
              <a:off x="1107065" y="248000"/>
              <a:ext cx="10170536" cy="1863939"/>
              <a:chOff x="1107064" y="247999"/>
              <a:chExt cx="10404597" cy="1863939"/>
            </a:xfrm>
          </p:grpSpPr>
          <p:pic>
            <p:nvPicPr>
              <p:cNvPr id="3" name="Picture 2">
                <a:extLst>
                  <a:ext uri="{FF2B5EF4-FFF2-40B4-BE49-F238E27FC236}">
                    <a16:creationId xmlns:a16="http://schemas.microsoft.com/office/drawing/2014/main" id="{CBD9B5C9-CA06-4115-934D-476E7C9299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107064" y="247999"/>
                <a:ext cx="10404597" cy="1863939"/>
              </a:xfrm>
              <a:prstGeom prst="rect">
                <a:avLst/>
              </a:prstGeom>
            </p:spPr>
          </p:pic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68CCCB1E-5D6D-4B1D-94ED-906BCD4A2D0C}"/>
                  </a:ext>
                </a:extLst>
              </p:cNvPr>
              <p:cNvSpPr/>
              <p:nvPr/>
            </p:nvSpPr>
            <p:spPr>
              <a:xfrm>
                <a:off x="1527388" y="359923"/>
                <a:ext cx="9698331" cy="162057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nl-NL" sz="4000" b="1" dirty="0">
                    <a:effectLst/>
                    <a:ea typeface="Times New Roman" panose="02020603050405020304" pitchFamily="18" charset="0"/>
                  </a:rPr>
                  <a:t>Nêu một ví dụ về ánh sáng đem lại lợi ích trong việc chăn nuôi</a:t>
                </a:r>
                <a:endParaRPr lang="en-US" sz="4000" b="1" dirty="0">
                  <a:effectLst/>
                  <a:ea typeface="Times New Roman" panose="02020603050405020304" pitchFamily="18" charset="0"/>
                </a:endParaRPr>
              </a:p>
            </p:txBody>
          </p:sp>
        </p:grp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BA90CF18-B31B-4FFE-AF8E-D970FEA1326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-165942" y="418612"/>
              <a:ext cx="2009400" cy="1377259"/>
            </a:xfrm>
            <a:prstGeom prst="rect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84446D1-0083-4268-9941-8C7553FD46F9}"/>
                </a:ext>
              </a:extLst>
            </p:cNvPr>
            <p:cNvSpPr txBox="1"/>
            <p:nvPr/>
          </p:nvSpPr>
          <p:spPr>
            <a:xfrm>
              <a:off x="506731" y="718213"/>
              <a:ext cx="909211" cy="73866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 defTabSz="914377"/>
              <a:r>
                <a:rPr lang="en-US" sz="4200" dirty="0">
                  <a:solidFill>
                    <a:prstClr val="white"/>
                  </a:solidFill>
                </a:rPr>
                <a:t>03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62193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图片 37">
            <a:extLst>
              <a:ext uri="{FF2B5EF4-FFF2-40B4-BE49-F238E27FC236}">
                <a16:creationId xmlns:a16="http://schemas.microsoft.com/office/drawing/2014/main" id="{E7BD1B6B-0877-4F0A-92A5-579FF90A88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9" y="0"/>
            <a:ext cx="12180722" cy="6858000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2BDD60AC-DE90-4EEA-BE38-37E2BE2C653C}"/>
              </a:ext>
            </a:extLst>
          </p:cNvPr>
          <p:cNvGrpSpPr/>
          <p:nvPr/>
        </p:nvGrpSpPr>
        <p:grpSpPr>
          <a:xfrm>
            <a:off x="-882697" y="5846294"/>
            <a:ext cx="14069955" cy="1908776"/>
            <a:chOff x="-1036339" y="5792900"/>
            <a:chExt cx="15462889" cy="2097746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5A46B6DA-F7A2-4C05-B378-A3F23E6C272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036339" y="5800274"/>
              <a:ext cx="6280789" cy="2052461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0DD29D15-8D31-4203-9DFA-44A8C97254E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4049" y="5792900"/>
              <a:ext cx="6280789" cy="2052461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FFC436CE-FDD8-499D-A96B-A805D86E66E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45761" y="5838185"/>
              <a:ext cx="6280789" cy="2052461"/>
            </a:xfrm>
            <a:prstGeom prst="rect">
              <a:avLst/>
            </a:prstGeom>
          </p:spPr>
        </p:pic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id="{8E5870F7-3E58-4FBD-919D-F7E90BAB91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647" y="1834069"/>
            <a:ext cx="4809388" cy="480938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D1A52D0-A430-CA52-1C7B-B7E7D79202F1}"/>
              </a:ext>
            </a:extLst>
          </p:cNvPr>
          <p:cNvSpPr txBox="1"/>
          <p:nvPr/>
        </p:nvSpPr>
        <p:spPr>
          <a:xfrm>
            <a:off x="4743450" y="2609850"/>
            <a:ext cx="623887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>
                <a:solidFill>
                  <a:srgbClr val="FF0000"/>
                </a:solidFill>
                <a:latin typeface="UTM Showcard" panose="02040603050506020204" pitchFamily="18" charset="0"/>
              </a:rPr>
              <a:t>KHÁM PHÁ</a:t>
            </a:r>
          </a:p>
        </p:txBody>
      </p:sp>
    </p:spTree>
    <p:extLst>
      <p:ext uri="{BB962C8B-B14F-4D97-AF65-F5344CB8AC3E}">
        <p14:creationId xmlns:p14="http://schemas.microsoft.com/office/powerpoint/2010/main" val="408916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>
            <a:extLst>
              <a:ext uri="{FF2B5EF4-FFF2-40B4-BE49-F238E27FC236}">
                <a16:creationId xmlns:a16="http://schemas.microsoft.com/office/drawing/2014/main" id="{9995D14C-B7D8-4045-8885-D06DE99255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9" y="0"/>
            <a:ext cx="12180722" cy="6858000"/>
          </a:xfrm>
          <a:prstGeom prst="rect">
            <a:avLst/>
          </a:prstGeom>
        </p:spPr>
      </p:pic>
      <p:grpSp>
        <p:nvGrpSpPr>
          <p:cNvPr id="22" name="组合 21">
            <a:extLst>
              <a:ext uri="{FF2B5EF4-FFF2-40B4-BE49-F238E27FC236}">
                <a16:creationId xmlns:a16="http://schemas.microsoft.com/office/drawing/2014/main" id="{31F1C500-5466-4972-BA3F-6E1AAE350B18}"/>
              </a:ext>
            </a:extLst>
          </p:cNvPr>
          <p:cNvGrpSpPr/>
          <p:nvPr/>
        </p:nvGrpSpPr>
        <p:grpSpPr>
          <a:xfrm>
            <a:off x="-882697" y="5846294"/>
            <a:ext cx="14069955" cy="1908776"/>
            <a:chOff x="-1036339" y="5792900"/>
            <a:chExt cx="15462889" cy="2097746"/>
          </a:xfrm>
        </p:grpSpPr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FD989488-FE06-4372-8DF8-F8E24A2FC6A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036339" y="5800274"/>
              <a:ext cx="6280789" cy="2052461"/>
            </a:xfrm>
            <a:prstGeom prst="rect">
              <a:avLst/>
            </a:prstGeom>
          </p:spPr>
        </p:pic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6798DAAD-5932-4318-9A27-0FD7F6EE9F7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4049" y="5792900"/>
              <a:ext cx="6280789" cy="2052461"/>
            </a:xfrm>
            <a:prstGeom prst="rect">
              <a:avLst/>
            </a:prstGeom>
          </p:spPr>
        </p:pic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id="{87208F01-CEBE-4D94-9DCA-7F60E89EB99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45761" y="5838185"/>
              <a:ext cx="6280789" cy="2052461"/>
            </a:xfrm>
            <a:prstGeom prst="rect">
              <a:avLst/>
            </a:prstGeom>
          </p:spPr>
        </p:pic>
      </p:grpSp>
      <p:pic>
        <p:nvPicPr>
          <p:cNvPr id="23" name="图片 22">
            <a:extLst>
              <a:ext uri="{FF2B5EF4-FFF2-40B4-BE49-F238E27FC236}">
                <a16:creationId xmlns:a16="http://schemas.microsoft.com/office/drawing/2014/main" id="{6084E602-0593-45A2-A007-41C79DA05226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5950" y="43007"/>
            <a:ext cx="2687123" cy="2252465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115719E6-0755-7D72-D0AE-44AA49659F1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838576" y="1851489"/>
            <a:ext cx="1194250" cy="115693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C659F26-A975-7DB0-C623-1A7291708434}"/>
              </a:ext>
            </a:extLst>
          </p:cNvPr>
          <p:cNvSpPr txBox="1"/>
          <p:nvPr/>
        </p:nvSpPr>
        <p:spPr>
          <a:xfrm>
            <a:off x="3890680" y="1884329"/>
            <a:ext cx="103978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2005_iannnnnMTV" panose="02000000000000000000" pitchFamily="2" charset="0"/>
              </a:rPr>
              <a:t>03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7438B9A7-B603-8DC3-0B57-F8EA9B788AA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526766" y="3345836"/>
            <a:ext cx="3072370" cy="2385605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BC59E571-EA92-9778-15ED-3A310EEF89BF}"/>
              </a:ext>
            </a:extLst>
          </p:cNvPr>
          <p:cNvSpPr txBox="1"/>
          <p:nvPr/>
        </p:nvSpPr>
        <p:spPr>
          <a:xfrm>
            <a:off x="828675" y="3305175"/>
            <a:ext cx="72199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5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Ánh sáng đối với đời sống của con người </a:t>
            </a:r>
            <a:endParaRPr lang="en-US" sz="54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3107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>
            <a:extLst>
              <a:ext uri="{FF2B5EF4-FFF2-40B4-BE49-F238E27FC236}">
                <a16:creationId xmlns:a16="http://schemas.microsoft.com/office/drawing/2014/main" id="{B80C94A0-A945-4BAA-AD28-28A3E5EF19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9" y="0"/>
            <a:ext cx="12180722" cy="6858000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6DBD5126-3BC2-432F-A197-F59A9F2E326E}"/>
              </a:ext>
            </a:extLst>
          </p:cNvPr>
          <p:cNvGrpSpPr/>
          <p:nvPr/>
        </p:nvGrpSpPr>
        <p:grpSpPr>
          <a:xfrm>
            <a:off x="-882697" y="5846294"/>
            <a:ext cx="14069955" cy="1908776"/>
            <a:chOff x="-1036339" y="5792900"/>
            <a:chExt cx="15462889" cy="2097746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7D096EBE-CA38-4721-8182-4AD6B030AA4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036339" y="5800274"/>
              <a:ext cx="6280789" cy="2052461"/>
            </a:xfrm>
            <a:prstGeom prst="rect">
              <a:avLst/>
            </a:prstGeom>
          </p:spPr>
        </p:pic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C74DD349-3746-42D1-94E1-1C76BBE9D6F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4049" y="5792900"/>
              <a:ext cx="6280789" cy="2052461"/>
            </a:xfrm>
            <a:prstGeom prst="rect">
              <a:avLst/>
            </a:prstGeom>
          </p:spPr>
        </p:pic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7C559B8E-18A3-467B-9126-38020A29689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45761" y="5838185"/>
              <a:ext cx="6280789" cy="2052461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B3E15C49-BCBA-C9FA-DA6F-E2DD39A868F7}"/>
              </a:ext>
            </a:extLst>
          </p:cNvPr>
          <p:cNvSpPr txBox="1"/>
          <p:nvPr/>
        </p:nvSpPr>
        <p:spPr>
          <a:xfrm>
            <a:off x="713733" y="289161"/>
            <a:ext cx="11049642" cy="1191816"/>
          </a:xfrm>
          <a:prstGeom prst="roundRect">
            <a:avLst/>
          </a:prstGeom>
          <a:solidFill>
            <a:srgbClr val="CCFFCC"/>
          </a:solidFill>
          <a:ln w="28575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</a:t>
            </a:r>
            <a:r>
              <a:rPr lang="vi-VN" sz="3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uan sát hình 5 SGK và cho biết tác dụng của ánh sáng đối với đời sống con người.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059FEC2-2C02-C09C-9DCA-4445BDFC85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6787" y="2176462"/>
            <a:ext cx="10644636" cy="32623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439941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图片 46">
            <a:extLst>
              <a:ext uri="{FF2B5EF4-FFF2-40B4-BE49-F238E27FC236}">
                <a16:creationId xmlns:a16="http://schemas.microsoft.com/office/drawing/2014/main" id="{7C6CDA5C-6957-46AF-9D82-7DC68D1282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9" y="0"/>
            <a:ext cx="12180722" cy="6858000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2BDD60AC-DE90-4EEA-BE38-37E2BE2C653C}"/>
              </a:ext>
            </a:extLst>
          </p:cNvPr>
          <p:cNvGrpSpPr/>
          <p:nvPr/>
        </p:nvGrpSpPr>
        <p:grpSpPr>
          <a:xfrm>
            <a:off x="-882697" y="5846294"/>
            <a:ext cx="14069955" cy="1908776"/>
            <a:chOff x="-1036339" y="5792900"/>
            <a:chExt cx="15462889" cy="2097746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5A46B6DA-F7A2-4C05-B378-A3F23E6C27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036339" y="5800274"/>
              <a:ext cx="6280789" cy="2052461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0DD29D15-8D31-4203-9DFA-44A8C97254E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4049" y="5792900"/>
              <a:ext cx="6280789" cy="2052461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FFC436CE-FDD8-499D-A96B-A805D86E66E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45761" y="5838185"/>
              <a:ext cx="6280789" cy="2052461"/>
            </a:xfrm>
            <a:prstGeom prst="rect">
              <a:avLst/>
            </a:prstGeom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C74621B1-BDC1-025C-1EB8-29DE733B95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6325" y="1497351"/>
            <a:ext cx="3371850" cy="371282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524EAB8-8B60-57F5-8BF5-359044825C40}"/>
              </a:ext>
            </a:extLst>
          </p:cNvPr>
          <p:cNvSpPr txBox="1"/>
          <p:nvPr/>
        </p:nvSpPr>
        <p:spPr>
          <a:xfrm>
            <a:off x="5143499" y="1629831"/>
            <a:ext cx="6296026" cy="3316653"/>
          </a:xfrm>
          <a:prstGeom prst="roundRect">
            <a:avLst/>
          </a:prstGeom>
          <a:solidFill>
            <a:srgbClr val="CCFFCC"/>
          </a:solidFill>
          <a:ln w="28575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vi-VN" sz="4000" b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Ánh sáng của đèn xe ô tô hoặc đèn điện bên đường giúp con người di chuyển vào ban đêm.</a:t>
            </a:r>
            <a:endParaRPr lang="vi-VN" sz="40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4253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图片 46">
            <a:extLst>
              <a:ext uri="{FF2B5EF4-FFF2-40B4-BE49-F238E27FC236}">
                <a16:creationId xmlns:a16="http://schemas.microsoft.com/office/drawing/2014/main" id="{7C6CDA5C-6957-46AF-9D82-7DC68D1282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9" y="0"/>
            <a:ext cx="12180722" cy="6858000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2BDD60AC-DE90-4EEA-BE38-37E2BE2C653C}"/>
              </a:ext>
            </a:extLst>
          </p:cNvPr>
          <p:cNvGrpSpPr/>
          <p:nvPr/>
        </p:nvGrpSpPr>
        <p:grpSpPr>
          <a:xfrm>
            <a:off x="-882697" y="5846294"/>
            <a:ext cx="14069955" cy="1908776"/>
            <a:chOff x="-1036339" y="5792900"/>
            <a:chExt cx="15462889" cy="2097746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5A46B6DA-F7A2-4C05-B378-A3F23E6C27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036339" y="5800274"/>
              <a:ext cx="6280789" cy="2052461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0DD29D15-8D31-4203-9DFA-44A8C97254E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4049" y="5792900"/>
              <a:ext cx="6280789" cy="2052461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FFC436CE-FDD8-499D-A96B-A805D86E66E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45761" y="5838185"/>
              <a:ext cx="6280789" cy="2052461"/>
            </a:xfrm>
            <a:prstGeom prst="rect">
              <a:avLst/>
            </a:prstGeom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2524EAB8-8B60-57F5-8BF5-359044825C40}"/>
              </a:ext>
            </a:extLst>
          </p:cNvPr>
          <p:cNvSpPr txBox="1"/>
          <p:nvPr/>
        </p:nvSpPr>
        <p:spPr>
          <a:xfrm>
            <a:off x="5114924" y="1934631"/>
            <a:ext cx="5686426" cy="2499408"/>
          </a:xfrm>
          <a:prstGeom prst="roundRect">
            <a:avLst/>
          </a:prstGeom>
          <a:solidFill>
            <a:srgbClr val="CCFFCC"/>
          </a:solidFill>
          <a:ln w="28575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lvl="0" algn="just">
              <a:lnSpc>
                <a:spcPct val="120000"/>
              </a:lnSpc>
            </a:pPr>
            <a:r>
              <a:rPr lang="vi-VN" sz="4000" b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Sử dụng ánh sáng mặt trời làm pin mặt trời để thắp đèn, đun nước.</a:t>
            </a:r>
            <a:endParaRPr kumimoji="0" lang="vi-VN" sz="4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微软雅黑"/>
              <a:cs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C6A0761-40A6-0093-F9A8-BB8FD87E328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9662" y="1562101"/>
            <a:ext cx="3314165" cy="362426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33828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图片 46">
            <a:extLst>
              <a:ext uri="{FF2B5EF4-FFF2-40B4-BE49-F238E27FC236}">
                <a16:creationId xmlns:a16="http://schemas.microsoft.com/office/drawing/2014/main" id="{7C6CDA5C-6957-46AF-9D82-7DC68D1282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9" y="0"/>
            <a:ext cx="12180722" cy="6858000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2BDD60AC-DE90-4EEA-BE38-37E2BE2C653C}"/>
              </a:ext>
            </a:extLst>
          </p:cNvPr>
          <p:cNvGrpSpPr/>
          <p:nvPr/>
        </p:nvGrpSpPr>
        <p:grpSpPr>
          <a:xfrm>
            <a:off x="-882697" y="5846294"/>
            <a:ext cx="14069955" cy="1908776"/>
            <a:chOff x="-1036339" y="5792900"/>
            <a:chExt cx="15462889" cy="2097746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5A46B6DA-F7A2-4C05-B378-A3F23E6C27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036339" y="5800274"/>
              <a:ext cx="6280789" cy="2052461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0DD29D15-8D31-4203-9DFA-44A8C97254E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4049" y="5792900"/>
              <a:ext cx="6280789" cy="2052461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FFC436CE-FDD8-499D-A96B-A805D86E66E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45761" y="5838185"/>
              <a:ext cx="6280789" cy="2052461"/>
            </a:xfrm>
            <a:prstGeom prst="rect">
              <a:avLst/>
            </a:prstGeom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2524EAB8-8B60-57F5-8BF5-359044825C40}"/>
              </a:ext>
            </a:extLst>
          </p:cNvPr>
          <p:cNvSpPr txBox="1"/>
          <p:nvPr/>
        </p:nvSpPr>
        <p:spPr>
          <a:xfrm>
            <a:off x="5143499" y="2401356"/>
            <a:ext cx="5686426" cy="1682163"/>
          </a:xfrm>
          <a:prstGeom prst="roundRect">
            <a:avLst/>
          </a:prstGeom>
          <a:solidFill>
            <a:srgbClr val="CCFFCC"/>
          </a:solidFill>
          <a:ln w="28575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lvl="0" algn="just">
              <a:lnSpc>
                <a:spcPct val="120000"/>
              </a:lnSpc>
            </a:pPr>
            <a:r>
              <a:rPr lang="vi-VN" sz="4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Ánh sáng giúp con người ngắm được phong cảnh.</a:t>
            </a:r>
            <a:endParaRPr kumimoji="0" lang="vi-VN" sz="4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微软雅黑"/>
              <a:cs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906000B-6995-2801-58FD-4FA972325C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14450" y="1866900"/>
            <a:ext cx="3051008" cy="34099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68710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图片 46">
            <a:extLst>
              <a:ext uri="{FF2B5EF4-FFF2-40B4-BE49-F238E27FC236}">
                <a16:creationId xmlns:a16="http://schemas.microsoft.com/office/drawing/2014/main" id="{7C6CDA5C-6957-46AF-9D82-7DC68D1282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9" y="0"/>
            <a:ext cx="12180722" cy="6858000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2BDD60AC-DE90-4EEA-BE38-37E2BE2C653C}"/>
              </a:ext>
            </a:extLst>
          </p:cNvPr>
          <p:cNvGrpSpPr/>
          <p:nvPr/>
        </p:nvGrpSpPr>
        <p:grpSpPr>
          <a:xfrm>
            <a:off x="-882697" y="5846294"/>
            <a:ext cx="14069955" cy="1908776"/>
            <a:chOff x="-1036339" y="5792900"/>
            <a:chExt cx="15462889" cy="2097746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5A46B6DA-F7A2-4C05-B378-A3F23E6C27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036339" y="5800274"/>
              <a:ext cx="6280789" cy="2052461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0DD29D15-8D31-4203-9DFA-44A8C97254E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4049" y="5792900"/>
              <a:ext cx="6280789" cy="2052461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FFC436CE-FDD8-499D-A96B-A805D86E66E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45761" y="5838185"/>
              <a:ext cx="6280789" cy="2052461"/>
            </a:xfrm>
            <a:prstGeom prst="rect">
              <a:avLst/>
            </a:prstGeom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2524EAB8-8B60-57F5-8BF5-359044825C40}"/>
              </a:ext>
            </a:extLst>
          </p:cNvPr>
          <p:cNvSpPr txBox="1"/>
          <p:nvPr/>
        </p:nvSpPr>
        <p:spPr>
          <a:xfrm>
            <a:off x="4772025" y="2401356"/>
            <a:ext cx="7200900" cy="1682163"/>
          </a:xfrm>
          <a:prstGeom prst="roundRect">
            <a:avLst/>
          </a:prstGeom>
          <a:solidFill>
            <a:srgbClr val="CCFFCC"/>
          </a:solidFill>
          <a:ln w="28575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lvl="0" algn="just">
              <a:lnSpc>
                <a:spcPct val="120000"/>
              </a:lnSpc>
            </a:pPr>
            <a:r>
              <a:rPr lang="vi-VN" sz="4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Ánh sáng mặt trời giúp con người di chuyển vào ban ngày.</a:t>
            </a:r>
            <a:endParaRPr kumimoji="0" lang="vi-VN" sz="4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微软雅黑"/>
              <a:cs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E40AC93-A161-66CB-9A6D-615D2F9252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09687" y="1697528"/>
            <a:ext cx="2957513" cy="336977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85641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图片 45">
            <a:extLst>
              <a:ext uri="{FF2B5EF4-FFF2-40B4-BE49-F238E27FC236}">
                <a16:creationId xmlns:a16="http://schemas.microsoft.com/office/drawing/2014/main" id="{C7C9128C-5511-4460-A3C8-88DDF06AD7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9" y="0"/>
            <a:ext cx="12180722" cy="6858000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2BDD60AC-DE90-4EEA-BE38-37E2BE2C653C}"/>
              </a:ext>
            </a:extLst>
          </p:cNvPr>
          <p:cNvGrpSpPr/>
          <p:nvPr/>
        </p:nvGrpSpPr>
        <p:grpSpPr>
          <a:xfrm>
            <a:off x="-882697" y="5846294"/>
            <a:ext cx="14069955" cy="1908776"/>
            <a:chOff x="-1036339" y="5792900"/>
            <a:chExt cx="15462889" cy="2097746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5A46B6DA-F7A2-4C05-B378-A3F23E6C272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036339" y="5800274"/>
              <a:ext cx="6280789" cy="2052461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0DD29D15-8D31-4203-9DFA-44A8C97254E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4049" y="5792900"/>
              <a:ext cx="6280789" cy="2052461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FFC436CE-FDD8-499D-A96B-A805D86E66E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45761" y="5838185"/>
              <a:ext cx="6280789" cy="2052461"/>
            </a:xfrm>
            <a:prstGeom prst="rect">
              <a:avLst/>
            </a:prstGeom>
          </p:spPr>
        </p:pic>
      </p:grpSp>
      <p:pic>
        <p:nvPicPr>
          <p:cNvPr id="2" name="Picture 1" descr="A white circle with a black background&#10;&#10;Description automatically generated with low confidence">
            <a:extLst>
              <a:ext uri="{FF2B5EF4-FFF2-40B4-BE49-F238E27FC236}">
                <a16:creationId xmlns:a16="http://schemas.microsoft.com/office/drawing/2014/main" id="{878883F9-1B81-FC33-DC75-296E1D619D1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66" r="5111" b="30327"/>
          <a:stretch/>
        </p:blipFill>
        <p:spPr>
          <a:xfrm>
            <a:off x="3152621" y="177500"/>
            <a:ext cx="9039379" cy="575388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D841205-CF79-3EFE-742A-9413F96A9711}"/>
              </a:ext>
            </a:extLst>
          </p:cNvPr>
          <p:cNvSpPr/>
          <p:nvPr/>
        </p:nvSpPr>
        <p:spPr>
          <a:xfrm>
            <a:off x="4561726" y="2367171"/>
            <a:ext cx="6688476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 algn="ctr"/>
            <a:r>
              <a:rPr lang="en-US" sz="4400" dirty="0">
                <a:ln w="0"/>
                <a:solidFill>
                  <a:srgbClr val="002060"/>
                </a:solidFill>
                <a:latin typeface="+mj-lt"/>
              </a:rPr>
              <a:t>N</a:t>
            </a:r>
            <a:r>
              <a:rPr lang="vi-VN" sz="4400" dirty="0">
                <a:ln w="0"/>
                <a:solidFill>
                  <a:srgbClr val="002060"/>
                </a:solidFill>
                <a:latin typeface="+mj-lt"/>
              </a:rPr>
              <a:t>êu thêm ví dụ khác về tác dụng của ánh sáng đối với đời sống con người.</a:t>
            </a:r>
            <a:endParaRPr kumimoji="0" lang="en-US" sz="4400" b="0" i="0" u="none" strike="noStrike" kern="1200" cap="none" spc="0" normalizeH="0" baseline="0" noProof="0" dirty="0">
              <a:ln w="0"/>
              <a:solidFill>
                <a:srgbClr val="002060"/>
              </a:solidFill>
              <a:effectLst/>
              <a:uLnTx/>
              <a:uFillTx/>
              <a:latin typeface="+mj-lt"/>
            </a:endParaRPr>
          </a:p>
        </p:txBody>
      </p:sp>
      <p:pic>
        <p:nvPicPr>
          <p:cNvPr id="4" name="Picture 3" descr="A picture containing toy, doll&#10;&#10;Description automatically generated">
            <a:extLst>
              <a:ext uri="{FF2B5EF4-FFF2-40B4-BE49-F238E27FC236}">
                <a16:creationId xmlns:a16="http://schemas.microsoft.com/office/drawing/2014/main" id="{9329B840-7F01-E2FC-2F71-07593E2F3C6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28" y="2196452"/>
            <a:ext cx="4829302" cy="4428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07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>
            <a:extLst>
              <a:ext uri="{FF2B5EF4-FFF2-40B4-BE49-F238E27FC236}">
                <a16:creationId xmlns:a16="http://schemas.microsoft.com/office/drawing/2014/main" id="{6159A4B8-7B7C-4D6C-AA88-1D302A7EE0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9" y="0"/>
            <a:ext cx="12180722" cy="6858000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2BDD60AC-DE90-4EEA-BE38-37E2BE2C653C}"/>
              </a:ext>
            </a:extLst>
          </p:cNvPr>
          <p:cNvGrpSpPr/>
          <p:nvPr/>
        </p:nvGrpSpPr>
        <p:grpSpPr>
          <a:xfrm>
            <a:off x="-882697" y="5846294"/>
            <a:ext cx="14069955" cy="1908776"/>
            <a:chOff x="-1036339" y="5792900"/>
            <a:chExt cx="15462889" cy="2097746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5A46B6DA-F7A2-4C05-B378-A3F23E6C272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036339" y="5800274"/>
              <a:ext cx="6280789" cy="2052461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0DD29D15-8D31-4203-9DFA-44A8C97254E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4049" y="5792900"/>
              <a:ext cx="6280789" cy="2052461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FFC436CE-FDD8-499D-A96B-A805D86E66E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45761" y="5838185"/>
              <a:ext cx="6280789" cy="2052461"/>
            </a:xfrm>
            <a:prstGeom prst="rect">
              <a:avLst/>
            </a:prstGeom>
          </p:spPr>
        </p:pic>
      </p:grpSp>
      <p:pic>
        <p:nvPicPr>
          <p:cNvPr id="2" name="Content Placeholder 12">
            <a:extLst>
              <a:ext uri="{FF2B5EF4-FFF2-40B4-BE49-F238E27FC236}">
                <a16:creationId xmlns:a16="http://schemas.microsoft.com/office/drawing/2014/main" id="{3425483B-C06B-619D-752B-AAFA24EA59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746" y="990599"/>
            <a:ext cx="10644740" cy="4342423"/>
          </a:xfrm>
          <a:prstGeom prst="rect">
            <a:avLst/>
          </a:prstGeom>
        </p:spPr>
      </p:pic>
      <p:sp>
        <p:nvSpPr>
          <p:cNvPr id="4" name="文本框 34">
            <a:extLst>
              <a:ext uri="{FF2B5EF4-FFF2-40B4-BE49-F238E27FC236}">
                <a16:creationId xmlns:a16="http://schemas.microsoft.com/office/drawing/2014/main" id="{216F112F-97A7-2CBC-01FB-4CB1B71EE8C3}"/>
              </a:ext>
            </a:extLst>
          </p:cNvPr>
          <p:cNvSpPr txBox="1"/>
          <p:nvPr/>
        </p:nvSpPr>
        <p:spPr>
          <a:xfrm>
            <a:off x="1314739" y="2682078"/>
            <a:ext cx="1014025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54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Ánh sáng rất cần cho sự sống và các hoạt động của con người.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260F6F5-BF5B-1A2F-E869-84C0B8790C4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450" b="89573" l="3555" r="95261">
                        <a14:foregroundMark x1="18009" y1="37204" x2="24645" y2="49052"/>
                        <a14:foregroundMark x1="31517" y1="38389" x2="41943" y2="45261"/>
                        <a14:foregroundMark x1="30806" y1="65640" x2="29858" y2="7630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2716" y="4535055"/>
            <a:ext cx="3234580" cy="323458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F5CF9DB-6CA6-23BA-9485-CD7E849ABEE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35322" y="1169981"/>
            <a:ext cx="4730906" cy="1603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992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图片 41">
            <a:extLst>
              <a:ext uri="{FF2B5EF4-FFF2-40B4-BE49-F238E27FC236}">
                <a16:creationId xmlns:a16="http://schemas.microsoft.com/office/drawing/2014/main" id="{8FD4F106-2834-443A-A2B2-839374E71C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9" y="0"/>
            <a:ext cx="12180722" cy="6858000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2BDD60AC-DE90-4EEA-BE38-37E2BE2C653C}"/>
              </a:ext>
            </a:extLst>
          </p:cNvPr>
          <p:cNvGrpSpPr/>
          <p:nvPr/>
        </p:nvGrpSpPr>
        <p:grpSpPr>
          <a:xfrm>
            <a:off x="-882697" y="5846294"/>
            <a:ext cx="14069955" cy="1908776"/>
            <a:chOff x="-1036339" y="5792900"/>
            <a:chExt cx="15462889" cy="2097746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5A46B6DA-F7A2-4C05-B378-A3F23E6C272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036339" y="5800274"/>
              <a:ext cx="6280789" cy="2052461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0DD29D15-8D31-4203-9DFA-44A8C97254E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4049" y="5792900"/>
              <a:ext cx="6280789" cy="2052461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FFC436CE-FDD8-499D-A96B-A805D86E66E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45761" y="5838185"/>
              <a:ext cx="6280789" cy="2052461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0CE0C5D0-C3EC-C9E5-5B44-8D80D183952D}"/>
              </a:ext>
            </a:extLst>
          </p:cNvPr>
          <p:cNvSpPr txBox="1"/>
          <p:nvPr/>
        </p:nvSpPr>
        <p:spPr>
          <a:xfrm>
            <a:off x="656583" y="479661"/>
            <a:ext cx="11049642" cy="119181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Quan </a:t>
            </a:r>
            <a:r>
              <a:rPr lang="en-US" sz="32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sát</a:t>
            </a:r>
            <a:r>
              <a:rPr lang="en-US" sz="3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hình</a:t>
            </a:r>
            <a:r>
              <a:rPr lang="en-US" sz="3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7 </a:t>
            </a:r>
            <a:r>
              <a:rPr lang="en-US" sz="32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cho</a:t>
            </a:r>
            <a:r>
              <a:rPr lang="en-US" sz="3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biết</a:t>
            </a:r>
            <a:r>
              <a:rPr lang="en-US" sz="3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để</a:t>
            </a:r>
            <a:r>
              <a:rPr lang="en-US" sz="3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tránh</a:t>
            </a:r>
            <a:r>
              <a:rPr lang="en-US" sz="3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tác</a:t>
            </a:r>
            <a:r>
              <a:rPr lang="en-US" sz="3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hại</a:t>
            </a:r>
            <a:r>
              <a:rPr lang="en-US" sz="3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do </a:t>
            </a:r>
            <a:r>
              <a:rPr lang="en-US" sz="32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ánh</a:t>
            </a:r>
            <a:r>
              <a:rPr lang="en-US" sz="3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sáng</a:t>
            </a:r>
            <a:r>
              <a:rPr lang="en-US" sz="3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quá</a:t>
            </a:r>
            <a:r>
              <a:rPr lang="en-US" sz="3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mạnh</a:t>
            </a:r>
            <a:r>
              <a:rPr lang="en-US" sz="3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gây</a:t>
            </a:r>
            <a:r>
              <a:rPr lang="en-US" sz="3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</a:t>
            </a:r>
            <a:r>
              <a:rPr lang="en-US" sz="3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cho</a:t>
            </a:r>
            <a:r>
              <a:rPr lang="en-US" sz="3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mắt</a:t>
            </a:r>
            <a:r>
              <a:rPr lang="en-US" sz="3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32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chúng</a:t>
            </a:r>
            <a:r>
              <a:rPr lang="en-US" sz="3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ta </a:t>
            </a:r>
            <a:r>
              <a:rPr lang="en-US" sz="32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nên</a:t>
            </a:r>
            <a:r>
              <a:rPr lang="en-US" sz="3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và</a:t>
            </a:r>
            <a:r>
              <a:rPr lang="en-US" sz="3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không</a:t>
            </a:r>
            <a:r>
              <a:rPr lang="en-US" sz="3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nên</a:t>
            </a:r>
            <a:r>
              <a:rPr lang="en-US" sz="3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làm</a:t>
            </a:r>
            <a:r>
              <a:rPr lang="en-US" sz="3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gì</a:t>
            </a:r>
            <a:r>
              <a:rPr lang="en-US" sz="3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 </a:t>
            </a:r>
            <a:r>
              <a:rPr lang="en-US" sz="32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Vì</a:t>
            </a:r>
            <a:r>
              <a:rPr lang="en-US" sz="3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sao</a:t>
            </a:r>
            <a:r>
              <a:rPr lang="en-US" sz="3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vi-VN" sz="32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767DFC2-DBE3-7D16-C242-C502666BE3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2536" y="1914524"/>
            <a:ext cx="9429937" cy="28194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7A1EF00-3548-A29A-0D08-7689AF8FE5E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57650" y="4401809"/>
            <a:ext cx="3610580" cy="2536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68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>
            <a:extLst>
              <a:ext uri="{FF2B5EF4-FFF2-40B4-BE49-F238E27FC236}">
                <a16:creationId xmlns:a16="http://schemas.microsoft.com/office/drawing/2014/main" id="{C8B12EEB-0E02-4DA3-ABE1-BD46B89663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9" y="0"/>
            <a:ext cx="12180722" cy="6858000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6DBD5126-3BC2-432F-A197-F59A9F2E326E}"/>
              </a:ext>
            </a:extLst>
          </p:cNvPr>
          <p:cNvGrpSpPr/>
          <p:nvPr/>
        </p:nvGrpSpPr>
        <p:grpSpPr>
          <a:xfrm>
            <a:off x="-882697" y="5846294"/>
            <a:ext cx="14069955" cy="1908776"/>
            <a:chOff x="-1036339" y="5792900"/>
            <a:chExt cx="15462889" cy="2097746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7D096EBE-CA38-4721-8182-4AD6B030AA4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036339" y="5800274"/>
              <a:ext cx="6280789" cy="2052461"/>
            </a:xfrm>
            <a:prstGeom prst="rect">
              <a:avLst/>
            </a:prstGeom>
          </p:spPr>
        </p:pic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C74DD349-3746-42D1-94E1-1C76BBE9D6F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4049" y="5792900"/>
              <a:ext cx="6280789" cy="2052461"/>
            </a:xfrm>
            <a:prstGeom prst="rect">
              <a:avLst/>
            </a:prstGeom>
          </p:spPr>
        </p:pic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7C559B8E-18A3-467B-9126-38020A29689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45761" y="5838185"/>
              <a:ext cx="6280789" cy="2052461"/>
            </a:xfrm>
            <a:prstGeom prst="rect">
              <a:avLst/>
            </a:prstGeom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F86EC97A-4320-44CC-266E-AA38D3E7E0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7275" y="1943101"/>
            <a:ext cx="3301546" cy="35861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B5FD4FC-D136-05CD-9063-77F8CE08A541}"/>
              </a:ext>
            </a:extLst>
          </p:cNvPr>
          <p:cNvSpPr txBox="1"/>
          <p:nvPr/>
        </p:nvSpPr>
        <p:spPr>
          <a:xfrm>
            <a:off x="5143499" y="2401356"/>
            <a:ext cx="5686426" cy="2499408"/>
          </a:xfrm>
          <a:prstGeom prst="roundRect">
            <a:avLst/>
          </a:prstGeom>
          <a:solidFill>
            <a:srgbClr val="CCFFCC"/>
          </a:solidFill>
          <a:ln w="28575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en-US" sz="40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Cách</a:t>
            </a:r>
            <a:r>
              <a:rPr lang="en-US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bảo</a:t>
            </a:r>
            <a:r>
              <a:rPr lang="en-US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vệ</a:t>
            </a:r>
            <a:r>
              <a:rPr lang="en-US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mắt</a:t>
            </a:r>
            <a:r>
              <a:rPr lang="en-US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</a:p>
          <a:p>
            <a:pPr lvl="0" algn="just">
              <a:lnSpc>
                <a:spcPct val="120000"/>
              </a:lnSpc>
            </a:pPr>
            <a:r>
              <a:rPr lang="vi-VN" sz="4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Đeo kính hàn, không đứng gần để xem.</a:t>
            </a:r>
            <a:endParaRPr kumimoji="0" lang="vi-VN" sz="4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微软雅黑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6606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>
            <a:extLst>
              <a:ext uri="{FF2B5EF4-FFF2-40B4-BE49-F238E27FC236}">
                <a16:creationId xmlns:a16="http://schemas.microsoft.com/office/drawing/2014/main" id="{C8B12EEB-0E02-4DA3-ABE1-BD46B89663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9" y="0"/>
            <a:ext cx="12180722" cy="6858000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6DBD5126-3BC2-432F-A197-F59A9F2E326E}"/>
              </a:ext>
            </a:extLst>
          </p:cNvPr>
          <p:cNvGrpSpPr/>
          <p:nvPr/>
        </p:nvGrpSpPr>
        <p:grpSpPr>
          <a:xfrm>
            <a:off x="-882697" y="5846294"/>
            <a:ext cx="14069955" cy="1908776"/>
            <a:chOff x="-1036339" y="5792900"/>
            <a:chExt cx="15462889" cy="2097746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7D096EBE-CA38-4721-8182-4AD6B030AA4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036339" y="5800274"/>
              <a:ext cx="6280789" cy="2052461"/>
            </a:xfrm>
            <a:prstGeom prst="rect">
              <a:avLst/>
            </a:prstGeom>
          </p:spPr>
        </p:pic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C74DD349-3746-42D1-94E1-1C76BBE9D6F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4049" y="5792900"/>
              <a:ext cx="6280789" cy="2052461"/>
            </a:xfrm>
            <a:prstGeom prst="rect">
              <a:avLst/>
            </a:prstGeom>
          </p:spPr>
        </p:pic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7C559B8E-18A3-467B-9126-38020A29689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45761" y="5838185"/>
              <a:ext cx="6280789" cy="2052461"/>
            </a:xfrm>
            <a:prstGeom prst="rect">
              <a:avLst/>
            </a:prstGeom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7B5FD4FC-D136-05CD-9063-77F8CE08A541}"/>
              </a:ext>
            </a:extLst>
          </p:cNvPr>
          <p:cNvSpPr txBox="1"/>
          <p:nvPr/>
        </p:nvSpPr>
        <p:spPr>
          <a:xfrm>
            <a:off x="5143499" y="2401356"/>
            <a:ext cx="5686426" cy="2499408"/>
          </a:xfrm>
          <a:prstGeom prst="roundRect">
            <a:avLst/>
          </a:prstGeom>
          <a:solidFill>
            <a:srgbClr val="CCFFCC"/>
          </a:solidFill>
          <a:ln w="28575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Cách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bảo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vệ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mắt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: </a:t>
            </a:r>
          </a:p>
          <a:p>
            <a:pPr lvl="0" algn="just">
              <a:lnSpc>
                <a:spcPct val="120000"/>
              </a:lnSpc>
            </a:pPr>
            <a:r>
              <a:rPr lang="en-US" sz="4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</a:t>
            </a:r>
            <a:r>
              <a:rPr lang="vi-VN" sz="4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ội mũ rộng vành, đeo kính râm</a:t>
            </a:r>
            <a:endParaRPr kumimoji="0" lang="vi-VN" sz="4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微软雅黑"/>
              <a:cs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F49F54-B8D7-BB6A-0DB7-3D2436B81C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0587" y="1990725"/>
            <a:ext cx="3403591" cy="348138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561471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>
            <a:extLst>
              <a:ext uri="{FF2B5EF4-FFF2-40B4-BE49-F238E27FC236}">
                <a16:creationId xmlns:a16="http://schemas.microsoft.com/office/drawing/2014/main" id="{C8B12EEB-0E02-4DA3-ABE1-BD46B89663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9" y="0"/>
            <a:ext cx="12180722" cy="6858000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6DBD5126-3BC2-432F-A197-F59A9F2E326E}"/>
              </a:ext>
            </a:extLst>
          </p:cNvPr>
          <p:cNvGrpSpPr/>
          <p:nvPr/>
        </p:nvGrpSpPr>
        <p:grpSpPr>
          <a:xfrm>
            <a:off x="-882697" y="5846294"/>
            <a:ext cx="14069955" cy="1908776"/>
            <a:chOff x="-1036339" y="5792900"/>
            <a:chExt cx="15462889" cy="2097746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7D096EBE-CA38-4721-8182-4AD6B030AA4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036339" y="5800274"/>
              <a:ext cx="6280789" cy="2052461"/>
            </a:xfrm>
            <a:prstGeom prst="rect">
              <a:avLst/>
            </a:prstGeom>
          </p:spPr>
        </p:pic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C74DD349-3746-42D1-94E1-1C76BBE9D6F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4049" y="5792900"/>
              <a:ext cx="6280789" cy="2052461"/>
            </a:xfrm>
            <a:prstGeom prst="rect">
              <a:avLst/>
            </a:prstGeom>
          </p:spPr>
        </p:pic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7C559B8E-18A3-467B-9126-38020A29689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45761" y="5838185"/>
              <a:ext cx="6280789" cy="2052461"/>
            </a:xfrm>
            <a:prstGeom prst="rect">
              <a:avLst/>
            </a:prstGeom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7B5FD4FC-D136-05CD-9063-77F8CE08A541}"/>
              </a:ext>
            </a:extLst>
          </p:cNvPr>
          <p:cNvSpPr txBox="1"/>
          <p:nvPr/>
        </p:nvSpPr>
        <p:spPr>
          <a:xfrm>
            <a:off x="5086349" y="1877481"/>
            <a:ext cx="6029326" cy="3316653"/>
          </a:xfrm>
          <a:prstGeom prst="roundRect">
            <a:avLst/>
          </a:prstGeom>
          <a:solidFill>
            <a:srgbClr val="CCFFCC"/>
          </a:solidFill>
          <a:ln w="28575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Cách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bảo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vệ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mắt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: </a:t>
            </a:r>
          </a:p>
          <a:p>
            <a:pPr lvl="0" algn="just">
              <a:lnSpc>
                <a:spcPct val="120000"/>
              </a:lnSpc>
            </a:pPr>
            <a:r>
              <a:rPr lang="en-US" sz="40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Không</a:t>
            </a:r>
            <a:r>
              <a:rPr lang="en-US" sz="4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sử</a:t>
            </a:r>
            <a:r>
              <a:rPr lang="en-US" sz="4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dụng</a:t>
            </a:r>
            <a:r>
              <a:rPr lang="en-US" sz="4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điện</a:t>
            </a:r>
            <a:r>
              <a:rPr lang="en-US" sz="4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thoại</a:t>
            </a:r>
            <a:r>
              <a:rPr lang="en-US" sz="4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trong</a:t>
            </a:r>
            <a:r>
              <a:rPr lang="en-US" sz="4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bóng</a:t>
            </a:r>
            <a:r>
              <a:rPr lang="en-US" sz="4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tối</a:t>
            </a:r>
            <a:r>
              <a:rPr lang="en-US" sz="4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quá</a:t>
            </a:r>
            <a:r>
              <a:rPr lang="en-US" sz="4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gần</a:t>
            </a:r>
            <a:r>
              <a:rPr lang="en-US" sz="4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và</a:t>
            </a:r>
            <a:r>
              <a:rPr lang="en-US" sz="4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quá</a:t>
            </a:r>
            <a:r>
              <a:rPr lang="en-US" sz="4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lâu</a:t>
            </a:r>
            <a:r>
              <a:rPr lang="en-US" sz="4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vi-VN" sz="4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微软雅黑"/>
              <a:cs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12E45FE-F5A5-16D1-55B5-E3BA69589F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7250" y="1838325"/>
            <a:ext cx="3438300" cy="35004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243943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>
            <a:extLst>
              <a:ext uri="{FF2B5EF4-FFF2-40B4-BE49-F238E27FC236}">
                <a16:creationId xmlns:a16="http://schemas.microsoft.com/office/drawing/2014/main" id="{C8B12EEB-0E02-4DA3-ABE1-BD46B89663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9" y="0"/>
            <a:ext cx="12180722" cy="6858000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6DBD5126-3BC2-432F-A197-F59A9F2E326E}"/>
              </a:ext>
            </a:extLst>
          </p:cNvPr>
          <p:cNvGrpSpPr/>
          <p:nvPr/>
        </p:nvGrpSpPr>
        <p:grpSpPr>
          <a:xfrm>
            <a:off x="-882697" y="5846294"/>
            <a:ext cx="14069955" cy="1908776"/>
            <a:chOff x="-1036339" y="5792900"/>
            <a:chExt cx="15462889" cy="2097746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7D096EBE-CA38-4721-8182-4AD6B030AA4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036339" y="5800274"/>
              <a:ext cx="6280789" cy="2052461"/>
            </a:xfrm>
            <a:prstGeom prst="rect">
              <a:avLst/>
            </a:prstGeom>
          </p:spPr>
        </p:pic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C74DD349-3746-42D1-94E1-1C76BBE9D6F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4049" y="5792900"/>
              <a:ext cx="6280789" cy="2052461"/>
            </a:xfrm>
            <a:prstGeom prst="rect">
              <a:avLst/>
            </a:prstGeom>
          </p:spPr>
        </p:pic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7C559B8E-18A3-467B-9126-38020A29689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45761" y="5838185"/>
              <a:ext cx="6280789" cy="2052461"/>
            </a:xfrm>
            <a:prstGeom prst="rect">
              <a:avLst/>
            </a:prstGeom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7B5FD4FC-D136-05CD-9063-77F8CE08A541}"/>
              </a:ext>
            </a:extLst>
          </p:cNvPr>
          <p:cNvSpPr txBox="1"/>
          <p:nvPr/>
        </p:nvSpPr>
        <p:spPr>
          <a:xfrm>
            <a:off x="5067299" y="1791756"/>
            <a:ext cx="6029326" cy="3316653"/>
          </a:xfrm>
          <a:prstGeom prst="roundRect">
            <a:avLst/>
          </a:prstGeom>
          <a:solidFill>
            <a:srgbClr val="CCFFCC"/>
          </a:solidFill>
          <a:ln w="28575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Cách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bảo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vệ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mắt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: </a:t>
            </a:r>
          </a:p>
          <a:p>
            <a:pPr lvl="0" algn="just">
              <a:lnSpc>
                <a:spcPct val="120000"/>
              </a:lnSpc>
            </a:pPr>
            <a:r>
              <a:rPr lang="en-US" sz="4000" b="1" dirty="0" err="1"/>
              <a:t>Sử</a:t>
            </a:r>
            <a:r>
              <a:rPr lang="en-US" sz="4000" b="1" dirty="0"/>
              <a:t> </a:t>
            </a:r>
            <a:r>
              <a:rPr lang="en-US" sz="4000" b="1" dirty="0" err="1"/>
              <a:t>dụng</a:t>
            </a:r>
            <a:r>
              <a:rPr lang="en-US" sz="4000" b="1" dirty="0"/>
              <a:t> </a:t>
            </a:r>
            <a:r>
              <a:rPr lang="en-US" sz="4000" b="1" dirty="0" err="1"/>
              <a:t>đèn</a:t>
            </a:r>
            <a:r>
              <a:rPr lang="en-US" sz="4000" b="1" dirty="0"/>
              <a:t> </a:t>
            </a:r>
            <a:r>
              <a:rPr lang="en-US" sz="4000" b="1" dirty="0" err="1"/>
              <a:t>đường</a:t>
            </a:r>
            <a:r>
              <a:rPr lang="en-US" sz="4000" b="1" dirty="0"/>
              <a:t> </a:t>
            </a:r>
            <a:r>
              <a:rPr lang="en-US" sz="4000" b="1" dirty="0" err="1"/>
              <a:t>không</a:t>
            </a:r>
            <a:r>
              <a:rPr lang="en-US" sz="4000" b="1" dirty="0"/>
              <a:t> </a:t>
            </a:r>
            <a:r>
              <a:rPr lang="en-US" sz="4000" b="1" dirty="0" err="1"/>
              <a:t>để</a:t>
            </a:r>
            <a:r>
              <a:rPr lang="en-US" sz="4000" b="1" dirty="0"/>
              <a:t> </a:t>
            </a:r>
            <a:r>
              <a:rPr lang="en-US" sz="4000" b="1" dirty="0" err="1"/>
              <a:t>ánh</a:t>
            </a:r>
            <a:r>
              <a:rPr lang="en-US" sz="4000" b="1" dirty="0"/>
              <a:t> </a:t>
            </a:r>
            <a:r>
              <a:rPr lang="en-US" sz="4000" b="1" dirty="0" err="1"/>
              <a:t>sáng</a:t>
            </a:r>
            <a:r>
              <a:rPr lang="en-US" sz="4000" b="1" dirty="0"/>
              <a:t> </a:t>
            </a:r>
            <a:r>
              <a:rPr lang="en-US" sz="4000" b="1" dirty="0" err="1"/>
              <a:t>chiếu</a:t>
            </a:r>
            <a:r>
              <a:rPr lang="en-US" sz="4000" b="1" dirty="0"/>
              <a:t> </a:t>
            </a:r>
            <a:r>
              <a:rPr lang="en-US" sz="4000" b="1" dirty="0" err="1"/>
              <a:t>vào</a:t>
            </a:r>
            <a:r>
              <a:rPr lang="en-US" sz="4000" b="1" dirty="0"/>
              <a:t> </a:t>
            </a:r>
            <a:r>
              <a:rPr lang="en-US" sz="4000" b="1" dirty="0" err="1"/>
              <a:t>mắt</a:t>
            </a:r>
            <a:r>
              <a:rPr lang="en-US" sz="4000" b="1" dirty="0"/>
              <a:t> </a:t>
            </a:r>
            <a:r>
              <a:rPr lang="en-US" sz="4000" b="1" dirty="0" err="1"/>
              <a:t>của</a:t>
            </a:r>
            <a:r>
              <a:rPr lang="en-US" sz="4000" b="1" dirty="0"/>
              <a:t> </a:t>
            </a:r>
            <a:r>
              <a:rPr lang="en-US" sz="4000" b="1" dirty="0" err="1"/>
              <a:t>người</a:t>
            </a:r>
            <a:r>
              <a:rPr lang="en-US" sz="4000" b="1" dirty="0"/>
              <a:t> </a:t>
            </a:r>
            <a:r>
              <a:rPr lang="en-US" sz="4000" b="1" dirty="0" err="1"/>
              <a:t>lái</a:t>
            </a:r>
            <a:r>
              <a:rPr lang="en-US" sz="4000" b="1" dirty="0"/>
              <a:t> </a:t>
            </a:r>
            <a:r>
              <a:rPr lang="en-US" sz="4000" b="1" dirty="0" err="1"/>
              <a:t>xe</a:t>
            </a:r>
            <a:r>
              <a:rPr lang="en-US" sz="4000" b="1" dirty="0"/>
              <a:t>.</a:t>
            </a:r>
            <a:endParaRPr kumimoji="0" lang="vi-VN" sz="4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微软雅黑"/>
              <a:cs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8543C99-A72B-8FA8-E056-E9572A9BCE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71575" y="1752601"/>
            <a:ext cx="3355454" cy="35290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473312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图片 45">
            <a:extLst>
              <a:ext uri="{FF2B5EF4-FFF2-40B4-BE49-F238E27FC236}">
                <a16:creationId xmlns:a16="http://schemas.microsoft.com/office/drawing/2014/main" id="{C7C9128C-5511-4460-A3C8-88DDF06AD7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9" y="0"/>
            <a:ext cx="12180722" cy="6858000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2BDD60AC-DE90-4EEA-BE38-37E2BE2C653C}"/>
              </a:ext>
            </a:extLst>
          </p:cNvPr>
          <p:cNvGrpSpPr/>
          <p:nvPr/>
        </p:nvGrpSpPr>
        <p:grpSpPr>
          <a:xfrm>
            <a:off x="-882697" y="5846294"/>
            <a:ext cx="14069955" cy="1908776"/>
            <a:chOff x="-1036339" y="5792900"/>
            <a:chExt cx="15462889" cy="2097746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5A46B6DA-F7A2-4C05-B378-A3F23E6C272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036339" y="5800274"/>
              <a:ext cx="6280789" cy="2052461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0DD29D15-8D31-4203-9DFA-44A8C97254E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4049" y="5792900"/>
              <a:ext cx="6280789" cy="2052461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FFC436CE-FDD8-499D-A96B-A805D86E66E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45761" y="5838185"/>
              <a:ext cx="6280789" cy="2052461"/>
            </a:xfrm>
            <a:prstGeom prst="rect">
              <a:avLst/>
            </a:prstGeom>
          </p:spPr>
        </p:pic>
      </p:grpSp>
      <p:pic>
        <p:nvPicPr>
          <p:cNvPr id="2" name="Picture 1" descr="A white circle with a black background&#10;&#10;Description automatically generated with low confidence">
            <a:extLst>
              <a:ext uri="{FF2B5EF4-FFF2-40B4-BE49-F238E27FC236}">
                <a16:creationId xmlns:a16="http://schemas.microsoft.com/office/drawing/2014/main" id="{878883F9-1B81-FC33-DC75-296E1D619D1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66" r="5111" b="30327"/>
          <a:stretch/>
        </p:blipFill>
        <p:spPr>
          <a:xfrm>
            <a:off x="3152621" y="177500"/>
            <a:ext cx="9039379" cy="575388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D841205-CF79-3EFE-742A-9413F96A9711}"/>
              </a:ext>
            </a:extLst>
          </p:cNvPr>
          <p:cNvSpPr/>
          <p:nvPr/>
        </p:nvSpPr>
        <p:spPr>
          <a:xfrm>
            <a:off x="4561726" y="2367171"/>
            <a:ext cx="6688476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 algn="ctr"/>
            <a:r>
              <a:rPr lang="en-US" sz="4000" dirty="0" err="1">
                <a:ln w="0"/>
                <a:solidFill>
                  <a:srgbClr val="002060"/>
                </a:solidFill>
                <a:latin typeface="+mj-lt"/>
              </a:rPr>
              <a:t>Nêu</a:t>
            </a:r>
            <a:r>
              <a:rPr lang="en-US" sz="4000" dirty="0">
                <a:ln w="0"/>
                <a:solidFill>
                  <a:srgbClr val="002060"/>
                </a:solidFill>
                <a:latin typeface="+mj-lt"/>
              </a:rPr>
              <a:t> </a:t>
            </a:r>
            <a:r>
              <a:rPr lang="en-US" sz="4000" dirty="0" err="1">
                <a:ln w="0"/>
                <a:solidFill>
                  <a:srgbClr val="002060"/>
                </a:solidFill>
                <a:latin typeface="+mj-lt"/>
              </a:rPr>
              <a:t>thêm</a:t>
            </a:r>
            <a:r>
              <a:rPr lang="en-US" sz="4000" dirty="0">
                <a:ln w="0"/>
                <a:solidFill>
                  <a:srgbClr val="002060"/>
                </a:solidFill>
                <a:latin typeface="+mj-lt"/>
              </a:rPr>
              <a:t> </a:t>
            </a:r>
            <a:r>
              <a:rPr lang="en-US" sz="4000" dirty="0" err="1">
                <a:ln w="0"/>
                <a:solidFill>
                  <a:srgbClr val="002060"/>
                </a:solidFill>
                <a:latin typeface="+mj-lt"/>
              </a:rPr>
              <a:t>ví</a:t>
            </a:r>
            <a:r>
              <a:rPr lang="en-US" sz="4000" dirty="0">
                <a:ln w="0"/>
                <a:solidFill>
                  <a:srgbClr val="002060"/>
                </a:solidFill>
                <a:latin typeface="+mj-lt"/>
              </a:rPr>
              <a:t> </a:t>
            </a:r>
            <a:r>
              <a:rPr lang="en-US" sz="4000" dirty="0" err="1">
                <a:ln w="0"/>
                <a:solidFill>
                  <a:srgbClr val="002060"/>
                </a:solidFill>
                <a:latin typeface="+mj-lt"/>
              </a:rPr>
              <a:t>dụ</a:t>
            </a:r>
            <a:r>
              <a:rPr lang="en-US" sz="4000" dirty="0">
                <a:ln w="0"/>
                <a:solidFill>
                  <a:srgbClr val="002060"/>
                </a:solidFill>
                <a:latin typeface="+mj-lt"/>
              </a:rPr>
              <a:t> </a:t>
            </a:r>
            <a:r>
              <a:rPr lang="en-US" sz="4000" dirty="0" err="1">
                <a:ln w="0"/>
                <a:solidFill>
                  <a:srgbClr val="002060"/>
                </a:solidFill>
                <a:latin typeface="+mj-lt"/>
              </a:rPr>
              <a:t>khác</a:t>
            </a:r>
            <a:r>
              <a:rPr lang="en-US" sz="4000" dirty="0">
                <a:ln w="0"/>
                <a:solidFill>
                  <a:srgbClr val="002060"/>
                </a:solidFill>
                <a:latin typeface="+mj-lt"/>
              </a:rPr>
              <a:t> </a:t>
            </a:r>
            <a:r>
              <a:rPr lang="en-US" sz="4000" dirty="0" err="1">
                <a:ln w="0"/>
                <a:solidFill>
                  <a:srgbClr val="002060"/>
                </a:solidFill>
                <a:latin typeface="+mj-lt"/>
              </a:rPr>
              <a:t>về</a:t>
            </a:r>
            <a:r>
              <a:rPr lang="en-US" sz="4000" dirty="0">
                <a:ln w="0"/>
                <a:solidFill>
                  <a:srgbClr val="002060"/>
                </a:solidFill>
                <a:latin typeface="+mj-lt"/>
              </a:rPr>
              <a:t> </a:t>
            </a:r>
            <a:r>
              <a:rPr lang="en-US" sz="4000" dirty="0" err="1">
                <a:ln w="0"/>
                <a:solidFill>
                  <a:srgbClr val="002060"/>
                </a:solidFill>
                <a:latin typeface="+mj-lt"/>
              </a:rPr>
              <a:t>tác</a:t>
            </a:r>
            <a:r>
              <a:rPr lang="en-US" sz="4000" dirty="0">
                <a:ln w="0"/>
                <a:solidFill>
                  <a:srgbClr val="002060"/>
                </a:solidFill>
                <a:latin typeface="+mj-lt"/>
              </a:rPr>
              <a:t> </a:t>
            </a:r>
            <a:r>
              <a:rPr lang="en-US" sz="4000" dirty="0" err="1">
                <a:ln w="0"/>
                <a:solidFill>
                  <a:srgbClr val="002060"/>
                </a:solidFill>
                <a:latin typeface="+mj-lt"/>
              </a:rPr>
              <a:t>dụng</a:t>
            </a:r>
            <a:r>
              <a:rPr lang="en-US" sz="4000" dirty="0">
                <a:ln w="0"/>
                <a:solidFill>
                  <a:srgbClr val="002060"/>
                </a:solidFill>
                <a:latin typeface="+mj-lt"/>
              </a:rPr>
              <a:t> </a:t>
            </a:r>
            <a:r>
              <a:rPr lang="en-US" sz="4000" dirty="0" err="1">
                <a:ln w="0"/>
                <a:solidFill>
                  <a:srgbClr val="002060"/>
                </a:solidFill>
                <a:latin typeface="+mj-lt"/>
              </a:rPr>
              <a:t>của</a:t>
            </a:r>
            <a:r>
              <a:rPr lang="en-US" sz="4000" dirty="0">
                <a:ln w="0"/>
                <a:solidFill>
                  <a:srgbClr val="002060"/>
                </a:solidFill>
                <a:latin typeface="+mj-lt"/>
              </a:rPr>
              <a:t> </a:t>
            </a:r>
            <a:r>
              <a:rPr lang="en-US" sz="4000" dirty="0" err="1">
                <a:ln w="0"/>
                <a:solidFill>
                  <a:srgbClr val="002060"/>
                </a:solidFill>
                <a:latin typeface="+mj-lt"/>
              </a:rPr>
              <a:t>ánh</a:t>
            </a:r>
            <a:r>
              <a:rPr lang="en-US" sz="4000" dirty="0">
                <a:ln w="0"/>
                <a:solidFill>
                  <a:srgbClr val="002060"/>
                </a:solidFill>
                <a:latin typeface="+mj-lt"/>
              </a:rPr>
              <a:t> </a:t>
            </a:r>
            <a:r>
              <a:rPr lang="en-US" sz="4000" dirty="0" err="1">
                <a:ln w="0"/>
                <a:solidFill>
                  <a:srgbClr val="002060"/>
                </a:solidFill>
                <a:latin typeface="+mj-lt"/>
              </a:rPr>
              <a:t>sáng</a:t>
            </a:r>
            <a:r>
              <a:rPr lang="en-US" sz="4000" dirty="0">
                <a:ln w="0"/>
                <a:solidFill>
                  <a:srgbClr val="002060"/>
                </a:solidFill>
                <a:latin typeface="+mj-lt"/>
              </a:rPr>
              <a:t> </a:t>
            </a:r>
            <a:r>
              <a:rPr lang="en-US" sz="4000" dirty="0" err="1">
                <a:ln w="0"/>
                <a:solidFill>
                  <a:srgbClr val="002060"/>
                </a:solidFill>
                <a:latin typeface="+mj-lt"/>
              </a:rPr>
              <a:t>quá</a:t>
            </a:r>
            <a:r>
              <a:rPr lang="en-US" sz="4000" dirty="0">
                <a:ln w="0"/>
                <a:solidFill>
                  <a:srgbClr val="002060"/>
                </a:solidFill>
                <a:latin typeface="+mj-lt"/>
              </a:rPr>
              <a:t> </a:t>
            </a:r>
            <a:r>
              <a:rPr lang="en-US" sz="4000" dirty="0" err="1">
                <a:ln w="0"/>
                <a:solidFill>
                  <a:srgbClr val="002060"/>
                </a:solidFill>
                <a:latin typeface="+mj-lt"/>
              </a:rPr>
              <a:t>mạnh</a:t>
            </a:r>
            <a:r>
              <a:rPr lang="en-US" sz="4000" dirty="0">
                <a:ln w="0"/>
                <a:solidFill>
                  <a:srgbClr val="002060"/>
                </a:solidFill>
                <a:latin typeface="+mj-lt"/>
              </a:rPr>
              <a:t> </a:t>
            </a:r>
            <a:r>
              <a:rPr lang="en-US" sz="4000" dirty="0" err="1">
                <a:ln w="0"/>
                <a:solidFill>
                  <a:srgbClr val="002060"/>
                </a:solidFill>
                <a:latin typeface="+mj-lt"/>
              </a:rPr>
              <a:t>đối</a:t>
            </a:r>
            <a:r>
              <a:rPr lang="en-US" sz="4000" dirty="0">
                <a:ln w="0"/>
                <a:solidFill>
                  <a:srgbClr val="002060"/>
                </a:solidFill>
                <a:latin typeface="+mj-lt"/>
              </a:rPr>
              <a:t> </a:t>
            </a:r>
            <a:r>
              <a:rPr lang="en-US" sz="4000" dirty="0" err="1">
                <a:ln w="0"/>
                <a:solidFill>
                  <a:srgbClr val="002060"/>
                </a:solidFill>
                <a:latin typeface="+mj-lt"/>
              </a:rPr>
              <a:t>với</a:t>
            </a:r>
            <a:r>
              <a:rPr lang="en-US" sz="4000" dirty="0">
                <a:ln w="0"/>
                <a:solidFill>
                  <a:srgbClr val="002060"/>
                </a:solidFill>
                <a:latin typeface="+mj-lt"/>
              </a:rPr>
              <a:t> </a:t>
            </a:r>
            <a:r>
              <a:rPr lang="en-US" sz="4000" dirty="0" err="1">
                <a:ln w="0"/>
                <a:solidFill>
                  <a:srgbClr val="002060"/>
                </a:solidFill>
                <a:latin typeface="+mj-lt"/>
              </a:rPr>
              <a:t>mắt</a:t>
            </a:r>
            <a:r>
              <a:rPr lang="en-US" sz="4000" dirty="0">
                <a:ln w="0"/>
                <a:solidFill>
                  <a:srgbClr val="002060"/>
                </a:solidFill>
                <a:latin typeface="+mj-lt"/>
              </a:rPr>
              <a:t> </a:t>
            </a:r>
            <a:r>
              <a:rPr lang="en-US" sz="4000" dirty="0" err="1">
                <a:ln w="0"/>
                <a:solidFill>
                  <a:srgbClr val="002060"/>
                </a:solidFill>
                <a:latin typeface="+mj-lt"/>
              </a:rPr>
              <a:t>và</a:t>
            </a:r>
            <a:r>
              <a:rPr lang="en-US" sz="4000" dirty="0">
                <a:ln w="0"/>
                <a:solidFill>
                  <a:srgbClr val="002060"/>
                </a:solidFill>
                <a:latin typeface="+mj-lt"/>
              </a:rPr>
              <a:t> </a:t>
            </a:r>
            <a:r>
              <a:rPr lang="en-US" sz="4000" dirty="0" err="1">
                <a:ln w="0"/>
                <a:solidFill>
                  <a:srgbClr val="002060"/>
                </a:solidFill>
                <a:latin typeface="+mj-lt"/>
              </a:rPr>
              <a:t>cách</a:t>
            </a:r>
            <a:r>
              <a:rPr lang="en-US" sz="4000" dirty="0">
                <a:ln w="0"/>
                <a:solidFill>
                  <a:srgbClr val="002060"/>
                </a:solidFill>
                <a:latin typeface="+mj-lt"/>
              </a:rPr>
              <a:t> </a:t>
            </a:r>
            <a:r>
              <a:rPr lang="en-US" sz="4000" dirty="0" err="1">
                <a:ln w="0"/>
                <a:solidFill>
                  <a:srgbClr val="002060"/>
                </a:solidFill>
                <a:latin typeface="+mj-lt"/>
              </a:rPr>
              <a:t>phòng</a:t>
            </a:r>
            <a:r>
              <a:rPr lang="en-US" sz="4000" dirty="0">
                <a:ln w="0"/>
                <a:solidFill>
                  <a:srgbClr val="002060"/>
                </a:solidFill>
                <a:latin typeface="+mj-lt"/>
              </a:rPr>
              <a:t> </a:t>
            </a:r>
            <a:r>
              <a:rPr lang="en-US" sz="4000" dirty="0" err="1">
                <a:ln w="0"/>
                <a:solidFill>
                  <a:srgbClr val="002060"/>
                </a:solidFill>
                <a:latin typeface="+mj-lt"/>
              </a:rPr>
              <a:t>tránh</a:t>
            </a:r>
            <a:r>
              <a:rPr lang="en-US" sz="4000" dirty="0">
                <a:ln w="0"/>
                <a:solidFill>
                  <a:srgbClr val="002060"/>
                </a:solidFill>
                <a:latin typeface="+mj-lt"/>
              </a:rPr>
              <a:t>.</a:t>
            </a:r>
            <a:endParaRPr kumimoji="0" lang="en-US" sz="4000" b="0" i="0" u="none" strike="noStrike" kern="1200" cap="none" spc="0" normalizeH="0" baseline="0" noProof="0" dirty="0">
              <a:ln w="0"/>
              <a:solidFill>
                <a:srgbClr val="002060"/>
              </a:solidFill>
              <a:effectLst/>
              <a:uLnTx/>
              <a:uFillTx/>
              <a:latin typeface="+mj-lt"/>
              <a:ea typeface="微软雅黑"/>
            </a:endParaRPr>
          </a:p>
        </p:txBody>
      </p:sp>
      <p:pic>
        <p:nvPicPr>
          <p:cNvPr id="4" name="Picture 3" descr="A picture containing toy, doll&#10;&#10;Description automatically generated">
            <a:extLst>
              <a:ext uri="{FF2B5EF4-FFF2-40B4-BE49-F238E27FC236}">
                <a16:creationId xmlns:a16="http://schemas.microsoft.com/office/drawing/2014/main" id="{9329B840-7F01-E2FC-2F71-07593E2F3C6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28" y="2196452"/>
            <a:ext cx="4829302" cy="4428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520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>
            <a:extLst>
              <a:ext uri="{FF2B5EF4-FFF2-40B4-BE49-F238E27FC236}">
                <a16:creationId xmlns:a16="http://schemas.microsoft.com/office/drawing/2014/main" id="{B80C94A0-A945-4BAA-AD28-28A3E5EF19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9" y="0"/>
            <a:ext cx="12180722" cy="6858000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6DBD5126-3BC2-432F-A197-F59A9F2E326E}"/>
              </a:ext>
            </a:extLst>
          </p:cNvPr>
          <p:cNvGrpSpPr/>
          <p:nvPr/>
        </p:nvGrpSpPr>
        <p:grpSpPr>
          <a:xfrm>
            <a:off x="-882697" y="5846294"/>
            <a:ext cx="14069955" cy="1908776"/>
            <a:chOff x="-1036339" y="5792900"/>
            <a:chExt cx="15462889" cy="2097746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7D096EBE-CA38-4721-8182-4AD6B030AA4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036339" y="5800274"/>
              <a:ext cx="6280789" cy="2052461"/>
            </a:xfrm>
            <a:prstGeom prst="rect">
              <a:avLst/>
            </a:prstGeom>
          </p:spPr>
        </p:pic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C74DD349-3746-42D1-94E1-1C76BBE9D6F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4049" y="5792900"/>
              <a:ext cx="6280789" cy="2052461"/>
            </a:xfrm>
            <a:prstGeom prst="rect">
              <a:avLst/>
            </a:prstGeom>
          </p:spPr>
        </p:pic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7C559B8E-18A3-467B-9126-38020A29689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45761" y="5838185"/>
              <a:ext cx="6280789" cy="2052461"/>
            </a:xfrm>
            <a:prstGeom prst="rect">
              <a:avLst/>
            </a:prstGeom>
          </p:spPr>
        </p:pic>
      </p:grpSp>
      <p:pic>
        <p:nvPicPr>
          <p:cNvPr id="3" name="Picture 4" descr="Cartoon Sun PNG, Clipart, Cartoon Clipart, Glasses, Smile, Sun Clipart,  Wear Free PNG Download">
            <a:extLst>
              <a:ext uri="{FF2B5EF4-FFF2-40B4-BE49-F238E27FC236}">
                <a16:creationId xmlns:a16="http://schemas.microsoft.com/office/drawing/2014/main" id="{C20944F1-F8CD-20C3-D0AE-F373EAE0FD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82" b="100000" l="3385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240633" y="-221435"/>
            <a:ext cx="2310063" cy="3789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5E153AE8-2D96-A19E-4FF2-6BF05D2D94B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98988885"/>
              </p:ext>
            </p:extLst>
          </p:nvPr>
        </p:nvGraphicFramePr>
        <p:xfrm>
          <a:off x="1760814" y="776560"/>
          <a:ext cx="10856684" cy="2923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6A0505FB-3098-F6AF-D796-97200327636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56711215"/>
              </p:ext>
            </p:extLst>
          </p:nvPr>
        </p:nvGraphicFramePr>
        <p:xfrm>
          <a:off x="1151213" y="3858748"/>
          <a:ext cx="10856685" cy="2923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A5788971-4B8B-E970-5F4D-265F657C9591}"/>
              </a:ext>
            </a:extLst>
          </p:cNvPr>
          <p:cNvPicPr>
            <a:picLocks noChangeAspect="1"/>
          </p:cNvPicPr>
          <p:nvPr/>
        </p:nvPicPr>
        <p:blipFill>
          <a:blip r:embed="rId1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532421" flipH="1">
            <a:off x="640108" y="3255405"/>
            <a:ext cx="1586934" cy="795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929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Graphic spid="6" grpId="0">
        <p:bldAsOne/>
      </p:bldGraphic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图片 41">
            <a:extLst>
              <a:ext uri="{FF2B5EF4-FFF2-40B4-BE49-F238E27FC236}">
                <a16:creationId xmlns:a16="http://schemas.microsoft.com/office/drawing/2014/main" id="{8FD4F106-2834-443A-A2B2-839374E71C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9" y="0"/>
            <a:ext cx="12180722" cy="6858000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2BDD60AC-DE90-4EEA-BE38-37E2BE2C653C}"/>
              </a:ext>
            </a:extLst>
          </p:cNvPr>
          <p:cNvGrpSpPr/>
          <p:nvPr/>
        </p:nvGrpSpPr>
        <p:grpSpPr>
          <a:xfrm>
            <a:off x="-882697" y="5846294"/>
            <a:ext cx="14069955" cy="1908776"/>
            <a:chOff x="-1036339" y="5792900"/>
            <a:chExt cx="15462889" cy="2097746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5A46B6DA-F7A2-4C05-B378-A3F23E6C27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036339" y="5800274"/>
              <a:ext cx="6280789" cy="2052461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0DD29D15-8D31-4203-9DFA-44A8C97254E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4049" y="5792900"/>
              <a:ext cx="6280789" cy="2052461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FFC436CE-FDD8-499D-A96B-A805D86E66E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45761" y="5838185"/>
              <a:ext cx="6280789" cy="2052461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0CE0C5D0-C3EC-C9E5-5B44-8D80D183952D}"/>
              </a:ext>
            </a:extLst>
          </p:cNvPr>
          <p:cNvSpPr txBox="1"/>
          <p:nvPr/>
        </p:nvSpPr>
        <p:spPr>
          <a:xfrm>
            <a:off x="656583" y="479661"/>
            <a:ext cx="11049642" cy="119181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vi-VN" sz="3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Trường hợp nào dưới đây cần tránh để không gây hại cho mắt khi ngồi học? Vì sao?</a:t>
            </a:r>
            <a:endParaRPr kumimoji="0" lang="vi-VN" sz="3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微软雅黑"/>
              <a:cs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B272C77-2964-5547-6828-9C47ED489E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24199" y="1881187"/>
            <a:ext cx="5686425" cy="442384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6E91F0F-F297-2114-0CA6-D5BD25D74E1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27642" y="3876115"/>
            <a:ext cx="3610580" cy="2536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451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>
            <a:extLst>
              <a:ext uri="{FF2B5EF4-FFF2-40B4-BE49-F238E27FC236}">
                <a16:creationId xmlns:a16="http://schemas.microsoft.com/office/drawing/2014/main" id="{B80C94A0-A945-4BAA-AD28-28A3E5EF19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9" y="0"/>
            <a:ext cx="12180722" cy="6858000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6DBD5126-3BC2-432F-A197-F59A9F2E326E}"/>
              </a:ext>
            </a:extLst>
          </p:cNvPr>
          <p:cNvGrpSpPr/>
          <p:nvPr/>
        </p:nvGrpSpPr>
        <p:grpSpPr>
          <a:xfrm>
            <a:off x="-882697" y="5846294"/>
            <a:ext cx="14069955" cy="1908776"/>
            <a:chOff x="-1036339" y="5792900"/>
            <a:chExt cx="15462889" cy="2097746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7D096EBE-CA38-4721-8182-4AD6B030AA4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036339" y="5800274"/>
              <a:ext cx="6280789" cy="2052461"/>
            </a:xfrm>
            <a:prstGeom prst="rect">
              <a:avLst/>
            </a:prstGeom>
          </p:spPr>
        </p:pic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C74DD349-3746-42D1-94E1-1C76BBE9D6F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4049" y="5792900"/>
              <a:ext cx="6280789" cy="2052461"/>
            </a:xfrm>
            <a:prstGeom prst="rect">
              <a:avLst/>
            </a:prstGeom>
          </p:spPr>
        </p:pic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7C559B8E-18A3-467B-9126-38020A29689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45761" y="5838185"/>
              <a:ext cx="6280789" cy="2052461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B3E15C49-BCBA-C9FA-DA6F-E2DD39A868F7}"/>
              </a:ext>
            </a:extLst>
          </p:cNvPr>
          <p:cNvSpPr txBox="1"/>
          <p:nvPr/>
        </p:nvSpPr>
        <p:spPr>
          <a:xfrm>
            <a:off x="400050" y="289161"/>
            <a:ext cx="11363325" cy="646986"/>
          </a:xfrm>
          <a:prstGeom prst="roundRect">
            <a:avLst/>
          </a:prstGeom>
          <a:solidFill>
            <a:srgbClr val="CCFFCC"/>
          </a:solidFill>
          <a:ln w="28575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en-US" sz="32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Các</a:t>
            </a:r>
            <a:r>
              <a:rPr lang="en-US" sz="3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</a:t>
            </a:r>
            <a:r>
              <a:rPr lang="vi-VN" sz="3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rường hợp cần tránh để không gây hại cho mắt khi ngồi học</a:t>
            </a:r>
            <a:endParaRPr kumimoji="0" lang="vi-VN" sz="3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微软雅黑"/>
              <a:cs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1883A31-4126-A6AD-E3DB-794488EDDF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724" y="1400175"/>
            <a:ext cx="3435865" cy="2667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76A5D59-9445-23AD-9C61-23D465B8D5D0}"/>
              </a:ext>
            </a:extLst>
          </p:cNvPr>
          <p:cNvSpPr txBox="1"/>
          <p:nvPr/>
        </p:nvSpPr>
        <p:spPr>
          <a:xfrm>
            <a:off x="0" y="4289661"/>
            <a:ext cx="4344042" cy="173664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en-US" sz="3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</a:t>
            </a:r>
            <a:r>
              <a:rPr lang="vi-VN" sz="3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ặt đèn chưa đúng nên gây ra hiện tượng </a:t>
            </a:r>
            <a:r>
              <a:rPr lang="en-US" sz="32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sấp</a:t>
            </a:r>
            <a:r>
              <a:rPr lang="vi-VN" sz="3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bóng khi viết</a:t>
            </a:r>
            <a:endParaRPr kumimoji="0" lang="vi-VN" sz="3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微软雅黑"/>
              <a:cs typeface="Calibri" panose="020F0502020204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355AA64-DBC4-25D2-B7E3-24223DD710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52962" y="1524000"/>
            <a:ext cx="3382184" cy="25336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621B2A3-A867-68A0-D887-DE5CE580A7FD}"/>
              </a:ext>
            </a:extLst>
          </p:cNvPr>
          <p:cNvSpPr txBox="1"/>
          <p:nvPr/>
        </p:nvSpPr>
        <p:spPr>
          <a:xfrm>
            <a:off x="4495800" y="4337286"/>
            <a:ext cx="3790950" cy="119181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en-US" sz="32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Đèn</a:t>
            </a:r>
            <a:r>
              <a:rPr lang="en-US" sz="3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chiếu</a:t>
            </a:r>
            <a:r>
              <a:rPr lang="en-US" sz="3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thẳng</a:t>
            </a:r>
            <a:r>
              <a:rPr lang="en-US" sz="3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vào</a:t>
            </a:r>
            <a:r>
              <a:rPr lang="en-US" sz="3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mặt</a:t>
            </a:r>
            <a:r>
              <a:rPr lang="en-US" sz="3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gây</a:t>
            </a:r>
            <a:r>
              <a:rPr lang="en-US" sz="3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chói</a:t>
            </a:r>
            <a:r>
              <a:rPr lang="en-US" sz="3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mắt</a:t>
            </a:r>
            <a:endParaRPr kumimoji="0" lang="vi-VN" sz="3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微软雅黑"/>
              <a:cs typeface="Calibri" panose="020F0502020204030204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4CC4CD8-B069-B1D8-6E92-265FBF3ED4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01075" y="1624012"/>
            <a:ext cx="3250888" cy="24907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F322CD6-DC40-E108-9F1A-57242EF59C09}"/>
              </a:ext>
            </a:extLst>
          </p:cNvPr>
          <p:cNvSpPr txBox="1"/>
          <p:nvPr/>
        </p:nvSpPr>
        <p:spPr>
          <a:xfrm>
            <a:off x="8467725" y="4356336"/>
            <a:ext cx="3790950" cy="153233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en-US" sz="28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Đèn</a:t>
            </a:r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chiếu</a:t>
            </a:r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thẳng</a:t>
            </a:r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vào</a:t>
            </a:r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mặt</a:t>
            </a:r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và</a:t>
            </a:r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đầu</a:t>
            </a:r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cúi</a:t>
            </a:r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sát</a:t>
            </a:r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vở</a:t>
            </a:r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gây</a:t>
            </a:r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hại</a:t>
            </a:r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cho</a:t>
            </a:r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mắt</a:t>
            </a:r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vi-VN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微软雅黑"/>
              <a:cs typeface="Calibri" panose="020F0502020204030204" pitchFamily="34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38845B5-0E20-5869-9E93-4AEDFEEB67E0}"/>
              </a:ext>
            </a:extLst>
          </p:cNvPr>
          <p:cNvGrpSpPr/>
          <p:nvPr/>
        </p:nvGrpSpPr>
        <p:grpSpPr>
          <a:xfrm>
            <a:off x="3252278" y="1304818"/>
            <a:ext cx="836838" cy="851861"/>
            <a:chOff x="5409850" y="605100"/>
            <a:chExt cx="2486527" cy="2486527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C1CDD614-F5C8-88FD-F9AA-1DE8720E69C6}"/>
                </a:ext>
              </a:extLst>
            </p:cNvPr>
            <p:cNvSpPr/>
            <p:nvPr/>
          </p:nvSpPr>
          <p:spPr>
            <a:xfrm>
              <a:off x="5409850" y="605100"/>
              <a:ext cx="2486527" cy="2486527"/>
            </a:xfrm>
            <a:prstGeom prst="ellipse">
              <a:avLst/>
            </a:prstGeom>
            <a:solidFill>
              <a:srgbClr val="FFFF00">
                <a:alpha val="76000"/>
              </a:srgbClr>
            </a:solidFill>
            <a:ln w="82550" cmpd="thickThin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37CF74C6-FD8E-D75D-9BE7-6F80C78D49D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37807" y="1045163"/>
              <a:ext cx="1603809" cy="1594800"/>
            </a:xfrm>
            <a:prstGeom prst="rect">
              <a:avLst/>
            </a:prstGeom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B877602-B1CC-10C3-E880-B0397E04D503}"/>
              </a:ext>
            </a:extLst>
          </p:cNvPr>
          <p:cNvGrpSpPr/>
          <p:nvPr/>
        </p:nvGrpSpPr>
        <p:grpSpPr>
          <a:xfrm>
            <a:off x="7473404" y="1262287"/>
            <a:ext cx="836838" cy="851861"/>
            <a:chOff x="5409850" y="605100"/>
            <a:chExt cx="2486527" cy="2486527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8E02E937-5836-AA67-4EC6-6FD5FCCB9F38}"/>
                </a:ext>
              </a:extLst>
            </p:cNvPr>
            <p:cNvSpPr/>
            <p:nvPr/>
          </p:nvSpPr>
          <p:spPr>
            <a:xfrm>
              <a:off x="5409850" y="605100"/>
              <a:ext cx="2486527" cy="2486527"/>
            </a:xfrm>
            <a:prstGeom prst="ellipse">
              <a:avLst/>
            </a:prstGeom>
            <a:solidFill>
              <a:srgbClr val="FFFF00">
                <a:alpha val="76000"/>
              </a:srgbClr>
            </a:solidFill>
            <a:ln w="82550" cmpd="thickThin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C31E08DF-BEB6-D67A-9528-05E3346FCD1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37807" y="1045163"/>
              <a:ext cx="1603809" cy="1594800"/>
            </a:xfrm>
            <a:prstGeom prst="rect">
              <a:avLst/>
            </a:prstGeom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C203819-B618-C4C3-B4C5-4BFF75D84504}"/>
              </a:ext>
            </a:extLst>
          </p:cNvPr>
          <p:cNvGrpSpPr/>
          <p:nvPr/>
        </p:nvGrpSpPr>
        <p:grpSpPr>
          <a:xfrm>
            <a:off x="11194800" y="1262287"/>
            <a:ext cx="836838" cy="851861"/>
            <a:chOff x="5409850" y="605100"/>
            <a:chExt cx="2486527" cy="2486527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858DC262-AB5E-746C-2F68-EC8193356A43}"/>
                </a:ext>
              </a:extLst>
            </p:cNvPr>
            <p:cNvSpPr/>
            <p:nvPr/>
          </p:nvSpPr>
          <p:spPr>
            <a:xfrm>
              <a:off x="5409850" y="605100"/>
              <a:ext cx="2486527" cy="2486527"/>
            </a:xfrm>
            <a:prstGeom prst="ellipse">
              <a:avLst/>
            </a:prstGeom>
            <a:solidFill>
              <a:srgbClr val="FFFF00">
                <a:alpha val="76000"/>
              </a:srgbClr>
            </a:solidFill>
            <a:ln w="82550" cmpd="thickThin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A8AE58DE-9766-A08E-8620-E30DCFAFEAF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37807" y="1045163"/>
              <a:ext cx="1603809" cy="1594800"/>
            </a:xfrm>
            <a:prstGeom prst="rect">
              <a:avLst/>
            </a:prstGeom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3623715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10" grpId="0" animBg="1"/>
      <p:bldP spid="1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>
            <a:extLst>
              <a:ext uri="{FF2B5EF4-FFF2-40B4-BE49-F238E27FC236}">
                <a16:creationId xmlns:a16="http://schemas.microsoft.com/office/drawing/2014/main" id="{3597C7B6-68AC-4775-A81B-3DB7FE5CA2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9" y="0"/>
            <a:ext cx="12180722" cy="6858000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2BDD60AC-DE90-4EEA-BE38-37E2BE2C653C}"/>
              </a:ext>
            </a:extLst>
          </p:cNvPr>
          <p:cNvGrpSpPr/>
          <p:nvPr/>
        </p:nvGrpSpPr>
        <p:grpSpPr>
          <a:xfrm>
            <a:off x="-882697" y="5846294"/>
            <a:ext cx="14069955" cy="1908776"/>
            <a:chOff x="-1036339" y="5792900"/>
            <a:chExt cx="15462889" cy="2097746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5A46B6DA-F7A2-4C05-B378-A3F23E6C27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036339" y="5800274"/>
              <a:ext cx="6280789" cy="2052461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0DD29D15-8D31-4203-9DFA-44A8C97254E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4049" y="5792900"/>
              <a:ext cx="6280789" cy="2052461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FFC436CE-FDD8-499D-A96B-A805D86E66E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45761" y="5838185"/>
              <a:ext cx="6280789" cy="2052461"/>
            </a:xfrm>
            <a:prstGeom prst="rect">
              <a:avLst/>
            </a:prstGeom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EE6A40AA-56A6-2C79-3EEC-3693BA29100A}"/>
              </a:ext>
            </a:extLst>
          </p:cNvPr>
          <p:cNvGrpSpPr/>
          <p:nvPr/>
        </p:nvGrpSpPr>
        <p:grpSpPr>
          <a:xfrm>
            <a:off x="3397100" y="1916124"/>
            <a:ext cx="8317455" cy="1905863"/>
            <a:chOff x="3124238" y="-183994"/>
            <a:chExt cx="4731156" cy="1727311"/>
          </a:xfrm>
        </p:grpSpPr>
        <p:sp>
          <p:nvSpPr>
            <p:cNvPr id="10" name="Rounded Rectangle 14">
              <a:extLst>
                <a:ext uri="{FF2B5EF4-FFF2-40B4-BE49-F238E27FC236}">
                  <a16:creationId xmlns:a16="http://schemas.microsoft.com/office/drawing/2014/main" id="{C4553DBF-FC9A-7015-79CC-F08297879B00}"/>
                </a:ext>
              </a:extLst>
            </p:cNvPr>
            <p:cNvSpPr/>
            <p:nvPr/>
          </p:nvSpPr>
          <p:spPr>
            <a:xfrm>
              <a:off x="3124238" y="-183994"/>
              <a:ext cx="4731156" cy="1727311"/>
            </a:xfrm>
            <a:prstGeom prst="roundRect">
              <a:avLst>
                <a:gd name="adj" fmla="val 10000"/>
              </a:avLst>
            </a:prstGeom>
            <a:solidFill>
              <a:srgbClr val="00B0F0">
                <a:alpha val="85000"/>
              </a:srgbClr>
            </a:solidFill>
            <a:ln>
              <a:solidFill>
                <a:schemeClr val="accent4">
                  <a:lumMod val="50000"/>
                </a:schemeClr>
              </a:solidFill>
              <a:prstDash val="dashDot"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9F19BBF-E9BD-A298-9F5B-86F797F71EB4}"/>
                </a:ext>
              </a:extLst>
            </p:cNvPr>
            <p:cNvSpPr/>
            <p:nvPr/>
          </p:nvSpPr>
          <p:spPr>
            <a:xfrm>
              <a:off x="3278196" y="-105169"/>
              <a:ext cx="4470856" cy="15899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defRPr/>
              </a:pPr>
              <a:r>
                <a:rPr lang="nl-NL" sz="3600" b="1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Đọc sách ở nơi thiếu ánh sáng có hại cho mắt. Vì mắt phải làm việc quá mức mới nhìn thấy chữ.</a:t>
              </a:r>
              <a:endParaRPr lang="vi-VN" sz="8000" b="1" kern="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C9522D00-2C68-A76B-759E-EB53D03FAD3C}"/>
              </a:ext>
            </a:extLst>
          </p:cNvPr>
          <p:cNvSpPr/>
          <p:nvPr/>
        </p:nvSpPr>
        <p:spPr>
          <a:xfrm>
            <a:off x="1304818" y="184024"/>
            <a:ext cx="10429882" cy="1446550"/>
          </a:xfrm>
          <a:prstGeom prst="rect">
            <a:avLst/>
          </a:prstGeom>
          <a:solidFill>
            <a:schemeClr val="bg1"/>
          </a:solidFill>
          <a:ln w="101600" cmpd="thickThin">
            <a:solidFill>
              <a:srgbClr val="0070C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vi-VN" sz="4400" b="1" kern="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Đọc sách ở nơi thiếu ánh sáng có hại cho mắt không? Vì sao? </a:t>
            </a:r>
            <a:endParaRPr lang="vi-VN" sz="4400" kern="0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BA0F461C-C097-4575-F4B1-A81E2913665B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97" y="-19338"/>
            <a:ext cx="1575742" cy="157574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0DB6D0E-89BE-6DF4-E4F9-9055E73C1C4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95213" l="4610" r="89894">
                        <a14:backgroundMark x1="48050" y1="79787" x2="47872" y2="851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7900" y="1806129"/>
            <a:ext cx="4852737" cy="4852737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1026" name="Picture 2" descr="Tại sao không nên đọc sách ở nơi thiếu ánh sáng hoặc trên ...">
            <a:extLst>
              <a:ext uri="{FF2B5EF4-FFF2-40B4-BE49-F238E27FC236}">
                <a16:creationId xmlns:a16="http://schemas.microsoft.com/office/drawing/2014/main" id="{90946E16-35FF-DB85-C32F-33E2CEB016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7536" y="4022360"/>
            <a:ext cx="4161033" cy="2698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0475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>
            <a:extLst>
              <a:ext uri="{FF2B5EF4-FFF2-40B4-BE49-F238E27FC236}">
                <a16:creationId xmlns:a16="http://schemas.microsoft.com/office/drawing/2014/main" id="{3597C7B6-68AC-4775-A81B-3DB7FE5CA2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9" y="0"/>
            <a:ext cx="12180722" cy="6858000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2BDD60AC-DE90-4EEA-BE38-37E2BE2C653C}"/>
              </a:ext>
            </a:extLst>
          </p:cNvPr>
          <p:cNvGrpSpPr/>
          <p:nvPr/>
        </p:nvGrpSpPr>
        <p:grpSpPr>
          <a:xfrm>
            <a:off x="-882697" y="5846294"/>
            <a:ext cx="14069955" cy="1908776"/>
            <a:chOff x="-1036339" y="5792900"/>
            <a:chExt cx="15462889" cy="2097746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5A46B6DA-F7A2-4C05-B378-A3F23E6C272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036339" y="5800274"/>
              <a:ext cx="6280789" cy="2052461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0DD29D15-8D31-4203-9DFA-44A8C97254E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4049" y="5792900"/>
              <a:ext cx="6280789" cy="2052461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FFC436CE-FDD8-499D-A96B-A805D86E66E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45761" y="5838185"/>
              <a:ext cx="6280789" cy="2052461"/>
            </a:xfrm>
            <a:prstGeom prst="rect">
              <a:avLst/>
            </a:prstGeom>
          </p:spPr>
        </p:pic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C9522D00-2C68-A76B-759E-EB53D03FAD3C}"/>
              </a:ext>
            </a:extLst>
          </p:cNvPr>
          <p:cNvSpPr/>
          <p:nvPr/>
        </p:nvSpPr>
        <p:spPr>
          <a:xfrm>
            <a:off x="1746606" y="184024"/>
            <a:ext cx="10233061" cy="1169551"/>
          </a:xfrm>
          <a:prstGeom prst="rect">
            <a:avLst/>
          </a:prstGeom>
          <a:solidFill>
            <a:schemeClr val="bg1"/>
          </a:solidFill>
          <a:ln w="101600" cmpd="thickThin">
            <a:solidFill>
              <a:srgbClr val="0070C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>
              <a:defRPr/>
            </a:pPr>
            <a:r>
              <a:rPr lang="vi-VN" sz="3500" b="1" kern="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Để tránh bị cận thị thì tư thế ngồi học vào khoảng cách từ mắt đến sách cần phải như thế nào?</a:t>
            </a:r>
            <a:endParaRPr kumimoji="0" lang="vi-VN" sz="35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BA0F461C-C097-4575-F4B1-A81E2913665B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5596"/>
            <a:ext cx="1575742" cy="1575742"/>
          </a:xfrm>
          <a:prstGeom prst="rect">
            <a:avLst/>
          </a:prstGeom>
        </p:spPr>
      </p:pic>
      <p:pic>
        <p:nvPicPr>
          <p:cNvPr id="2" name="Picture 2" descr="Hệ Thống Bài Tập Vật Lý 11 Theo Chuyên Đề: Cường Độ Điện Trường Tại Một Điểm">
            <a:extLst>
              <a:ext uri="{FF2B5EF4-FFF2-40B4-BE49-F238E27FC236}">
                <a16:creationId xmlns:a16="http://schemas.microsoft.com/office/drawing/2014/main" id="{1647194B-C799-8338-CE0E-C83A7BACE3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44" b="98498" l="0" r="99878">
                        <a14:foregroundMark x1="35244" y1="29399" x2="39268" y2="40558"/>
                        <a14:foregroundMark x1="34512" y1="36052" x2="27439" y2="47425"/>
                        <a14:foregroundMark x1="27439" y1="47425" x2="33171" y2="71674"/>
                        <a14:foregroundMark x1="38293" y1="30472" x2="43171" y2="29828"/>
                        <a14:foregroundMark x1="35854" y1="33476" x2="25732" y2="45279"/>
                        <a14:foregroundMark x1="25732" y1="45279" x2="32683" y2="31330"/>
                        <a14:foregroundMark x1="33537" y1="26180" x2="41585" y2="31974"/>
                        <a14:foregroundMark x1="44878" y1="69528" x2="57561" y2="73820"/>
                        <a14:foregroundMark x1="60854" y1="77897" x2="66220" y2="81545"/>
                        <a14:foregroundMark x1="61707" y1="74893" x2="65610" y2="74893"/>
                        <a14:foregroundMark x1="55488" y1="55579" x2="59024" y2="6373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5176" y="1728314"/>
            <a:ext cx="7769995" cy="4415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8912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6364" y="-91474"/>
            <a:ext cx="12388363" cy="6962963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473242" y="549442"/>
            <a:ext cx="11245515" cy="5759116"/>
          </a:xfrm>
          <a:prstGeom prst="roundRect">
            <a:avLst/>
          </a:prstGeom>
          <a:solidFill>
            <a:schemeClr val="bg1">
              <a:alpha val="87000"/>
            </a:schemeClr>
          </a:solidFill>
          <a:ln w="34925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17581" y="753943"/>
            <a:ext cx="11001176" cy="25072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KHI NGỒI HỌC</a:t>
            </a:r>
          </a:p>
          <a:p>
            <a:pPr marL="0" marR="0" lvl="0" indent="0" algn="just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   - Khi đọc và viết, cần ngồi thẳng. </a:t>
            </a:r>
          </a:p>
          <a:p>
            <a:pPr marL="0" marR="0" lvl="0" indent="0" algn="just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   - Sau 45 phút cần nghỉ mắt mà vận động tay chân, nhìn xa. </a:t>
            </a:r>
          </a:p>
          <a:p>
            <a:pPr marL="0" marR="0" lvl="0" indent="0" algn="just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   - Không được đọc sách, viết chữ ở nơi có ánh sáng yếu hoặc nơi có ánh sáng Mặt trời trực tiếp chiếu vào.</a:t>
            </a:r>
          </a:p>
        </p:txBody>
      </p:sp>
      <p:pic>
        <p:nvPicPr>
          <p:cNvPr id="8194" name="Picture 2" descr="Hệ Thống Bài Tập Vật Lý 11 Theo Chuyên Đề: Cường Độ Điện Trường Tại Một Điểm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44" b="98498" l="0" r="99878">
                        <a14:foregroundMark x1="35244" y1="29399" x2="39268" y2="40558"/>
                        <a14:foregroundMark x1="34512" y1="36052" x2="27439" y2="47425"/>
                        <a14:foregroundMark x1="27439" y1="47425" x2="33171" y2="71674"/>
                        <a14:foregroundMark x1="38293" y1="30472" x2="43171" y2="29828"/>
                        <a14:foregroundMark x1="35854" y1="33476" x2="25732" y2="45279"/>
                        <a14:foregroundMark x1="25732" y1="45279" x2="32683" y2="31330"/>
                        <a14:foregroundMark x1="33537" y1="26180" x2="41585" y2="31974"/>
                        <a14:foregroundMark x1="44878" y1="69528" x2="57561" y2="73820"/>
                        <a14:foregroundMark x1="60854" y1="77897" x2="66220" y2="81545"/>
                        <a14:foregroundMark x1="61707" y1="74893" x2="65610" y2="74893"/>
                        <a14:foregroundMark x1="55488" y1="55579" x2="59024" y2="6373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9371" y="3176970"/>
            <a:ext cx="6703594" cy="3809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802641" y="3358697"/>
            <a:ext cx="7969220" cy="20160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- Khoảng cách giữa mắt và sách giữ cự li khoảng 30cm.</a:t>
            </a:r>
          </a:p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  - Không được đọc trong tư thế đang nằm, đang đi trên đường hoặc trên xe chạy lắc lư.</a:t>
            </a:r>
          </a:p>
        </p:txBody>
      </p:sp>
    </p:spTree>
    <p:extLst>
      <p:ext uri="{BB962C8B-B14F-4D97-AF65-F5344CB8AC3E}">
        <p14:creationId xmlns:p14="http://schemas.microsoft.com/office/powerpoint/2010/main" val="1028696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2" grpId="0"/>
      <p:bldP spid="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>
            <a:extLst>
              <a:ext uri="{FF2B5EF4-FFF2-40B4-BE49-F238E27FC236}">
                <a16:creationId xmlns:a16="http://schemas.microsoft.com/office/drawing/2014/main" id="{3597C7B6-68AC-4775-A81B-3DB7FE5CA2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9" y="0"/>
            <a:ext cx="12180722" cy="6858000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2BDD60AC-DE90-4EEA-BE38-37E2BE2C653C}"/>
              </a:ext>
            </a:extLst>
          </p:cNvPr>
          <p:cNvGrpSpPr/>
          <p:nvPr/>
        </p:nvGrpSpPr>
        <p:grpSpPr>
          <a:xfrm>
            <a:off x="-882697" y="5846294"/>
            <a:ext cx="14069955" cy="1908776"/>
            <a:chOff x="-1036339" y="5792900"/>
            <a:chExt cx="15462889" cy="2097746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5A46B6DA-F7A2-4C05-B378-A3F23E6C272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036339" y="5800274"/>
              <a:ext cx="6280789" cy="2052461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0DD29D15-8D31-4203-9DFA-44A8C97254E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4049" y="5792900"/>
              <a:ext cx="6280789" cy="2052461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FFC436CE-FDD8-499D-A96B-A805D86E66E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45761" y="5838185"/>
              <a:ext cx="6280789" cy="2052461"/>
            </a:xfrm>
            <a:prstGeom prst="rect">
              <a:avLst/>
            </a:prstGeom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EE6A40AA-56A6-2C79-3EEC-3693BA29100A}"/>
              </a:ext>
            </a:extLst>
          </p:cNvPr>
          <p:cNvGrpSpPr/>
          <p:nvPr/>
        </p:nvGrpSpPr>
        <p:grpSpPr>
          <a:xfrm>
            <a:off x="1907347" y="1916125"/>
            <a:ext cx="9887385" cy="1176398"/>
            <a:chOff x="3124238" y="-183994"/>
            <a:chExt cx="4731156" cy="1727311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0" name="Rounded Rectangle 14">
              <a:extLst>
                <a:ext uri="{FF2B5EF4-FFF2-40B4-BE49-F238E27FC236}">
                  <a16:creationId xmlns:a16="http://schemas.microsoft.com/office/drawing/2014/main" id="{C4553DBF-FC9A-7015-79CC-F08297879B00}"/>
                </a:ext>
              </a:extLst>
            </p:cNvPr>
            <p:cNvSpPr/>
            <p:nvPr/>
          </p:nvSpPr>
          <p:spPr>
            <a:xfrm>
              <a:off x="3124238" y="-183994"/>
              <a:ext cx="4731156" cy="1727311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chemeClr val="accent4">
                  <a:lumMod val="50000"/>
                </a:schemeClr>
              </a:solidFill>
              <a:prstDash val="dashDot"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9F19BBF-E9BD-A298-9F5B-86F797F71EB4}"/>
                </a:ext>
              </a:extLst>
            </p:cNvPr>
            <p:cNvSpPr/>
            <p:nvPr/>
          </p:nvSpPr>
          <p:spPr>
            <a:xfrm>
              <a:off x="3278196" y="-105170"/>
              <a:ext cx="4470856" cy="1346491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Không nên xem tivi liên tục trong thời gian dài vì ánh sáng xanh có hại cho mắt.</a:t>
              </a:r>
              <a:endParaRPr kumimoji="0" lang="vi-VN" sz="7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C9522D00-2C68-A76B-759E-EB53D03FAD3C}"/>
              </a:ext>
            </a:extLst>
          </p:cNvPr>
          <p:cNvSpPr/>
          <p:nvPr/>
        </p:nvSpPr>
        <p:spPr>
          <a:xfrm>
            <a:off x="1304818" y="184024"/>
            <a:ext cx="10429882" cy="1446550"/>
          </a:xfrm>
          <a:prstGeom prst="rect">
            <a:avLst/>
          </a:prstGeom>
          <a:solidFill>
            <a:schemeClr val="bg1"/>
          </a:solidFill>
          <a:ln w="101600" cmpd="thickThin">
            <a:solidFill>
              <a:srgbClr val="0070C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lang="vi-VN" sz="4400" b="1" kern="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Để bảo vệ mắt em cần làm những việc gì? Vì sao?</a:t>
            </a:r>
            <a:endParaRPr kumimoji="0" lang="vi-VN" sz="44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BA0F461C-C097-4575-F4B1-A81E2913665B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97" y="-19338"/>
            <a:ext cx="1575742" cy="1575742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F88C3BAA-4B67-EE5B-A0A6-A5ED773B341C}"/>
              </a:ext>
            </a:extLst>
          </p:cNvPr>
          <p:cNvGrpSpPr/>
          <p:nvPr/>
        </p:nvGrpSpPr>
        <p:grpSpPr>
          <a:xfrm>
            <a:off x="2051186" y="3385328"/>
            <a:ext cx="9887385" cy="1546267"/>
            <a:chOff x="3124238" y="-183994"/>
            <a:chExt cx="4731156" cy="2356588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3" name="Rounded Rectangle 14">
              <a:extLst>
                <a:ext uri="{FF2B5EF4-FFF2-40B4-BE49-F238E27FC236}">
                  <a16:creationId xmlns:a16="http://schemas.microsoft.com/office/drawing/2014/main" id="{99E465BB-4671-C933-2BF4-46C2E89AD643}"/>
                </a:ext>
              </a:extLst>
            </p:cNvPr>
            <p:cNvSpPr/>
            <p:nvPr/>
          </p:nvSpPr>
          <p:spPr>
            <a:xfrm>
              <a:off x="3124238" y="-183994"/>
              <a:ext cx="4731156" cy="2356588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chemeClr val="accent4">
                  <a:lumMod val="50000"/>
                </a:schemeClr>
              </a:solidFill>
              <a:prstDash val="dashDot"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9FB6BA1-80B1-A5E6-2EF2-AE55ADE00C3B}"/>
                </a:ext>
              </a:extLst>
            </p:cNvPr>
            <p:cNvSpPr/>
            <p:nvPr/>
          </p:nvSpPr>
          <p:spPr>
            <a:xfrm>
              <a:off x="3278196" y="-105170"/>
              <a:ext cx="4470856" cy="1962030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Khi đi ngoài trời nắng, nên đeo kính râm hoặc đội mũ rộng vành để tránh ánh sáng mặt trời làm mắt tổn thương.</a:t>
              </a:r>
              <a:endParaRPr kumimoji="0" lang="vi-VN" sz="7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BEA8121-090A-1F47-0887-68D1DE028B26}"/>
              </a:ext>
            </a:extLst>
          </p:cNvPr>
          <p:cNvGrpSpPr/>
          <p:nvPr/>
        </p:nvGrpSpPr>
        <p:grpSpPr>
          <a:xfrm>
            <a:off x="2571744" y="5409338"/>
            <a:ext cx="9151069" cy="1176398"/>
            <a:chOff x="3124238" y="-183994"/>
            <a:chExt cx="4731156" cy="2356588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2" name="Rounded Rectangle 14">
              <a:extLst>
                <a:ext uri="{FF2B5EF4-FFF2-40B4-BE49-F238E27FC236}">
                  <a16:creationId xmlns:a16="http://schemas.microsoft.com/office/drawing/2014/main" id="{AA81E3E6-7DD5-814F-3D23-D0244916B8C7}"/>
                </a:ext>
              </a:extLst>
            </p:cNvPr>
            <p:cNvSpPr/>
            <p:nvPr/>
          </p:nvSpPr>
          <p:spPr>
            <a:xfrm>
              <a:off x="3124238" y="-183994"/>
              <a:ext cx="4731156" cy="2356588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chemeClr val="accent4">
                  <a:lumMod val="50000"/>
                </a:schemeClr>
              </a:solidFill>
              <a:prstDash val="dashDot"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99E2775-9032-91D5-E210-4B61653E4CA6}"/>
                </a:ext>
              </a:extLst>
            </p:cNvPr>
            <p:cNvSpPr/>
            <p:nvPr/>
          </p:nvSpPr>
          <p:spPr>
            <a:xfrm>
              <a:off x="3278196" y="-105170"/>
              <a:ext cx="4470856" cy="1641734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Học, đọc sách ở nơi đủ ánh sáng. Tránh bị sấp bóng khi đọc và viết.</a:t>
              </a:r>
              <a:endParaRPr kumimoji="0" lang="vi-VN" sz="7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</p:grpSp>
      <p:pic>
        <p:nvPicPr>
          <p:cNvPr id="16" name="Picture 15" descr="A cartoon of a child sitting in a chair watching television&#10;&#10;Description automatically generated">
            <a:extLst>
              <a:ext uri="{FF2B5EF4-FFF2-40B4-BE49-F238E27FC236}">
                <a16:creationId xmlns:a16="http://schemas.microsoft.com/office/drawing/2014/main" id="{45611996-C8E4-51E9-90FE-64DC9F456DB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48" y="1952089"/>
            <a:ext cx="1741472" cy="1160981"/>
          </a:xfrm>
          <a:prstGeom prst="rect">
            <a:avLst/>
          </a:prstGeom>
        </p:spPr>
      </p:pic>
      <p:pic>
        <p:nvPicPr>
          <p:cNvPr id="18" name="Picture 17" descr="Cartoon of a child in a red dress and sunglasses holding an ice cream cone&#10;&#10;Description automatically generated">
            <a:extLst>
              <a:ext uri="{FF2B5EF4-FFF2-40B4-BE49-F238E27FC236}">
                <a16:creationId xmlns:a16="http://schemas.microsoft.com/office/drawing/2014/main" id="{AE547473-0FA8-8277-C074-EB30DA55AB8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934" y="3004335"/>
            <a:ext cx="2446106" cy="2446106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4AA4B7A4-251D-145E-FEB8-133E7558542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3852" y="5318074"/>
            <a:ext cx="1532776" cy="1406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984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图片 37">
            <a:extLst>
              <a:ext uri="{FF2B5EF4-FFF2-40B4-BE49-F238E27FC236}">
                <a16:creationId xmlns:a16="http://schemas.microsoft.com/office/drawing/2014/main" id="{E7BD1B6B-0877-4F0A-92A5-579FF90A88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9" y="0"/>
            <a:ext cx="12180722" cy="6858000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2BDD60AC-DE90-4EEA-BE38-37E2BE2C653C}"/>
              </a:ext>
            </a:extLst>
          </p:cNvPr>
          <p:cNvGrpSpPr/>
          <p:nvPr/>
        </p:nvGrpSpPr>
        <p:grpSpPr>
          <a:xfrm>
            <a:off x="-882697" y="5846294"/>
            <a:ext cx="14069955" cy="1908776"/>
            <a:chOff x="-1036339" y="5792900"/>
            <a:chExt cx="15462889" cy="2097746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5A46B6DA-F7A2-4C05-B378-A3F23E6C272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036339" y="5800274"/>
              <a:ext cx="6280789" cy="2052461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0DD29D15-8D31-4203-9DFA-44A8C97254E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4049" y="5792900"/>
              <a:ext cx="6280789" cy="2052461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FFC436CE-FDD8-499D-A96B-A805D86E66E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45761" y="5838185"/>
              <a:ext cx="6280789" cy="2052461"/>
            </a:xfrm>
            <a:prstGeom prst="rect">
              <a:avLst/>
            </a:prstGeom>
          </p:spPr>
        </p:pic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id="{8E5870F7-3E58-4FBD-919D-F7E90BAB91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647" y="1834069"/>
            <a:ext cx="4809388" cy="480938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84A2C37-60A8-EBE4-5FF0-4DD2D49B3D8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85019" y="2344837"/>
            <a:ext cx="6822015" cy="2353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94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BA5466A-16D9-4258-A6B5-ACB00925ED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90688"/>
            <a:ext cx="12192000" cy="5167312"/>
          </a:xfr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32F9F20-7501-492C-97DB-A761DF5CFBB3}"/>
              </a:ext>
            </a:extLst>
          </p:cNvPr>
          <p:cNvSpPr/>
          <p:nvPr/>
        </p:nvSpPr>
        <p:spPr>
          <a:xfrm>
            <a:off x="1269241" y="0"/>
            <a:ext cx="9526137" cy="16906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6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Trò chơi “Chuyền bóng”</a:t>
            </a:r>
            <a:endParaRPr kumimoji="0" lang="en-US" sz="6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8" name="Oval 7">
            <a:hlinkClick r:id="rId4" action="ppaction://hlinksldjump"/>
            <a:extLst>
              <a:ext uri="{FF2B5EF4-FFF2-40B4-BE49-F238E27FC236}">
                <a16:creationId xmlns:a16="http://schemas.microsoft.com/office/drawing/2014/main" id="{C9CD0F46-4C4E-4D7C-B2FB-4D61871378E2}"/>
              </a:ext>
            </a:extLst>
          </p:cNvPr>
          <p:cNvSpPr/>
          <p:nvPr/>
        </p:nvSpPr>
        <p:spPr>
          <a:xfrm>
            <a:off x="11655188" y="1037230"/>
            <a:ext cx="409431" cy="354345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29514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: 圆角 17">
            <a:extLst>
              <a:ext uri="{FF2B5EF4-FFF2-40B4-BE49-F238E27FC236}">
                <a16:creationId xmlns:a16="http://schemas.microsoft.com/office/drawing/2014/main" id="{8B7D6052-A7A0-B47A-4879-2C0E154A336E}"/>
              </a:ext>
            </a:extLst>
          </p:cNvPr>
          <p:cNvSpPr/>
          <p:nvPr/>
        </p:nvSpPr>
        <p:spPr>
          <a:xfrm>
            <a:off x="638175" y="2234042"/>
            <a:ext cx="11249025" cy="4204858"/>
          </a:xfrm>
          <a:prstGeom prst="roundRect">
            <a:avLst/>
          </a:prstGeom>
          <a:noFill/>
          <a:ln w="34925" cap="rnd">
            <a:solidFill>
              <a:srgbClr val="139F4E"/>
            </a:solidFill>
            <a:prstDash val="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2FC19A6-8929-1005-16D2-C945EF7301DB}"/>
              </a:ext>
            </a:extLst>
          </p:cNvPr>
          <p:cNvSpPr txBox="1"/>
          <p:nvPr/>
        </p:nvSpPr>
        <p:spPr>
          <a:xfrm>
            <a:off x="857251" y="2394641"/>
            <a:ext cx="726757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GV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trao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quả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bóng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cho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một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HS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đầu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dãy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bàn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HS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trong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lớp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vừa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hát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vừa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chuyền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tay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nhau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quả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bóng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20" name="Content Placeholder 4">
            <a:extLst>
              <a:ext uri="{FF2B5EF4-FFF2-40B4-BE49-F238E27FC236}">
                <a16:creationId xmlns:a16="http://schemas.microsoft.com/office/drawing/2014/main" id="{B764D24C-93E5-258E-84A4-3F0ACE3580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204" y="2343149"/>
            <a:ext cx="3573323" cy="175260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AA9761C-99E5-F789-5BD0-54C5E3795D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0919" y="851107"/>
            <a:ext cx="3139712" cy="107908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B20702FA-39A1-7CDB-281F-BB198451D4B4}"/>
              </a:ext>
            </a:extLst>
          </p:cNvPr>
          <p:cNvSpPr txBox="1"/>
          <p:nvPr/>
        </p:nvSpPr>
        <p:spPr>
          <a:xfrm>
            <a:off x="933450" y="4124325"/>
            <a:ext cx="1037272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Khi GV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hô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“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Dừng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!”,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quả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bóng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trên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tay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của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HS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nào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thì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HS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đó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phải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nêu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được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ví</a:t>
            </a:r>
            <a:r>
              <a:rPr lang="en-US" sz="36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dụ</a:t>
            </a:r>
            <a:r>
              <a:rPr lang="en-US" sz="36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về</a:t>
            </a:r>
            <a:r>
              <a:rPr lang="en-US" sz="36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vai</a:t>
            </a:r>
            <a:r>
              <a:rPr lang="en-US" sz="36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trò</a:t>
            </a:r>
            <a:r>
              <a:rPr lang="en-US" sz="36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của</a:t>
            </a:r>
            <a:r>
              <a:rPr lang="en-US" sz="36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ánh</a:t>
            </a:r>
            <a:r>
              <a:rPr lang="en-US" sz="36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sáng</a:t>
            </a:r>
            <a:r>
              <a:rPr lang="en-US" sz="36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trong</a:t>
            </a:r>
            <a:r>
              <a:rPr lang="en-US" sz="36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đời</a:t>
            </a:r>
            <a:r>
              <a:rPr lang="en-US" sz="36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sống</a:t>
            </a:r>
            <a:r>
              <a:rPr lang="en-US" sz="36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con </a:t>
            </a:r>
            <a:r>
              <a:rPr lang="en-US" sz="3600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người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96340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9" grpId="0"/>
      <p:bldP spid="2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>
            <a:extLst>
              <a:ext uri="{FF2B5EF4-FFF2-40B4-BE49-F238E27FC236}">
                <a16:creationId xmlns:a16="http://schemas.microsoft.com/office/drawing/2014/main" id="{A09DFC69-67BD-4452-B3CC-3A18488846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9" y="0"/>
            <a:ext cx="12180722" cy="68580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3EEC0A71-A73B-427E-9491-3F683B19F3D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1649" y="4035992"/>
            <a:ext cx="4051977" cy="3396547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BF8BBB07-22CC-4B8B-BB4C-51FAB3A52F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5172" y="-250657"/>
            <a:ext cx="1316739" cy="2334773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0505A59B-188F-4249-8178-5B2A11FCFA7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897" y="-464731"/>
            <a:ext cx="2346965" cy="2825502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7DD186AC-5C3E-41E2-8105-00367B919B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4114" y="-944813"/>
            <a:ext cx="1908052" cy="2606045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54795161-4CE1-4400-B1A5-D6878DF8ECB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9724" y="-783270"/>
            <a:ext cx="1487427" cy="2282957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EA455228-AAF3-406C-A2F9-90662C39F96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2227" y="-1062098"/>
            <a:ext cx="1804426" cy="2566421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D2CEA2D8-5FF0-4A3A-9C55-3B7213377AA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1861" y="-237352"/>
            <a:ext cx="2319533" cy="316383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9F9FBB3B-B96A-4882-8AC1-2A162D60DF5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5657" y="-552333"/>
            <a:ext cx="1243587" cy="2359157"/>
          </a:xfrm>
          <a:prstGeom prst="rect">
            <a:avLst/>
          </a:prstGeom>
        </p:spPr>
      </p:pic>
      <p:grpSp>
        <p:nvGrpSpPr>
          <p:cNvPr id="40" name="组合 39">
            <a:extLst>
              <a:ext uri="{FF2B5EF4-FFF2-40B4-BE49-F238E27FC236}">
                <a16:creationId xmlns:a16="http://schemas.microsoft.com/office/drawing/2014/main" id="{92244B0A-7CC0-4572-9ABC-8ED700AB5644}"/>
              </a:ext>
            </a:extLst>
          </p:cNvPr>
          <p:cNvGrpSpPr/>
          <p:nvPr/>
        </p:nvGrpSpPr>
        <p:grpSpPr>
          <a:xfrm>
            <a:off x="-3208039" y="5046316"/>
            <a:ext cx="19719235" cy="4107602"/>
            <a:chOff x="-3208039" y="5046316"/>
            <a:chExt cx="19719235" cy="4107602"/>
          </a:xfrm>
        </p:grpSpPr>
        <p:pic>
          <p:nvPicPr>
            <p:cNvPr id="30" name="图片 29">
              <a:extLst>
                <a:ext uri="{FF2B5EF4-FFF2-40B4-BE49-F238E27FC236}">
                  <a16:creationId xmlns:a16="http://schemas.microsoft.com/office/drawing/2014/main" id="{D6728F4B-91F5-4E9A-8553-D5FE38E636F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208039" y="5046316"/>
              <a:ext cx="11789688" cy="3852680"/>
            </a:xfrm>
            <a:prstGeom prst="rect">
              <a:avLst/>
            </a:prstGeom>
          </p:spPr>
        </p:pic>
        <p:pic>
          <p:nvPicPr>
            <p:cNvPr id="31" name="图片 30">
              <a:extLst>
                <a:ext uri="{FF2B5EF4-FFF2-40B4-BE49-F238E27FC236}">
                  <a16:creationId xmlns:a16="http://schemas.microsoft.com/office/drawing/2014/main" id="{804311EC-4CD4-4B19-849E-79B5A8F8000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21508" y="5301238"/>
              <a:ext cx="11789688" cy="3852680"/>
            </a:xfrm>
            <a:prstGeom prst="rect">
              <a:avLst/>
            </a:prstGeom>
          </p:spPr>
        </p:pic>
      </p:grpSp>
      <p:pic>
        <p:nvPicPr>
          <p:cNvPr id="33" name="图片 32">
            <a:extLst>
              <a:ext uri="{FF2B5EF4-FFF2-40B4-BE49-F238E27FC236}">
                <a16:creationId xmlns:a16="http://schemas.microsoft.com/office/drawing/2014/main" id="{C5720659-F10D-4467-AF98-3F05922AF9B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3973" y="-616976"/>
            <a:ext cx="2141183" cy="312999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8698F67-94EC-2075-50DC-FA9184B5EEF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64378" y="1798827"/>
            <a:ext cx="10479932" cy="4663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707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2.4|1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1.3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千图网海量PPT模板www.58pic.com ​​">
  <a:themeElements>
    <a:clrScheme name="自定义 225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E8A47"/>
      </a:accent1>
      <a:accent2>
        <a:srgbClr val="3E8A47"/>
      </a:accent2>
      <a:accent3>
        <a:srgbClr val="3E8A47"/>
      </a:accent3>
      <a:accent4>
        <a:srgbClr val="3E8A47"/>
      </a:accent4>
      <a:accent5>
        <a:srgbClr val="3E8A47"/>
      </a:accent5>
      <a:accent6>
        <a:srgbClr val="3E8A47"/>
      </a:accent6>
      <a:hlink>
        <a:srgbClr val="3E8A47"/>
      </a:hlink>
      <a:folHlink>
        <a:srgbClr val="3E8A47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Chủ đề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886</Words>
  <Application>Microsoft Office PowerPoint</Application>
  <PresentationFormat>Widescreen</PresentationFormat>
  <Paragraphs>88</Paragraphs>
  <Slides>32</Slides>
  <Notes>28</Notes>
  <HiddenSlides>0</HiddenSlides>
  <MMClips>2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32</vt:i4>
      </vt:variant>
    </vt:vector>
  </HeadingPairs>
  <TitlesOfParts>
    <vt:vector size="48" baseType="lpstr">
      <vt:lpstr>等线</vt:lpstr>
      <vt:lpstr>等线 Light</vt:lpstr>
      <vt:lpstr>Algerian</vt:lpstr>
      <vt:lpstr>Arial</vt:lpstr>
      <vt:lpstr>Calibri</vt:lpstr>
      <vt:lpstr>Calibri Light</vt:lpstr>
      <vt:lpstr>Cambria</vt:lpstr>
      <vt:lpstr>iCiel Cadena</vt:lpstr>
      <vt:lpstr>Tahoma</vt:lpstr>
      <vt:lpstr>Times New Roman</vt:lpstr>
      <vt:lpstr>UTM Showcard</vt:lpstr>
      <vt:lpstr>Office 主题​​</vt:lpstr>
      <vt:lpstr>Office Theme</vt:lpstr>
      <vt:lpstr>千图网海量PPT模板www.58pic.com ​​</vt:lpstr>
      <vt:lpstr>Chủ đề Office</vt:lpstr>
      <vt:lpstr>1_Office 主题​​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Thao Tran</dc:creator>
  <cp:lastModifiedBy>Võ Thị Thanh Tuyền</cp:lastModifiedBy>
  <cp:revision>49</cp:revision>
  <dcterms:created xsi:type="dcterms:W3CDTF">2023-08-09T14:02:11Z</dcterms:created>
  <dcterms:modified xsi:type="dcterms:W3CDTF">2023-10-30T09:07:18Z</dcterms:modified>
</cp:coreProperties>
</file>