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gif" ContentType="image/gif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microsoft.com/office/2007/relationships/hdphoto" Target="../media/image7.wdp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15" Type="http://schemas.microsoft.com/office/2007/relationships/media" Target="../media/media1.mp3"/><Relationship Id="rId14" Type="http://schemas.openxmlformats.org/officeDocument/2006/relationships/audio" Target="../media/media1.mp3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microsoft.com/office/2007/relationships/hdphoto" Target="../media/image20.wdp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15" Type="http://schemas.microsoft.com/office/2007/relationships/media" Target="../media/media1.mp3"/><Relationship Id="rId14" Type="http://schemas.openxmlformats.org/officeDocument/2006/relationships/audio" Target="../media/media1.mp3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microsoft.com/office/2007/relationships/hdphoto" Target="../media/image20.wdp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microsoft.com/office/2007/relationships/media" Target="file:///C:\Users\admin\Desktop\Gi&#225;o%20&#225;n%20To&#225;n%201\To&#225;n%201%20-%20Tu&#7847;n%201\T&#7853;p%20vi&#7871;t%20s&#7889;%201&#127822;.mp4" TargetMode="External"/><Relationship Id="rId1" Type="http://schemas.openxmlformats.org/officeDocument/2006/relationships/video" Target="file:///C:\Users\admin\Desktop\Gi&#225;o%20&#225;n%20To&#225;n%201\To&#225;n%201%20-%20Tu&#7847;n%201\T&#7853;p%20vi&#7871;t%20s&#7889;%201&#127822;.mp4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microsoft.com/office/2007/relationships/hdphoto" Target="../media/image20.wdp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microsoft.com/office/2007/relationships/hdphoto" Target="../media/image20.wdp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image" Target="../media/image46.png"/><Relationship Id="rId7" Type="http://schemas.openxmlformats.org/officeDocument/2006/relationships/image" Target="../media/image24.png"/><Relationship Id="rId6" Type="http://schemas.microsoft.com/office/2007/relationships/media" Target="../media/media4.mp3"/><Relationship Id="rId5" Type="http://schemas.openxmlformats.org/officeDocument/2006/relationships/audio" Target="../media/media4.mp3"/><Relationship Id="rId4" Type="http://schemas.openxmlformats.org/officeDocument/2006/relationships/image" Target="../media/image45.GIF"/><Relationship Id="rId3" Type="http://schemas.microsoft.com/office/2007/relationships/hdphoto" Target="../media/image44.wdp"/><Relationship Id="rId2" Type="http://schemas.openxmlformats.org/officeDocument/2006/relationships/image" Target="../media/image43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microsoft.com/office/2007/relationships/media" Target="../media/audio2.wav"/><Relationship Id="rId7" Type="http://schemas.openxmlformats.org/officeDocument/2006/relationships/audio" Target="../media/audio2.wav"/><Relationship Id="rId6" Type="http://schemas.openxmlformats.org/officeDocument/2006/relationships/image" Target="../media/image24.png"/><Relationship Id="rId5" Type="http://schemas.microsoft.com/office/2007/relationships/media" Target="../media/audio1.wav"/><Relationship Id="rId4" Type="http://schemas.openxmlformats.org/officeDocument/2006/relationships/audio" Target="NULL" TargetMode="Externa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45.GIF"/><Relationship Id="rId12" Type="http://schemas.openxmlformats.org/officeDocument/2006/relationships/image" Target="../media/image54.png"/><Relationship Id="rId11" Type="http://schemas.openxmlformats.org/officeDocument/2006/relationships/image" Target="../media/image53.GIF"/><Relationship Id="rId10" Type="http://schemas.openxmlformats.org/officeDocument/2006/relationships/image" Target="../media/image52.png"/><Relationship Id="rId1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57.wdp"/><Relationship Id="rId4" Type="http://schemas.openxmlformats.org/officeDocument/2006/relationships/image" Target="../media/image56.png"/><Relationship Id="rId3" Type="http://schemas.openxmlformats.org/officeDocument/2006/relationships/slide" Target="slide16.xml"/><Relationship Id="rId2" Type="http://schemas.openxmlformats.org/officeDocument/2006/relationships/image" Target="../media/image55.jpeg"/><Relationship Id="rId1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microsoft.com/office/2007/relationships/hdphoto" Target="../media/image57.wdp"/><Relationship Id="rId3" Type="http://schemas.openxmlformats.org/officeDocument/2006/relationships/image" Target="../media/image56.png"/><Relationship Id="rId2" Type="http://schemas.openxmlformats.org/officeDocument/2006/relationships/slide" Target="slide16.xml"/><Relationship Id="rId1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microsoft.com/office/2007/relationships/hdphoto" Target="../media/image57.wdp"/><Relationship Id="rId3" Type="http://schemas.openxmlformats.org/officeDocument/2006/relationships/image" Target="../media/image56.png"/><Relationship Id="rId2" Type="http://schemas.openxmlformats.org/officeDocument/2006/relationships/slide" Target="slide16.xml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57.wdp"/><Relationship Id="rId3" Type="http://schemas.openxmlformats.org/officeDocument/2006/relationships/image" Target="../media/image56.png"/><Relationship Id="rId2" Type="http://schemas.openxmlformats.org/officeDocument/2006/relationships/slide" Target="slide16.xml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microsoft.com/office/2007/relationships/hdphoto" Target="../media/image57.wdp"/><Relationship Id="rId3" Type="http://schemas.openxmlformats.org/officeDocument/2006/relationships/image" Target="../media/image56.png"/><Relationship Id="rId2" Type="http://schemas.openxmlformats.org/officeDocument/2006/relationships/slide" Target="slide16.xml"/><Relationship Id="rId1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microsoft.com/office/2007/relationships/hdphoto" Target="../media/image7.wdp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/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/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/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/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/>
          <p:cNvSpPr txBox="1"/>
          <p:nvPr/>
        </p:nvSpPr>
        <p:spPr>
          <a:xfrm>
            <a:off x="2252896" y="3261809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6000" b="1" err="1">
                <a:solidFill>
                  <a:srgbClr val="002060"/>
                </a:solidFill>
                <a:latin typeface="UTM Avo" panose="02040603050506020204" pitchFamily="18" charset="0"/>
                <a:sym typeface="+mn-ea"/>
              </a:rPr>
              <a:t>Tuần</a:t>
            </a:r>
            <a:r>
              <a:rPr lang="en-US" sz="6000" b="1">
                <a:solidFill>
                  <a:srgbClr val="002060"/>
                </a:solidFill>
                <a:latin typeface="UTM Avo" panose="02040603050506020204" pitchFamily="18" charset="0"/>
                <a:sym typeface="+mn-ea"/>
              </a:rPr>
              <a:t> 1</a:t>
            </a:r>
            <a:endParaRPr lang="en-US" sz="6000" b="1">
              <a:solidFill>
                <a:srgbClr val="002060"/>
              </a:solidFill>
              <a:latin typeface="UTM Avo" panose="02040603050506020204" pitchFamily="18" charset="0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6000" b="1" err="1">
                <a:solidFill>
                  <a:srgbClr val="FF0000"/>
                </a:solidFill>
                <a:latin typeface="UTM Avo" panose="02040603050506020204" pitchFamily="18" charset="0"/>
                <a:sym typeface="+mn-ea"/>
              </a:rPr>
              <a:t>Bài</a:t>
            </a:r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  <a:sym typeface="+mn-ea"/>
              </a:rPr>
              <a:t> 3: Các số 1, 2, 3</a:t>
            </a:r>
            <a:endParaRPr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  <p:sp>
        <p:nvSpPr>
          <p:cNvPr id="15" name="Rectangle 6"/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Cambria Math" panose="02040503050406030204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-635" y="719455"/>
            <a:ext cx="12192635" cy="613854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371475"/>
            <a:ext cx="12192000" cy="64865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2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962372" y="4159334"/>
            <a:ext cx="309880" cy="27559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1200" dirty="0">
              <a:solidFill>
                <a:schemeClr val="bg1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6" name="Rectangle: Rounded Corners 3"/>
          <p:cNvSpPr/>
          <p:nvPr/>
        </p:nvSpPr>
        <p:spPr>
          <a:xfrm>
            <a:off x="4973696" y="1714154"/>
            <a:ext cx="5679746" cy="1319478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KHỞI ĐỘNG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0" b="1625"/>
          <a:stretch>
            <a:fillRect/>
          </a:stretch>
        </p:blipFill>
        <p:spPr>
          <a:xfrm>
            <a:off x="-635" y="400050"/>
            <a:ext cx="12192635" cy="64729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718185"/>
            <a:ext cx="12192000" cy="613981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371475"/>
            <a:ext cx="12192000" cy="64865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2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4973696" y="1714154"/>
            <a:ext cx="5679746" cy="1319478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KHÁM PHÁ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7" b="5167"/>
          <a:stretch>
            <a:fillRect/>
          </a:stretch>
        </p:blipFill>
        <p:spPr>
          <a:xfrm>
            <a:off x="973410" y="469058"/>
            <a:ext cx="2909570" cy="2084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" r="6187"/>
          <a:stretch>
            <a:fillRect/>
          </a:stretch>
        </p:blipFill>
        <p:spPr>
          <a:xfrm>
            <a:off x="851413" y="2783175"/>
            <a:ext cx="3099209" cy="1669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6" b="-2687"/>
          <a:stretch>
            <a:fillRect/>
          </a:stretch>
        </p:blipFill>
        <p:spPr>
          <a:xfrm>
            <a:off x="919056" y="4682696"/>
            <a:ext cx="2963924" cy="217530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63490" y="1196975"/>
            <a:ext cx="867410" cy="8356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063490" y="3178810"/>
            <a:ext cx="2202815" cy="878205"/>
            <a:chOff x="5569527" y="3440073"/>
            <a:chExt cx="1371600" cy="512618"/>
          </a:xfrm>
        </p:grpSpPr>
        <p:sp>
          <p:nvSpPr>
            <p:cNvPr id="9" name="Oval 8"/>
            <p:cNvSpPr/>
            <p:nvPr/>
          </p:nvSpPr>
          <p:spPr>
            <a:xfrm>
              <a:off x="5569527" y="3440073"/>
              <a:ext cx="540327" cy="512618"/>
            </a:xfrm>
            <a:prstGeom prst="ellipse">
              <a:avLst/>
            </a:prstGeom>
            <a:gradFill>
              <a:gsLst>
                <a:gs pos="100000">
                  <a:srgbClr val="89BB00">
                    <a:alpha val="100000"/>
                  </a:srgbClr>
                </a:gs>
                <a:gs pos="100000">
                  <a:srgbClr val="89BB00">
                    <a:alpha val="100000"/>
                  </a:srgbClr>
                </a:gs>
                <a:gs pos="100000">
                  <a:srgbClr val="0070C0"/>
                </a:gs>
                <a:gs pos="100000">
                  <a:srgbClr val="0070C0"/>
                </a:gs>
                <a:gs pos="96000">
                  <a:srgbClr val="0070C0"/>
                </a:gs>
                <a:gs pos="98000">
                  <a:schemeClr val="accent6">
                    <a:lumMod val="99000"/>
                    <a:satMod val="120000"/>
                    <a:shade val="78000"/>
                  </a:schemeClr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400800" y="3440073"/>
              <a:ext cx="540327" cy="512618"/>
            </a:xfrm>
            <a:prstGeom prst="ellipse">
              <a:avLst/>
            </a:prstGeom>
            <a:gradFill>
              <a:gsLst>
                <a:gs pos="100000">
                  <a:srgbClr val="0070C0"/>
                </a:gs>
                <a:gs pos="10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923155" y="5203190"/>
            <a:ext cx="3492500" cy="932815"/>
            <a:chOff x="5569527" y="5704605"/>
            <a:chExt cx="2202871" cy="512618"/>
          </a:xfrm>
        </p:grpSpPr>
        <p:sp>
          <p:nvSpPr>
            <p:cNvPr id="12" name="Oval 11"/>
            <p:cNvSpPr/>
            <p:nvPr/>
          </p:nvSpPr>
          <p:spPr>
            <a:xfrm>
              <a:off x="5569527" y="5704605"/>
              <a:ext cx="540327" cy="512618"/>
            </a:xfrm>
            <a:prstGeom prst="ellipse">
              <a:avLst/>
            </a:prstGeom>
            <a:gradFill>
              <a:gsLst>
                <a:gs pos="100000">
                  <a:srgbClr val="FFC000"/>
                </a:gs>
                <a:gs pos="10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400799" y="5704605"/>
              <a:ext cx="540327" cy="512618"/>
            </a:xfrm>
            <a:prstGeom prst="ellipse">
              <a:avLst/>
            </a:prstGeom>
            <a:gradFill>
              <a:gsLst>
                <a:gs pos="100000">
                  <a:srgbClr val="FFC000"/>
                </a:gs>
                <a:gs pos="10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232071" y="5704605"/>
              <a:ext cx="540327" cy="512618"/>
            </a:xfrm>
            <a:prstGeom prst="ellipse">
              <a:avLst/>
            </a:prstGeom>
            <a:gradFill>
              <a:gsLst>
                <a:gs pos="99000">
                  <a:srgbClr val="FFC000"/>
                </a:gs>
                <a:gs pos="10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sp>
        <p:nvSpPr>
          <p:cNvPr id="15" name="Rectangle 1"/>
          <p:cNvSpPr/>
          <p:nvPr/>
        </p:nvSpPr>
        <p:spPr>
          <a:xfrm>
            <a:off x="8803157" y="589200"/>
            <a:ext cx="8044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algn="ctr"/>
            <a:r>
              <a:rPr lang="en-US" sz="9600" b="1" cap="none" spc="0" dirty="0">
                <a:ln w="0"/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  <a:endParaRPr lang="en-US" sz="9600" b="1" cap="none" spc="0" dirty="0">
              <a:ln w="0"/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4"/>
          <p:cNvSpPr/>
          <p:nvPr/>
        </p:nvSpPr>
        <p:spPr>
          <a:xfrm>
            <a:off x="8803157" y="2719637"/>
            <a:ext cx="8044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algn="ctr"/>
            <a:r>
              <a:rPr lang="en-US" sz="9600" b="1" dirty="0">
                <a:ln w="0"/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  <a:endParaRPr lang="en-US" sz="9600" b="1" cap="none" spc="0" dirty="0">
              <a:ln w="0"/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03157" y="4835096"/>
            <a:ext cx="8044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algn="ctr"/>
            <a:r>
              <a:rPr lang="en-US" sz="9600" b="1" dirty="0">
                <a:ln w="0"/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endParaRPr lang="en-US" sz="9600" b="1" cap="none" spc="0" dirty="0">
              <a:ln w="0"/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rcRect l="79368" t="38375" r="15717" b="52168"/>
          <a:stretch>
            <a:fillRect/>
          </a:stretch>
        </p:blipFill>
        <p:spPr>
          <a:xfrm>
            <a:off x="10055225" y="821055"/>
            <a:ext cx="1713865" cy="10966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rcRect l="79420" t="54711" r="15765" b="35082"/>
          <a:stretch>
            <a:fillRect/>
          </a:stretch>
        </p:blipFill>
        <p:spPr>
          <a:xfrm>
            <a:off x="10129520" y="2908300"/>
            <a:ext cx="1639570" cy="1092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rcRect l="79318" t="71846" r="15665" b="16550"/>
          <a:stretch>
            <a:fillRect/>
          </a:stretch>
        </p:blipFill>
        <p:spPr>
          <a:xfrm>
            <a:off x="10129520" y="5045075"/>
            <a:ext cx="1887220" cy="1248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18" name="TextBox 2"/>
          <p:cNvSpPr txBox="1"/>
          <p:nvPr/>
        </p:nvSpPr>
        <p:spPr>
          <a:xfrm>
            <a:off x="4389755" y="506095"/>
            <a:ext cx="38188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 SỐ 1</a:t>
            </a:r>
            <a:endParaRPr lang="en-US" sz="4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Tập viết số 1🍎">
            <a:hlinkClick r:id="" action="ppaction://media"/>
          </p:cNvPr>
          <p:cNvPicPr>
            <a:picLocks noGrp="1"/>
          </p:cNvPicPr>
          <p:nvPr>
            <p:ph idx="4294967295"/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69899" y="1452652"/>
            <a:ext cx="11252200" cy="5056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816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24400" y="533400"/>
            <a:ext cx="38417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 SỐ 2</a:t>
            </a:r>
            <a:endParaRPr lang="en-US" sz="4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Tập viết số 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21481" y="1418416"/>
            <a:ext cx="11015980" cy="4906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1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TextBox 1"/>
          <p:cNvSpPr txBox="1"/>
          <p:nvPr/>
        </p:nvSpPr>
        <p:spPr>
          <a:xfrm>
            <a:off x="4759325" y="524510"/>
            <a:ext cx="38417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 SỐ 3</a:t>
            </a:r>
            <a:endParaRPr lang="en-US" sz="4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Tập viết số 3 🍎🍎🍎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77190" y="1466488"/>
            <a:ext cx="11437620" cy="4992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46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485140"/>
            <a:ext cx="12192000" cy="637286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27000" y="612140"/>
            <a:ext cx="12192000" cy="637286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2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: Rounded Corners 22"/>
          <p:cNvSpPr/>
          <p:nvPr/>
        </p:nvSpPr>
        <p:spPr>
          <a:xfrm>
            <a:off x="4831152" y="1945539"/>
            <a:ext cx="5679746" cy="1319478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80303" y="565900"/>
            <a:ext cx="1017431" cy="1107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1313645" y="530366"/>
            <a:ext cx="1030310" cy="1143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endParaRPr lang="en-US" sz="5400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459866" y="587049"/>
            <a:ext cx="631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60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1" t="9412" r="5762" b="25012"/>
          <a:stretch>
            <a:fillRect/>
          </a:stretch>
        </p:blipFill>
        <p:spPr>
          <a:xfrm>
            <a:off x="8564448" y="2086377"/>
            <a:ext cx="2846231" cy="2099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3" t="14956" r="38540" b="25099"/>
          <a:stretch>
            <a:fillRect/>
          </a:stretch>
        </p:blipFill>
        <p:spPr>
          <a:xfrm>
            <a:off x="5219162" y="2176529"/>
            <a:ext cx="1996225" cy="1918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2" t="24522" r="58771" b="24457"/>
          <a:stretch>
            <a:fillRect/>
          </a:stretch>
        </p:blipFill>
        <p:spPr>
          <a:xfrm>
            <a:off x="907961" y="2434107"/>
            <a:ext cx="3103809" cy="1661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 7"/>
          <p:cNvSpPr/>
          <p:nvPr/>
        </p:nvSpPr>
        <p:spPr>
          <a:xfrm>
            <a:off x="1828800" y="4643905"/>
            <a:ext cx="914400" cy="932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9691348" y="4643904"/>
            <a:ext cx="914400" cy="932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9"/>
          <p:cNvSpPr/>
          <p:nvPr/>
        </p:nvSpPr>
        <p:spPr>
          <a:xfrm>
            <a:off x="5760074" y="4665370"/>
            <a:ext cx="914400" cy="932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80303" y="562090"/>
            <a:ext cx="1017431" cy="1107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1313815" y="531495"/>
            <a:ext cx="10878185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  <a:cs typeface="Arial" panose="020B0604020202020204" pitchFamily="34" charset="0"/>
              </a:rPr>
              <a:t>mẫu</a:t>
            </a:r>
            <a:r>
              <a:rPr lang="en-US" sz="4800" dirty="0">
                <a:latin typeface="UTM Avo" panose="02040603050506020204" pitchFamily="18" charset="0"/>
                <a:cs typeface="Arial" panose="020B0604020202020204" pitchFamily="34" charset="0"/>
              </a:rPr>
              <a:t>): </a:t>
            </a:r>
            <a:endParaRPr lang="en-US" sz="4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7734" y="2297234"/>
            <a:ext cx="1803042" cy="1681768"/>
            <a:chOff x="901521" y="2284925"/>
            <a:chExt cx="1506828" cy="1424189"/>
          </a:xfrm>
        </p:grpSpPr>
        <p:sp>
          <p:nvSpPr>
            <p:cNvPr id="6" name="Rounded Rectangle 5"/>
            <p:cNvSpPr/>
            <p:nvPr/>
          </p:nvSpPr>
          <p:spPr>
            <a:xfrm>
              <a:off x="901521" y="2284925"/>
              <a:ext cx="1506828" cy="142418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Oval 35"/>
            <p:cNvSpPr>
              <a:spLocks noChangeArrowheads="1"/>
            </p:cNvSpPr>
            <p:nvPr/>
          </p:nvSpPr>
          <p:spPr bwMode="auto">
            <a:xfrm>
              <a:off x="1329768" y="2749747"/>
              <a:ext cx="583482" cy="52359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602058" y="4527892"/>
            <a:ext cx="914400" cy="932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95232" y="2271474"/>
            <a:ext cx="1803042" cy="16817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394878" y="2297233"/>
            <a:ext cx="1803042" cy="16817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Oval 35"/>
          <p:cNvSpPr>
            <a:spLocks noChangeArrowheads="1"/>
          </p:cNvSpPr>
          <p:nvPr/>
        </p:nvSpPr>
        <p:spPr bwMode="auto">
          <a:xfrm>
            <a:off x="5728663" y="3165216"/>
            <a:ext cx="698184" cy="61829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Oval 35"/>
          <p:cNvSpPr>
            <a:spLocks noChangeArrowheads="1"/>
          </p:cNvSpPr>
          <p:nvPr/>
        </p:nvSpPr>
        <p:spPr bwMode="auto">
          <a:xfrm>
            <a:off x="4922371" y="2494066"/>
            <a:ext cx="698184" cy="61829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8547381" y="3242490"/>
            <a:ext cx="698184" cy="61829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35"/>
          <p:cNvSpPr>
            <a:spLocks noChangeArrowheads="1"/>
          </p:cNvSpPr>
          <p:nvPr/>
        </p:nvSpPr>
        <p:spPr bwMode="auto">
          <a:xfrm>
            <a:off x="9398068" y="2828971"/>
            <a:ext cx="698184" cy="61829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Oval 35"/>
          <p:cNvSpPr>
            <a:spLocks noChangeArrowheads="1"/>
          </p:cNvSpPr>
          <p:nvPr/>
        </p:nvSpPr>
        <p:spPr bwMode="auto">
          <a:xfrm>
            <a:off x="8547381" y="2416668"/>
            <a:ext cx="698184" cy="61829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832760" y="4510739"/>
            <a:ext cx="914400" cy="932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71463" y="4510738"/>
            <a:ext cx="914400" cy="932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AutoShape 17"/>
          <p:cNvSpPr>
            <a:spLocks noChangeArrowheads="1"/>
          </p:cNvSpPr>
          <p:nvPr/>
        </p:nvSpPr>
        <p:spPr bwMode="auto">
          <a:xfrm>
            <a:off x="1689277" y="3904444"/>
            <a:ext cx="914400" cy="809223"/>
          </a:xfrm>
          <a:prstGeom prst="cube">
            <a:avLst>
              <a:gd name="adj" fmla="val 250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0303" y="541770"/>
            <a:ext cx="1017431" cy="1107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1313645" y="553861"/>
            <a:ext cx="1030310" cy="1143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endParaRPr lang="en-US" sz="5400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459866" y="648009"/>
            <a:ext cx="631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60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174642" y="3172494"/>
            <a:ext cx="888641" cy="1541173"/>
            <a:chOff x="2466304" y="3159615"/>
            <a:chExt cx="888641" cy="1541173"/>
          </a:xfrm>
        </p:grpSpPr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2466304" y="3834683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2466304" y="3159615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30839" y="2601532"/>
            <a:ext cx="888642" cy="2112135"/>
            <a:chOff x="3855075" y="2588653"/>
            <a:chExt cx="888642" cy="2112135"/>
          </a:xfrm>
        </p:grpSpPr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855076" y="3834683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3855076" y="3159615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" name="AutoShape 17"/>
            <p:cNvSpPr>
              <a:spLocks noChangeArrowheads="1"/>
            </p:cNvSpPr>
            <p:nvPr/>
          </p:nvSpPr>
          <p:spPr bwMode="auto">
            <a:xfrm>
              <a:off x="3855075" y="2588653"/>
              <a:ext cx="888641" cy="772734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77188" y="2549478"/>
            <a:ext cx="888642" cy="2112135"/>
            <a:chOff x="3855075" y="2588653"/>
            <a:chExt cx="888642" cy="2112135"/>
          </a:xfrm>
        </p:grpSpPr>
        <p:sp>
          <p:nvSpPr>
            <p:cNvPr id="16" name="AutoShape 7"/>
            <p:cNvSpPr>
              <a:spLocks noChangeArrowheads="1"/>
            </p:cNvSpPr>
            <p:nvPr/>
          </p:nvSpPr>
          <p:spPr bwMode="auto">
            <a:xfrm>
              <a:off x="3855076" y="3834683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>
              <a:off x="3855076" y="3159615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AutoShape 17"/>
            <p:cNvSpPr>
              <a:spLocks noChangeArrowheads="1"/>
            </p:cNvSpPr>
            <p:nvPr/>
          </p:nvSpPr>
          <p:spPr bwMode="auto">
            <a:xfrm>
              <a:off x="3855075" y="2588653"/>
              <a:ext cx="888641" cy="772734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023537" y="3120440"/>
            <a:ext cx="888641" cy="1541173"/>
            <a:chOff x="2466304" y="3159615"/>
            <a:chExt cx="888641" cy="1541173"/>
          </a:xfrm>
        </p:grpSpPr>
        <p:sp>
          <p:nvSpPr>
            <p:cNvPr id="20" name="AutoShape 7"/>
            <p:cNvSpPr>
              <a:spLocks noChangeArrowheads="1"/>
            </p:cNvSpPr>
            <p:nvPr/>
          </p:nvSpPr>
          <p:spPr bwMode="auto">
            <a:xfrm>
              <a:off x="2466304" y="3834683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2466304" y="3159615"/>
              <a:ext cx="888641" cy="866105"/>
            </a:xfrm>
            <a:prstGeom prst="cube">
              <a:avLst>
                <a:gd name="adj" fmla="val 25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AutoShape 17"/>
          <p:cNvSpPr>
            <a:spLocks noChangeArrowheads="1"/>
          </p:cNvSpPr>
          <p:nvPr/>
        </p:nvSpPr>
        <p:spPr bwMode="auto">
          <a:xfrm>
            <a:off x="9569887" y="3904443"/>
            <a:ext cx="914400" cy="809223"/>
          </a:xfrm>
          <a:prstGeom prst="cube">
            <a:avLst>
              <a:gd name="adj" fmla="val 250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71224" y="5186963"/>
            <a:ext cx="901521" cy="8812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90931" y="5186963"/>
            <a:ext cx="901521" cy="8812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17959" y="5186963"/>
            <a:ext cx="901521" cy="8812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04156" y="5180740"/>
            <a:ext cx="901521" cy="8812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12803" y="5186963"/>
            <a:ext cx="899375" cy="8532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3923" y="5186963"/>
            <a:ext cx="901521" cy="8812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35357" y="5133282"/>
            <a:ext cx="6126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855397" y="5165915"/>
            <a:ext cx="6126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56156" y="5142270"/>
            <a:ext cx="6126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667277" y="5180740"/>
            <a:ext cx="6126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3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080" y="416560"/>
            <a:ext cx="2042160" cy="17373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578485"/>
            <a:ext cx="12192000" cy="627951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27000" y="705485"/>
            <a:ext cx="12192000" cy="62795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2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: Rounded Corners 22"/>
          <p:cNvSpPr/>
          <p:nvPr/>
        </p:nvSpPr>
        <p:spPr>
          <a:xfrm>
            <a:off x="4984802" y="1966178"/>
            <a:ext cx="5679746" cy="1319478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 DỤNG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3229" y="903171"/>
            <a:ext cx="1017431" cy="95415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6510" y="831850"/>
            <a:ext cx="1030605" cy="1079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endParaRPr lang="en-US" sz="5400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0717" y="831763"/>
            <a:ext cx="631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6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9" t="1591" r="19534" b="23038"/>
          <a:stretch>
            <a:fillRect/>
          </a:stretch>
        </p:blipFill>
        <p:spPr>
          <a:xfrm>
            <a:off x="3768435" y="1212271"/>
            <a:ext cx="5569529" cy="32392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70844" r="79752" b="4132"/>
          <a:stretch>
            <a:fillRect/>
          </a:stretch>
        </p:blipFill>
        <p:spPr>
          <a:xfrm>
            <a:off x="1821310" y="4216033"/>
            <a:ext cx="1344079" cy="15053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0" t="80962" r="15747" b="7122"/>
          <a:stretch>
            <a:fillRect/>
          </a:stretch>
        </p:blipFill>
        <p:spPr>
          <a:xfrm>
            <a:off x="9942207" y="4662280"/>
            <a:ext cx="1003579" cy="7168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6" t="79968" r="37190" b="6199"/>
          <a:stretch>
            <a:fillRect/>
          </a:stretch>
        </p:blipFill>
        <p:spPr>
          <a:xfrm>
            <a:off x="7296064" y="4756754"/>
            <a:ext cx="1045280" cy="8321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7" t="76167" r="58466" b="5661"/>
          <a:stretch>
            <a:fillRect/>
          </a:stretch>
        </p:blipFill>
        <p:spPr>
          <a:xfrm>
            <a:off x="4637860" y="4474108"/>
            <a:ext cx="1057341" cy="109318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180982" y="5721403"/>
            <a:ext cx="796030" cy="7486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37860" y="5749112"/>
            <a:ext cx="796030" cy="7486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30326" y="5721403"/>
            <a:ext cx="796030" cy="7486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942207" y="5721403"/>
            <a:ext cx="796030" cy="7486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4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875" y="415925"/>
            <a:ext cx="2270125" cy="1931988"/>
          </a:xfrm>
          <a:prstGeom prst="rect">
            <a:avLst/>
          </a:prstGeom>
        </p:spPr>
      </p:pic>
      <p:pic>
        <p:nvPicPr>
          <p:cNvPr id="5" name="图片 6"/>
          <p:cNvPicPr>
            <a:picLocks noGrp="1"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23" b="45278"/>
          <a:stretch>
            <a:fillRect/>
          </a:stretch>
        </p:blipFill>
        <p:spPr>
          <a:xfrm>
            <a:off x="0" y="4876800"/>
            <a:ext cx="1393825" cy="2135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7" name="Content Placeholder 6" descr="lkj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7188835" y="636016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45" name="Rectangle: Rounded Corners 44"/>
          <p:cNvSpPr/>
          <p:nvPr/>
        </p:nvSpPr>
        <p:spPr>
          <a:xfrm>
            <a:off x="6616454" y="3578695"/>
            <a:ext cx="2748353" cy="82571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Rectangle 3"/>
          <p:cNvSpPr/>
          <p:nvPr/>
        </p:nvSpPr>
        <p:spPr>
          <a:xfrm>
            <a:off x="5680812" y="290782"/>
            <a:ext cx="4619635" cy="2410458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p>
            <a:pPr algn="ctr"/>
            <a:r>
              <a:rPr lang="en-US" sz="80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 sz="80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80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endParaRPr lang="en-US" sz="80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ĐÀO VÀNG</a:t>
            </a:r>
            <a:endParaRPr lang="en-US" sz="80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47" y="2177596"/>
            <a:ext cx="1622629" cy="1340147"/>
          </a:xfrm>
          <a:prstGeom prst="rect">
            <a:avLst/>
          </a:prstGeom>
        </p:spPr>
      </p:pic>
      <p:pic>
        <p:nvPicPr>
          <p:cNvPr id="43" name="Picture 42">
            <a:hlinkClick r:id="" action="ppaction://noaction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1910" y="5038090"/>
            <a:ext cx="1487170" cy="1205865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6496712" y="3604027"/>
            <a:ext cx="29161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algn="ctr"/>
            <a:r>
              <a:rPr lang="en-US" sz="4800" b="1">
                <a:ln w="12700" cmpd="sng">
                  <a:noFill/>
                  <a:prstDash val="solid"/>
                </a:ln>
                <a:solidFill>
                  <a:srgbClr val="00B0F0"/>
                </a:solidFill>
                <a:latin typeface="UTM Avo" panose="02040603050506020204" pitchFamily="18" charset="0"/>
              </a:rPr>
              <a:t>BẮT ĐẦU</a:t>
            </a:r>
            <a:endParaRPr lang="en-US" sz="4800" b="1">
              <a:ln w="12700" cmpd="sng">
                <a:noFill/>
                <a:prstDash val="solid"/>
              </a:ln>
              <a:solidFill>
                <a:srgbClr val="00B0F0"/>
              </a:solidFill>
              <a:latin typeface="UTM Avo" panose="02040603050506020204" pitchFamily="18" charset="0"/>
            </a:endParaRPr>
          </a:p>
        </p:txBody>
      </p:sp>
      <p:pic>
        <p:nvPicPr>
          <p:cNvPr id="46" name="Crystal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60757" y="7273075"/>
            <a:ext cx="609600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634" y="3215545"/>
            <a:ext cx="3005588" cy="322506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662" y="569679"/>
            <a:ext cx="3633531" cy="2938527"/>
          </a:xfrm>
          <a:prstGeom prst="rect">
            <a:avLst/>
          </a:prstGeom>
        </p:spPr>
      </p:pic>
      <p:sp>
        <p:nvSpPr>
          <p:cNvPr id="6" name="Flowchart: Process 5"/>
          <p:cNvSpPr/>
          <p:nvPr/>
        </p:nvSpPr>
        <p:spPr>
          <a:xfrm>
            <a:off x="2133600" y="5618480"/>
            <a:ext cx="2404110" cy="647065"/>
          </a:xfrm>
          <a:prstGeom prst="flowChartProcess">
            <a:avLst/>
          </a:prstGeom>
          <a:gradFill rotWithShape="0">
            <a:gsLst>
              <a:gs pos="100000">
                <a:srgbClr val="00B05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2758440" y="877570"/>
            <a:ext cx="1154430" cy="945515"/>
          </a:xfrm>
          <a:prstGeom prst="rect">
            <a:avLst/>
          </a:prstGeom>
          <a:gradFill rotWithShape="0">
            <a:gsLst>
              <a:gs pos="100000">
                <a:srgbClr val="B85E16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2.29167E-6 0.0291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2392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5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7" name="Content Placeholder 6" descr="mkhg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0" y="409575"/>
            <a:ext cx="12192000" cy="644842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340010"/>
            <a:ext cx="758581" cy="813974"/>
          </a:xfrm>
          <a:prstGeom prst="rect">
            <a:avLst/>
          </a:prstGeom>
        </p:spPr>
      </p:pic>
      <p:cxnSp>
        <p:nvCxnSpPr>
          <p:cNvPr id="106" name="Straight Connector 105"/>
          <p:cNvCxnSpPr/>
          <p:nvPr/>
        </p:nvCxnSpPr>
        <p:spPr>
          <a:xfrm flipH="1">
            <a:off x="2473882" y="1768093"/>
            <a:ext cx="3436137" cy="2618814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81" y="3885884"/>
            <a:ext cx="1316850" cy="1085182"/>
          </a:xfrm>
          <a:prstGeom prst="rect">
            <a:avLst/>
          </a:prstGeom>
        </p:spPr>
      </p:pic>
      <p:pic>
        <p:nvPicPr>
          <p:cNvPr id="5" name="clock-ticking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5041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82343" y="7601738"/>
            <a:ext cx="609600" cy="609600"/>
          </a:xfrm>
          <a:prstGeom prst="rect">
            <a:avLst/>
          </a:prstGeom>
        </p:spPr>
      </p:pic>
      <p:pic>
        <p:nvPicPr>
          <p:cNvPr id="6" name="magic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15570" y="2277747"/>
            <a:ext cx="609600" cy="609600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H="1">
            <a:off x="3723276" y="1803480"/>
            <a:ext cx="2195902" cy="4078908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0422" y="5476240"/>
            <a:ext cx="985708" cy="812296"/>
          </a:xfrm>
          <a:prstGeom prst="rect">
            <a:avLst/>
          </a:prstGeom>
        </p:spPr>
      </p:pic>
      <p:sp>
        <p:nvSpPr>
          <p:cNvPr id="8" name="TextBox 7">
            <a:hlinkClick r:id="" action="ppaction://noaction"/>
          </p:cNvPr>
          <p:cNvSpPr txBox="1"/>
          <p:nvPr/>
        </p:nvSpPr>
        <p:spPr>
          <a:xfrm>
            <a:off x="1635852" y="3103331"/>
            <a:ext cx="1459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100$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42840" y="1497819"/>
            <a:ext cx="1459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100$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sp>
        <p:nvSpPr>
          <p:cNvPr id="60" name="TextBox 59">
            <a:hlinkClick r:id="" action="ppaction://noaction"/>
          </p:cNvPr>
          <p:cNvSpPr txBox="1"/>
          <p:nvPr/>
        </p:nvSpPr>
        <p:spPr>
          <a:xfrm>
            <a:off x="2870559" y="4876502"/>
            <a:ext cx="1125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50$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76269" y="1497819"/>
            <a:ext cx="1125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50$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5910020" y="1803484"/>
            <a:ext cx="813277" cy="3732367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5395" flipH="1">
            <a:off x="6420709" y="5310087"/>
            <a:ext cx="649214" cy="535000"/>
          </a:xfrm>
          <a:prstGeom prst="rect">
            <a:avLst/>
          </a:prstGeom>
        </p:spPr>
      </p:pic>
      <p:sp>
        <p:nvSpPr>
          <p:cNvPr id="65" name="TextBox 64">
            <a:hlinkClick r:id="" action="ppaction://noaction"/>
          </p:cNvPr>
          <p:cNvSpPr txBox="1"/>
          <p:nvPr/>
        </p:nvSpPr>
        <p:spPr>
          <a:xfrm>
            <a:off x="5541248" y="4827961"/>
            <a:ext cx="1125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20$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049929" y="1339704"/>
            <a:ext cx="1125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20$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5900193" y="1779964"/>
            <a:ext cx="3194902" cy="4102424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1551">
            <a:off x="8381507" y="5294339"/>
            <a:ext cx="1427176" cy="1176098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6612880" y="1095229"/>
            <a:ext cx="14382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150$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5976775" y="1779967"/>
            <a:ext cx="3763946" cy="2220121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3701" flipV="1">
            <a:off x="9429465" y="3797655"/>
            <a:ext cx="742218" cy="611642"/>
          </a:xfrm>
          <a:prstGeom prst="rect">
            <a:avLst/>
          </a:prstGeom>
        </p:spPr>
      </p:pic>
      <p:sp>
        <p:nvSpPr>
          <p:cNvPr id="100" name="TextBox 99">
            <a:hlinkClick r:id="" action="ppaction://noaction"/>
          </p:cNvPr>
          <p:cNvSpPr txBox="1"/>
          <p:nvPr/>
        </p:nvSpPr>
        <p:spPr>
          <a:xfrm>
            <a:off x="9263085" y="3062145"/>
            <a:ext cx="1124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10$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935323" y="789794"/>
            <a:ext cx="1124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10$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3584668" y="802260"/>
            <a:ext cx="1173415" cy="1245524"/>
          </a:xfrm>
          <a:prstGeom prst="rect">
            <a:avLst/>
          </a:prstGeom>
        </p:spPr>
      </p:pic>
      <p:sp>
        <p:nvSpPr>
          <p:cNvPr id="72" name="TextBox 71">
            <a:hlinkClick r:id="" action="ppaction://noaction"/>
          </p:cNvPr>
          <p:cNvSpPr txBox="1"/>
          <p:nvPr/>
        </p:nvSpPr>
        <p:spPr>
          <a:xfrm>
            <a:off x="8518906" y="4587886"/>
            <a:ext cx="1459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 b="1">
                <a:solidFill>
                  <a:srgbClr val="FFFF00"/>
                </a:solidFill>
                <a:latin typeface="Britannic Bold" panose="020B0903060703020204" pitchFamily="34" charset="0"/>
                <a:cs typeface="Champion Script" panose="020B0506030404030204" pitchFamily="34" charset="0"/>
              </a:rPr>
              <a:t>150$</a:t>
            </a:r>
            <a:endParaRPr lang="en-US" sz="4000" b="1">
              <a:solidFill>
                <a:srgbClr val="FFFF00"/>
              </a:solidFill>
              <a:latin typeface="Britannic Bold" panose="020B0903060703020204" pitchFamily="34" charset="0"/>
              <a:cs typeface="Champion Script" panose="020B0506030404030204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385" y="690994"/>
            <a:ext cx="917067" cy="741656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7188835" y="212344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17" name="Picture 16">
            <a:hlinkClick r:id="" action="ppaction://noaction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8360" y="1767698"/>
            <a:ext cx="808966" cy="656161"/>
          </a:xfrm>
          <a:prstGeom prst="rect">
            <a:avLst/>
          </a:prstGeom>
        </p:spPr>
      </p:pic>
      <p:sp>
        <p:nvSpPr>
          <p:cNvPr id="11" name="Right Arrow 10">
            <a:hlinkClick r:id="" action="ppaction://noaction"/>
          </p:cNvPr>
          <p:cNvSpPr/>
          <p:nvPr/>
        </p:nvSpPr>
        <p:spPr>
          <a:xfrm>
            <a:off x="386715" y="513080"/>
            <a:ext cx="1174750" cy="582295"/>
          </a:xfrm>
          <a:prstGeom prst="rightArrow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0.0074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9" dur="4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0.28451 -0.37963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189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audio>
              <p:cMediaNode vol="10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4" dur="4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0.17825 -0.58704 " pathEditMode="relative" rAng="0" ptsTypes="AA">
                                      <p:cBhvr>
                                        <p:cTn id="6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6" y="-2935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49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8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7" dur="4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-0.06615 -0.5324 " pathEditMode="relative" rAng="0" ptsTypes="AA">
                                      <p:cBhvr>
                                        <p:cTn id="110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7" y="-2662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49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18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50" dur="4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48148E-6 L -0.25911 -0.59121 " pathEditMode="relative" rAng="0" ptsTypes="AA">
                                      <p:cBhvr>
                                        <p:cTn id="153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6" y="-2956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49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000"/>
                            </p:stCondLst>
                            <p:childTnLst>
                              <p:par>
                                <p:cTn id="164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1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6500"/>
                            </p:stCondLst>
                            <p:childTnLst>
                              <p:par>
                                <p:cTn id="17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18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93" dur="4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-0.31654 -0.3419 " pathEditMode="relative" rAng="0" ptsTypes="AA">
                                      <p:cBhvr>
                                        <p:cTn id="196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-17106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3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5" dur="49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6000"/>
                            </p:stCondLst>
                            <p:childTnLst>
                              <p:par>
                                <p:cTn id="207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4" dur="2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949"/>
                            </p:stCondLst>
                            <p:childTnLst>
                              <p:par>
                                <p:cTn id="233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800"/>
                            </p:stCondLst>
                            <p:childTnLst>
                              <p:par>
                                <p:cTn id="247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800"/>
                            </p:stCondLst>
                            <p:childTnLst>
                              <p:par>
                                <p:cTn id="26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949"/>
                            </p:stCondLst>
                            <p:childTnLst>
                              <p:par>
                                <p:cTn id="275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80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1" fill="hold">
                      <p:stCondLst>
                        <p:cond delay="0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8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800"/>
                            </p:stCondLst>
                            <p:childTnLst>
                              <p:par>
                                <p:cTn id="289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9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59" grpId="0"/>
      <p:bldP spid="59" grpId="1"/>
      <p:bldP spid="60" grpId="0"/>
      <p:bldP spid="60" grpId="1"/>
      <p:bldP spid="60" grpId="2"/>
      <p:bldP spid="61" grpId="0"/>
      <p:bldP spid="61" grpId="1"/>
      <p:bldP spid="65" grpId="0"/>
      <p:bldP spid="65" grpId="1"/>
      <p:bldP spid="65" grpId="2"/>
      <p:bldP spid="69" grpId="0"/>
      <p:bldP spid="69" grpId="1"/>
      <p:bldP spid="81" grpId="0"/>
      <p:bldP spid="81" grpId="1"/>
      <p:bldP spid="100" grpId="0"/>
      <p:bldP spid="100" grpId="1"/>
      <p:bldP spid="100" grpId="2"/>
      <p:bldP spid="101" grpId="0"/>
      <p:bldP spid="101" grpId="1"/>
      <p:bldP spid="72" grpId="0"/>
      <p:bldP spid="72" grpId="1"/>
      <p:bldP spid="72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lkj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pic>
        <p:nvPicPr>
          <p:cNvPr id="102" name="Content Placeholder 101"/>
          <p:cNvPicPr>
            <a:picLocks noGrp="1" noChangeAspect="1"/>
          </p:cNvPicPr>
          <p:nvPr/>
        </p:nvPicPr>
        <p:blipFill>
          <a:blip r:embed="rId2"/>
          <a:srcRect l="18171" t="7397" r="16898" b="3256"/>
          <a:stretch>
            <a:fillRect/>
          </a:stretch>
        </p:blipFill>
        <p:spPr>
          <a:xfrm>
            <a:off x="4734560" y="3232688"/>
            <a:ext cx="2454275" cy="184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s 9"/>
          <p:cNvSpPr/>
          <p:nvPr/>
        </p:nvSpPr>
        <p:spPr>
          <a:xfrm>
            <a:off x="7188835" y="636016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97262" y="649615"/>
            <a:ext cx="8829073" cy="2054948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UTM Avo" panose="02040603050506020204" pitchFamily="18" charset="0"/>
                <a:cs typeface="Arial" panose="020B0604020202020204" pitchFamily="34" charset="0"/>
              </a:rPr>
              <a:t>Có bao nhiêu bông hoa?</a:t>
            </a:r>
            <a:endParaRPr lang="en-US" sz="48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>
            <a:fillRect/>
          </a:stretch>
        </p:blipFill>
        <p:spPr>
          <a:xfrm flipH="1">
            <a:off x="-403995" y="3322960"/>
            <a:ext cx="4202514" cy="3592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lkj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7188835" y="636016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38462" y="1092791"/>
            <a:ext cx="10139138" cy="1345609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400">
                <a:latin typeface="UTM Avo" panose="02040603050506020204" pitchFamily="18" charset="0"/>
                <a:cs typeface="Arial" panose="020B0604020202020204" pitchFamily="34" charset="0"/>
              </a:rPr>
              <a:t>Có bao nhiêu bạn đang đọc sách?</a:t>
            </a:r>
            <a:endParaRPr lang="en-US" sz="4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>
            <a:fillRect/>
          </a:stretch>
        </p:blipFill>
        <p:spPr>
          <a:xfrm flipH="1">
            <a:off x="-403995" y="3322960"/>
            <a:ext cx="4202514" cy="359219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50" y="3037840"/>
            <a:ext cx="2483485" cy="2157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lkj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7188835" y="636016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3377" y="914399"/>
            <a:ext cx="9600023" cy="1790163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>
                <a:latin typeface="UTM Avo" panose="02040603050506020204" pitchFamily="18" charset="0"/>
              </a:rPr>
              <a:t>Có bao nhiêu quả bóng bay ?</a:t>
            </a:r>
            <a:endParaRPr lang="en-US" sz="4800"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>
            <a:fillRect/>
          </a:stretch>
        </p:blipFill>
        <p:spPr>
          <a:xfrm flipH="1">
            <a:off x="-403995" y="3322960"/>
            <a:ext cx="4202514" cy="35921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1"/>
          <a:stretch>
            <a:fillRect/>
          </a:stretch>
        </p:blipFill>
        <p:spPr>
          <a:xfrm flipH="1">
            <a:off x="5159375" y="2909678"/>
            <a:ext cx="2173605" cy="280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lkj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7188835" y="636016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8031" y="720665"/>
            <a:ext cx="9935938" cy="2054948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>
                <a:latin typeface="UTM Avo" panose="02040603050506020204" pitchFamily="18" charset="0"/>
              </a:rPr>
              <a:t>Có bao nhiêu cây bút chì màu ?</a:t>
            </a:r>
            <a:endParaRPr lang="en-US" sz="4800"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>
            <a:fillRect/>
          </a:stretch>
        </p:blipFill>
        <p:spPr>
          <a:xfrm flipH="1">
            <a:off x="-403995" y="3322960"/>
            <a:ext cx="4202514" cy="3592190"/>
          </a:xfrm>
          <a:prstGeom prst="rect">
            <a:avLst/>
          </a:prstGeom>
        </p:spPr>
      </p:pic>
      <p:grpSp>
        <p:nvGrpSpPr>
          <p:cNvPr id="1270" name="Google Shape;1270;p35"/>
          <p:cNvGrpSpPr/>
          <p:nvPr/>
        </p:nvGrpSpPr>
        <p:grpSpPr>
          <a:xfrm rot="2417386" flipH="1">
            <a:off x="4900101" y="2628743"/>
            <a:ext cx="2912110" cy="3225800"/>
            <a:chOff x="2665550" y="811725"/>
            <a:chExt cx="308925" cy="310500"/>
          </a:xfrm>
        </p:grpSpPr>
        <p:sp>
          <p:nvSpPr>
            <p:cNvPr id="1271" name="Google Shape;1271;p35"/>
            <p:cNvSpPr/>
            <p:nvPr/>
          </p:nvSpPr>
          <p:spPr>
            <a:xfrm>
              <a:off x="2915550" y="1062675"/>
              <a:ext cx="58925" cy="55500"/>
            </a:xfrm>
            <a:custGeom>
              <a:avLst/>
              <a:gdLst/>
              <a:ahLst/>
              <a:cxnLst/>
              <a:rect l="l" t="t" r="r" b="b"/>
              <a:pathLst>
                <a:path w="2357" h="2220" extrusionOk="0">
                  <a:moveTo>
                    <a:pt x="1028" y="1"/>
                  </a:moveTo>
                  <a:lnTo>
                    <a:pt x="1" y="1605"/>
                  </a:lnTo>
                  <a:cubicBezTo>
                    <a:pt x="1" y="1605"/>
                    <a:pt x="631" y="2220"/>
                    <a:pt x="1148" y="2220"/>
                  </a:cubicBezTo>
                  <a:cubicBezTo>
                    <a:pt x="1300" y="2220"/>
                    <a:pt x="1441" y="2167"/>
                    <a:pt x="1555" y="2031"/>
                  </a:cubicBezTo>
                  <a:cubicBezTo>
                    <a:pt x="2357" y="1028"/>
                    <a:pt x="1028" y="1"/>
                    <a:pt x="10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2" name="Google Shape;1272;p35"/>
            <p:cNvSpPr/>
            <p:nvPr/>
          </p:nvSpPr>
          <p:spPr>
            <a:xfrm>
              <a:off x="2912425" y="1059550"/>
              <a:ext cx="53275" cy="62675"/>
            </a:xfrm>
            <a:custGeom>
              <a:avLst/>
              <a:gdLst/>
              <a:ahLst/>
              <a:cxnLst/>
              <a:rect l="l" t="t" r="r" b="b"/>
              <a:pathLst>
                <a:path w="2131" h="2507" extrusionOk="0">
                  <a:moveTo>
                    <a:pt x="1254" y="0"/>
                  </a:moveTo>
                  <a:lnTo>
                    <a:pt x="1053" y="251"/>
                  </a:lnTo>
                  <a:cubicBezTo>
                    <a:pt x="1053" y="251"/>
                    <a:pt x="1705" y="752"/>
                    <a:pt x="1755" y="1354"/>
                  </a:cubicBezTo>
                  <a:cubicBezTo>
                    <a:pt x="1805" y="1604"/>
                    <a:pt x="1730" y="1830"/>
                    <a:pt x="1554" y="2055"/>
                  </a:cubicBezTo>
                  <a:cubicBezTo>
                    <a:pt x="1479" y="2131"/>
                    <a:pt x="1404" y="2156"/>
                    <a:pt x="1304" y="2181"/>
                  </a:cubicBezTo>
                  <a:cubicBezTo>
                    <a:pt x="928" y="2181"/>
                    <a:pt x="402" y="1780"/>
                    <a:pt x="226" y="1604"/>
                  </a:cubicBezTo>
                  <a:lnTo>
                    <a:pt x="1" y="1855"/>
                  </a:lnTo>
                  <a:cubicBezTo>
                    <a:pt x="76" y="1930"/>
                    <a:pt x="702" y="2507"/>
                    <a:pt x="1279" y="2507"/>
                  </a:cubicBezTo>
                  <a:lnTo>
                    <a:pt x="1329" y="2507"/>
                  </a:lnTo>
                  <a:cubicBezTo>
                    <a:pt x="1504" y="2482"/>
                    <a:pt x="1680" y="2406"/>
                    <a:pt x="1805" y="2256"/>
                  </a:cubicBezTo>
                  <a:cubicBezTo>
                    <a:pt x="2031" y="1955"/>
                    <a:pt x="2131" y="1654"/>
                    <a:pt x="2106" y="1304"/>
                  </a:cubicBezTo>
                  <a:cubicBezTo>
                    <a:pt x="2006" y="577"/>
                    <a:pt x="1279" y="25"/>
                    <a:pt x="12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3" name="Google Shape;1273;p35"/>
            <p:cNvSpPr/>
            <p:nvPr/>
          </p:nvSpPr>
          <p:spPr>
            <a:xfrm>
              <a:off x="2670575" y="815800"/>
              <a:ext cx="86475" cy="97775"/>
            </a:xfrm>
            <a:custGeom>
              <a:avLst/>
              <a:gdLst/>
              <a:ahLst/>
              <a:cxnLst/>
              <a:rect l="l" t="t" r="r" b="b"/>
              <a:pathLst>
                <a:path w="3459" h="3911" extrusionOk="0">
                  <a:moveTo>
                    <a:pt x="0" y="1"/>
                  </a:moveTo>
                  <a:lnTo>
                    <a:pt x="1579" y="3460"/>
                  </a:lnTo>
                  <a:lnTo>
                    <a:pt x="2707" y="3911"/>
                  </a:lnTo>
                  <a:lnTo>
                    <a:pt x="3459" y="3234"/>
                  </a:lnTo>
                  <a:lnTo>
                    <a:pt x="2908" y="1856"/>
                  </a:lnTo>
                  <a:lnTo>
                    <a:pt x="802" y="5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4" name="Google Shape;1274;p35"/>
            <p:cNvSpPr/>
            <p:nvPr/>
          </p:nvSpPr>
          <p:spPr>
            <a:xfrm>
              <a:off x="2666175" y="811725"/>
              <a:ext cx="95275" cy="105625"/>
            </a:xfrm>
            <a:custGeom>
              <a:avLst/>
              <a:gdLst/>
              <a:ahLst/>
              <a:cxnLst/>
              <a:rect l="l" t="t" r="r" b="b"/>
              <a:pathLst>
                <a:path w="3811" h="4225" extrusionOk="0">
                  <a:moveTo>
                    <a:pt x="552" y="615"/>
                  </a:moveTo>
                  <a:lnTo>
                    <a:pt x="2958" y="2119"/>
                  </a:lnTo>
                  <a:lnTo>
                    <a:pt x="3434" y="3372"/>
                  </a:lnTo>
                  <a:lnTo>
                    <a:pt x="2858" y="3873"/>
                  </a:lnTo>
                  <a:lnTo>
                    <a:pt x="1881" y="3497"/>
                  </a:lnTo>
                  <a:lnTo>
                    <a:pt x="552" y="615"/>
                  </a:lnTo>
                  <a:close/>
                  <a:moveTo>
                    <a:pt x="161" y="1"/>
                  </a:moveTo>
                  <a:cubicBezTo>
                    <a:pt x="126" y="1"/>
                    <a:pt x="89" y="14"/>
                    <a:pt x="51" y="39"/>
                  </a:cubicBezTo>
                  <a:cubicBezTo>
                    <a:pt x="1" y="89"/>
                    <a:pt x="1" y="164"/>
                    <a:pt x="26" y="239"/>
                  </a:cubicBezTo>
                  <a:lnTo>
                    <a:pt x="1605" y="3673"/>
                  </a:lnTo>
                  <a:cubicBezTo>
                    <a:pt x="1605" y="3723"/>
                    <a:pt x="1655" y="3748"/>
                    <a:pt x="1680" y="3773"/>
                  </a:cubicBezTo>
                  <a:lnTo>
                    <a:pt x="2833" y="4224"/>
                  </a:lnTo>
                  <a:lnTo>
                    <a:pt x="2883" y="4224"/>
                  </a:lnTo>
                  <a:cubicBezTo>
                    <a:pt x="2933" y="4224"/>
                    <a:pt x="2958" y="4224"/>
                    <a:pt x="3008" y="4199"/>
                  </a:cubicBezTo>
                  <a:lnTo>
                    <a:pt x="3735" y="3522"/>
                  </a:lnTo>
                  <a:cubicBezTo>
                    <a:pt x="3785" y="3497"/>
                    <a:pt x="3810" y="3422"/>
                    <a:pt x="3785" y="3347"/>
                  </a:cubicBezTo>
                  <a:lnTo>
                    <a:pt x="3234" y="1943"/>
                  </a:lnTo>
                  <a:cubicBezTo>
                    <a:pt x="3234" y="1918"/>
                    <a:pt x="3209" y="1893"/>
                    <a:pt x="3184" y="1868"/>
                  </a:cubicBezTo>
                  <a:lnTo>
                    <a:pt x="252" y="39"/>
                  </a:lnTo>
                  <a:cubicBezTo>
                    <a:pt x="226" y="14"/>
                    <a:pt x="195" y="1"/>
                    <a:pt x="1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5" name="Google Shape;1275;p35"/>
            <p:cNvSpPr/>
            <p:nvPr/>
          </p:nvSpPr>
          <p:spPr>
            <a:xfrm>
              <a:off x="2711300" y="863425"/>
              <a:ext cx="233725" cy="239375"/>
            </a:xfrm>
            <a:custGeom>
              <a:avLst/>
              <a:gdLst/>
              <a:ahLst/>
              <a:cxnLst/>
              <a:rect l="l" t="t" r="r" b="b"/>
              <a:pathLst>
                <a:path w="9349" h="9575" extrusionOk="0">
                  <a:moveTo>
                    <a:pt x="1304" y="1"/>
                  </a:moveTo>
                  <a:lnTo>
                    <a:pt x="1304" y="1"/>
                  </a:lnTo>
                  <a:cubicBezTo>
                    <a:pt x="1354" y="151"/>
                    <a:pt x="1379" y="276"/>
                    <a:pt x="1404" y="402"/>
                  </a:cubicBezTo>
                  <a:cubicBezTo>
                    <a:pt x="1429" y="552"/>
                    <a:pt x="1404" y="702"/>
                    <a:pt x="1304" y="803"/>
                  </a:cubicBezTo>
                  <a:cubicBezTo>
                    <a:pt x="1245" y="861"/>
                    <a:pt x="1160" y="886"/>
                    <a:pt x="1075" y="886"/>
                  </a:cubicBezTo>
                  <a:cubicBezTo>
                    <a:pt x="1015" y="886"/>
                    <a:pt x="955" y="874"/>
                    <a:pt x="903" y="853"/>
                  </a:cubicBezTo>
                  <a:cubicBezTo>
                    <a:pt x="777" y="828"/>
                    <a:pt x="652" y="727"/>
                    <a:pt x="552" y="652"/>
                  </a:cubicBezTo>
                  <a:lnTo>
                    <a:pt x="552" y="652"/>
                  </a:lnTo>
                  <a:cubicBezTo>
                    <a:pt x="702" y="803"/>
                    <a:pt x="752" y="1179"/>
                    <a:pt x="627" y="1329"/>
                  </a:cubicBezTo>
                  <a:cubicBezTo>
                    <a:pt x="477" y="1504"/>
                    <a:pt x="201" y="1429"/>
                    <a:pt x="0" y="1504"/>
                  </a:cubicBezTo>
                  <a:lnTo>
                    <a:pt x="8171" y="9575"/>
                  </a:lnTo>
                  <a:lnTo>
                    <a:pt x="9349" y="8096"/>
                  </a:lnTo>
                  <a:lnTo>
                    <a:pt x="13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6" name="Google Shape;1276;p35"/>
            <p:cNvSpPr/>
            <p:nvPr/>
          </p:nvSpPr>
          <p:spPr>
            <a:xfrm>
              <a:off x="2706900" y="859425"/>
              <a:ext cx="242525" cy="247775"/>
            </a:xfrm>
            <a:custGeom>
              <a:avLst/>
              <a:gdLst/>
              <a:ahLst/>
              <a:cxnLst/>
              <a:rect l="l" t="t" r="r" b="b"/>
              <a:pathLst>
                <a:path w="9701" h="9911" extrusionOk="0">
                  <a:moveTo>
                    <a:pt x="1755" y="687"/>
                  </a:moveTo>
                  <a:lnTo>
                    <a:pt x="9299" y="8256"/>
                  </a:lnTo>
                  <a:lnTo>
                    <a:pt x="8322" y="9484"/>
                  </a:lnTo>
                  <a:lnTo>
                    <a:pt x="527" y="1790"/>
                  </a:lnTo>
                  <a:cubicBezTo>
                    <a:pt x="653" y="1765"/>
                    <a:pt x="803" y="1715"/>
                    <a:pt x="928" y="1589"/>
                  </a:cubicBezTo>
                  <a:cubicBezTo>
                    <a:pt x="1003" y="1489"/>
                    <a:pt x="1054" y="1339"/>
                    <a:pt x="1029" y="1188"/>
                  </a:cubicBezTo>
                  <a:lnTo>
                    <a:pt x="1029" y="1188"/>
                  </a:lnTo>
                  <a:cubicBezTo>
                    <a:pt x="1092" y="1204"/>
                    <a:pt x="1158" y="1212"/>
                    <a:pt x="1223" y="1212"/>
                  </a:cubicBezTo>
                  <a:cubicBezTo>
                    <a:pt x="1362" y="1212"/>
                    <a:pt x="1494" y="1174"/>
                    <a:pt x="1580" y="1088"/>
                  </a:cubicBezTo>
                  <a:cubicBezTo>
                    <a:pt x="1680" y="988"/>
                    <a:pt x="1755" y="862"/>
                    <a:pt x="1755" y="687"/>
                  </a:cubicBezTo>
                  <a:close/>
                  <a:moveTo>
                    <a:pt x="1481" y="0"/>
                  </a:moveTo>
                  <a:cubicBezTo>
                    <a:pt x="1447" y="0"/>
                    <a:pt x="1413" y="13"/>
                    <a:pt x="1379" y="35"/>
                  </a:cubicBezTo>
                  <a:cubicBezTo>
                    <a:pt x="1329" y="85"/>
                    <a:pt x="1304" y="161"/>
                    <a:pt x="1329" y="236"/>
                  </a:cubicBezTo>
                  <a:cubicBezTo>
                    <a:pt x="1379" y="336"/>
                    <a:pt x="1404" y="461"/>
                    <a:pt x="1430" y="612"/>
                  </a:cubicBezTo>
                  <a:cubicBezTo>
                    <a:pt x="1430" y="712"/>
                    <a:pt x="1404" y="787"/>
                    <a:pt x="1354" y="837"/>
                  </a:cubicBezTo>
                  <a:cubicBezTo>
                    <a:pt x="1325" y="867"/>
                    <a:pt x="1287" y="879"/>
                    <a:pt x="1240" y="879"/>
                  </a:cubicBezTo>
                  <a:cubicBezTo>
                    <a:pt x="1208" y="879"/>
                    <a:pt x="1170" y="873"/>
                    <a:pt x="1129" y="862"/>
                  </a:cubicBezTo>
                  <a:cubicBezTo>
                    <a:pt x="1029" y="837"/>
                    <a:pt x="928" y="762"/>
                    <a:pt x="828" y="687"/>
                  </a:cubicBezTo>
                  <a:cubicBezTo>
                    <a:pt x="794" y="653"/>
                    <a:pt x="755" y="640"/>
                    <a:pt x="718" y="640"/>
                  </a:cubicBezTo>
                  <a:cubicBezTo>
                    <a:pt x="673" y="640"/>
                    <a:pt x="630" y="659"/>
                    <a:pt x="602" y="687"/>
                  </a:cubicBezTo>
                  <a:cubicBezTo>
                    <a:pt x="552" y="762"/>
                    <a:pt x="552" y="862"/>
                    <a:pt x="602" y="913"/>
                  </a:cubicBezTo>
                  <a:cubicBezTo>
                    <a:pt x="703" y="1013"/>
                    <a:pt x="753" y="1288"/>
                    <a:pt x="678" y="1389"/>
                  </a:cubicBezTo>
                  <a:cubicBezTo>
                    <a:pt x="628" y="1439"/>
                    <a:pt x="527" y="1439"/>
                    <a:pt x="402" y="1464"/>
                  </a:cubicBezTo>
                  <a:cubicBezTo>
                    <a:pt x="302" y="1464"/>
                    <a:pt x="227" y="1489"/>
                    <a:pt x="126" y="1514"/>
                  </a:cubicBezTo>
                  <a:cubicBezTo>
                    <a:pt x="76" y="1539"/>
                    <a:pt x="26" y="1589"/>
                    <a:pt x="26" y="1639"/>
                  </a:cubicBezTo>
                  <a:cubicBezTo>
                    <a:pt x="1" y="1689"/>
                    <a:pt x="26" y="1740"/>
                    <a:pt x="76" y="1790"/>
                  </a:cubicBezTo>
                  <a:lnTo>
                    <a:pt x="8222" y="9860"/>
                  </a:lnTo>
                  <a:cubicBezTo>
                    <a:pt x="8247" y="9885"/>
                    <a:pt x="8297" y="9910"/>
                    <a:pt x="8347" y="9910"/>
                  </a:cubicBezTo>
                  <a:cubicBezTo>
                    <a:pt x="8397" y="9910"/>
                    <a:pt x="8447" y="9885"/>
                    <a:pt x="8472" y="9835"/>
                  </a:cubicBezTo>
                  <a:lnTo>
                    <a:pt x="9650" y="8356"/>
                  </a:lnTo>
                  <a:cubicBezTo>
                    <a:pt x="9700" y="8281"/>
                    <a:pt x="9700" y="8181"/>
                    <a:pt x="9650" y="8131"/>
                  </a:cubicBezTo>
                  <a:lnTo>
                    <a:pt x="1605" y="60"/>
                  </a:lnTo>
                  <a:cubicBezTo>
                    <a:pt x="1564" y="19"/>
                    <a:pt x="1522" y="0"/>
                    <a:pt x="14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7" name="Google Shape;1277;p35"/>
            <p:cNvSpPr/>
            <p:nvPr/>
          </p:nvSpPr>
          <p:spPr>
            <a:xfrm>
              <a:off x="2720700" y="873150"/>
              <a:ext cx="215550" cy="211475"/>
            </a:xfrm>
            <a:custGeom>
              <a:avLst/>
              <a:gdLst/>
              <a:ahLst/>
              <a:cxnLst/>
              <a:rect l="l" t="t" r="r" b="b"/>
              <a:pathLst>
                <a:path w="8622" h="8459" extrusionOk="0">
                  <a:moveTo>
                    <a:pt x="173" y="0"/>
                  </a:moveTo>
                  <a:cubicBezTo>
                    <a:pt x="132" y="0"/>
                    <a:pt x="88" y="13"/>
                    <a:pt x="50" y="38"/>
                  </a:cubicBezTo>
                  <a:cubicBezTo>
                    <a:pt x="0" y="113"/>
                    <a:pt x="0" y="213"/>
                    <a:pt x="50" y="288"/>
                  </a:cubicBezTo>
                  <a:lnTo>
                    <a:pt x="8321" y="8409"/>
                  </a:lnTo>
                  <a:cubicBezTo>
                    <a:pt x="8346" y="8434"/>
                    <a:pt x="8396" y="8459"/>
                    <a:pt x="8421" y="8459"/>
                  </a:cubicBezTo>
                  <a:cubicBezTo>
                    <a:pt x="8472" y="8459"/>
                    <a:pt x="8522" y="8434"/>
                    <a:pt x="8547" y="8409"/>
                  </a:cubicBezTo>
                  <a:cubicBezTo>
                    <a:pt x="8622" y="8359"/>
                    <a:pt x="8622" y="8233"/>
                    <a:pt x="8547" y="8183"/>
                  </a:cubicBezTo>
                  <a:lnTo>
                    <a:pt x="276" y="38"/>
                  </a:lnTo>
                  <a:cubicBezTo>
                    <a:pt x="251" y="13"/>
                    <a:pt x="213" y="0"/>
                    <a:pt x="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8" name="Google Shape;1278;p35"/>
            <p:cNvSpPr/>
            <p:nvPr/>
          </p:nvSpPr>
          <p:spPr>
            <a:xfrm>
              <a:off x="2670575" y="815800"/>
              <a:ext cx="26975" cy="28225"/>
            </a:xfrm>
            <a:custGeom>
              <a:avLst/>
              <a:gdLst/>
              <a:ahLst/>
              <a:cxnLst/>
              <a:rect l="l" t="t" r="r" b="b"/>
              <a:pathLst>
                <a:path w="1079" h="1129" extrusionOk="0">
                  <a:moveTo>
                    <a:pt x="0" y="1"/>
                  </a:moveTo>
                  <a:lnTo>
                    <a:pt x="502" y="1129"/>
                  </a:lnTo>
                  <a:lnTo>
                    <a:pt x="552" y="1104"/>
                  </a:lnTo>
                  <a:lnTo>
                    <a:pt x="928" y="703"/>
                  </a:lnTo>
                  <a:lnTo>
                    <a:pt x="1053" y="728"/>
                  </a:lnTo>
                  <a:lnTo>
                    <a:pt x="1078" y="703"/>
                  </a:lnTo>
                  <a:lnTo>
                    <a:pt x="802" y="5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9" name="Google Shape;1279;p35"/>
            <p:cNvSpPr/>
            <p:nvPr/>
          </p:nvSpPr>
          <p:spPr>
            <a:xfrm>
              <a:off x="2665550" y="811725"/>
              <a:ext cx="36375" cy="36075"/>
            </a:xfrm>
            <a:custGeom>
              <a:avLst/>
              <a:gdLst/>
              <a:ahLst/>
              <a:cxnLst/>
              <a:rect l="l" t="t" r="r" b="b"/>
              <a:pathLst>
                <a:path w="1455" h="1443" extrusionOk="0">
                  <a:moveTo>
                    <a:pt x="577" y="615"/>
                  </a:moveTo>
                  <a:lnTo>
                    <a:pt x="928" y="816"/>
                  </a:lnTo>
                  <a:lnTo>
                    <a:pt x="928" y="841"/>
                  </a:lnTo>
                  <a:lnTo>
                    <a:pt x="753" y="1016"/>
                  </a:lnTo>
                  <a:lnTo>
                    <a:pt x="577" y="615"/>
                  </a:lnTo>
                  <a:close/>
                  <a:moveTo>
                    <a:pt x="186" y="1"/>
                  </a:moveTo>
                  <a:cubicBezTo>
                    <a:pt x="151" y="1"/>
                    <a:pt x="114" y="14"/>
                    <a:pt x="76" y="39"/>
                  </a:cubicBezTo>
                  <a:cubicBezTo>
                    <a:pt x="26" y="89"/>
                    <a:pt x="1" y="164"/>
                    <a:pt x="51" y="239"/>
                  </a:cubicBezTo>
                  <a:lnTo>
                    <a:pt x="552" y="1342"/>
                  </a:lnTo>
                  <a:cubicBezTo>
                    <a:pt x="577" y="1392"/>
                    <a:pt x="602" y="1417"/>
                    <a:pt x="652" y="1442"/>
                  </a:cubicBezTo>
                  <a:lnTo>
                    <a:pt x="778" y="1442"/>
                  </a:lnTo>
                  <a:lnTo>
                    <a:pt x="828" y="1417"/>
                  </a:lnTo>
                  <a:cubicBezTo>
                    <a:pt x="828" y="1392"/>
                    <a:pt x="853" y="1392"/>
                    <a:pt x="853" y="1367"/>
                  </a:cubicBezTo>
                  <a:lnTo>
                    <a:pt x="1179" y="1041"/>
                  </a:lnTo>
                  <a:lnTo>
                    <a:pt x="1254" y="1041"/>
                  </a:lnTo>
                  <a:cubicBezTo>
                    <a:pt x="1279" y="1041"/>
                    <a:pt x="1304" y="1041"/>
                    <a:pt x="1354" y="1016"/>
                  </a:cubicBezTo>
                  <a:lnTo>
                    <a:pt x="1379" y="991"/>
                  </a:lnTo>
                  <a:cubicBezTo>
                    <a:pt x="1429" y="966"/>
                    <a:pt x="1454" y="916"/>
                    <a:pt x="1454" y="866"/>
                  </a:cubicBezTo>
                  <a:cubicBezTo>
                    <a:pt x="1454" y="816"/>
                    <a:pt x="1429" y="740"/>
                    <a:pt x="1379" y="715"/>
                  </a:cubicBezTo>
                  <a:lnTo>
                    <a:pt x="277" y="39"/>
                  </a:lnTo>
                  <a:cubicBezTo>
                    <a:pt x="251" y="14"/>
                    <a:pt x="220" y="1"/>
                    <a:pt x="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lkj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7188835" y="6360160"/>
            <a:ext cx="4743450" cy="310515"/>
          </a:xfrm>
          <a:prstGeom prst="rect">
            <a:avLst/>
          </a:prstGeom>
          <a:gradFill rotWithShape="0">
            <a:gsLst>
              <a:gs pos="100000">
                <a:srgbClr val="764F22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97262" y="649615"/>
            <a:ext cx="8829073" cy="2054948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>
                <a:latin typeface="UTM Avo" panose="02040603050506020204" pitchFamily="18" charset="0"/>
                <a:cs typeface="Arial" panose="020B0604020202020204" pitchFamily="34" charset="0"/>
              </a:rPr>
              <a:t>Có bao nhiêu bạn nhỏ ?</a:t>
            </a:r>
            <a:endParaRPr lang="en-US" sz="48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>
            <a:fillRect/>
          </a:stretch>
        </p:blipFill>
        <p:spPr>
          <a:xfrm flipH="1">
            <a:off x="-403995" y="3322960"/>
            <a:ext cx="4202514" cy="3592190"/>
          </a:xfrm>
          <a:prstGeom prst="rect">
            <a:avLst/>
          </a:prstGeom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7"/>
          <a:stretch>
            <a:fillRect/>
          </a:stretch>
        </p:blipFill>
        <p:spPr>
          <a:xfrm>
            <a:off x="5642610" y="2704465"/>
            <a:ext cx="3674745" cy="3150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49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/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/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/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/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/>
          <p:cNvSpPr txBox="1"/>
          <p:nvPr/>
        </p:nvSpPr>
        <p:spPr>
          <a:xfrm>
            <a:off x="2252896" y="3134809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WPS Presentation</Application>
  <PresentationFormat>Widescreen</PresentationFormat>
  <Paragraphs>117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2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UTM Avo</vt:lpstr>
      <vt:lpstr>Segoe Print</vt:lpstr>
      <vt:lpstr>Cambria Math</vt:lpstr>
      <vt:lpstr>Arial</vt:lpstr>
      <vt:lpstr>UTM Avo</vt:lpstr>
      <vt:lpstr>百变马丁</vt:lpstr>
      <vt:lpstr>Gill Sans MT</vt:lpstr>
      <vt:lpstr>Times New Roman</vt:lpstr>
      <vt:lpstr>Tahoma</vt:lpstr>
      <vt:lpstr>Britannic Bold</vt:lpstr>
      <vt:lpstr>Champion Script</vt:lpstr>
      <vt:lpstr>Yu Gothic UI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ASUS</cp:lastModifiedBy>
  <cp:revision>2</cp:revision>
  <dcterms:created xsi:type="dcterms:W3CDTF">2023-10-31T16:03:21Z</dcterms:created>
  <dcterms:modified xsi:type="dcterms:W3CDTF">2023-10-31T16:05:41Z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4D496A0B574544968B59873B112A85E5_11</vt:lpwstr>
  </property>
  <property fmtid="{D5CDD505-2E9C-101B-9397-08002B2CF9AE}" pid="3" name="KSOProductBuildVer">
    <vt:lpwstr>1033-12.2.0.13266</vt:lpwstr>
  </property>
</Properties>
</file>