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0" r:id="rId2"/>
    <p:sldId id="257" r:id="rId3"/>
    <p:sldId id="298" r:id="rId4"/>
    <p:sldId id="268" r:id="rId5"/>
    <p:sldId id="267" r:id="rId6"/>
    <p:sldId id="275" r:id="rId7"/>
    <p:sldId id="269" r:id="rId8"/>
    <p:sldId id="291" r:id="rId9"/>
    <p:sldId id="295" r:id="rId10"/>
    <p:sldId id="271" r:id="rId11"/>
    <p:sldId id="296" r:id="rId12"/>
    <p:sldId id="272" r:id="rId13"/>
    <p:sldId id="297" r:id="rId14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4642F-BDB5-4708-92BE-B05386EFE0B4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5067B-522B-4B10-A5B2-A54360B2FDF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7381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14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50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0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82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98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2AEFD-FEDB-4542-BE9E-D4DED9AFC9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56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DA3A-6FA9-4E8D-98F1-9081BDEC6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BD75E8-3E29-4180-8BE2-7946D91D2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18518-67B8-40AB-BAD7-58179970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01DCD-513A-4043-91EA-C6D5FB41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ACD2E-807A-4BB1-A07F-26285D90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64514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6F924-8E41-44E9-8D85-B7CA2AF88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7F692-3F65-4C2D-8BB0-3E28FF054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40FAC-C91D-4FA3-9E75-7727F5F6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6570F-5DE9-4BE0-BD93-F7307ABE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3D966-A844-4CBA-B447-5AD77223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3164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85BAA-7F9A-4738-8F01-30C0E95F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34C6B-710A-45FF-8AB5-200B46DC9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3AF9B-5DCA-4209-96FD-3E4026F9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EE5BC-D215-4736-9A7F-F44E3160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D522C-710A-4F90-80B5-BA5462CB0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3936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832E-2366-4070-9178-C583521FB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06053-D64B-46A0-8D3C-C7EFD42C9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A4B98-612C-425B-AA2E-801546080F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AAD29-F80C-4B3A-9D26-1BEB343FD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AACC0-411C-4710-A1C4-6CDEF767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DC0AD-3041-44F1-8E62-B7ACB858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0415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6898-2BAF-4BDD-90B8-3DB0D93C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A877B-400F-4856-8243-DA0C34D98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F75DB-B696-4051-8F11-01797DDE9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D77C90-912B-4F41-944B-92FA25BDF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05A9E-FE72-4788-9DEF-2D25AFBB1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0206EF-18EF-418D-87E1-DB339174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B98489-AC2F-442F-A7EB-4B744414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334DD4-5B9A-4039-B988-0E51E2E5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1413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57B6-8A8E-4700-B6FF-D3E53A18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6BD4C-75D0-4100-A991-7A8C2E64E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279E44-A7BD-4B29-925C-94AA2D013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3D3F-F04A-4DF6-AE93-A7298F5F6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5640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6F2332-12BB-4204-98EE-D33F6691A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45747-A4A0-4527-9A4B-73C091C6E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5CDD7-E69F-40EC-9037-3EEC170B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935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F61DF-046B-4206-ACD7-69C2737B2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D4B5D-C3D4-4FA1-9EC4-621A70E33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597D2-D729-4756-9FA5-3A83C060C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B58F0-0778-4048-BAEA-18BAE3A4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57C02-1F6C-49B0-A074-EA8A879C3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6A13B-6718-4544-A5F5-AE5DA06B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8904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57669-FF2B-4876-8E54-10A6F7D0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7D826-1A46-4EEA-AD52-9944735FC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92958-0C44-48C7-B78F-E5ED2A996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0F319-2251-491E-AFEA-256B53FC5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975F5-42E1-41FD-87E8-91F3AE2D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68600-0F58-4ECD-863D-1F2EC798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6300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6CF4B-ABA9-4F8C-A4CC-30544E11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C8225-C46D-4BF3-AD3F-3D2588215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8F590-6795-4B79-8121-D2F7469C6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6CD34-D302-4D7B-8FFF-58DAA23E4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422B4-0B8F-4C89-A951-9857AB96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750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81A4F0-FEA8-48FA-8F6F-EC722FBC5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8252D-8DF8-4D17-85F2-F074E9A25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134B5-A7BA-4C6B-B6E6-0F10E057C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F147F-F8A0-4B1C-BFBE-732795224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B6A28-13BB-4C95-B017-166C965D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1891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95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9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A6BB5-A388-4709-BF1B-37DD4F052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E8FC8-B73C-4729-BC91-4B074190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DB6E5-FDFD-45B1-BDAE-54C9F92EC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FCEA9-3B51-4C03-8C36-39494841E670}" type="datetimeFigureOut">
              <a:rPr lang="vi-VN" smtClean="0"/>
              <a:t>30/10/2023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8D6B5-5FFE-4A39-9942-E5F99C698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BA298-C588-4F5B-B840-2F1B67E0D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033EA-A8A9-47AE-9317-2BE8F42C8E9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57108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slide" Target="slide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17"/>
          <p:cNvSpPr/>
          <p:nvPr/>
        </p:nvSpPr>
        <p:spPr>
          <a:xfrm>
            <a:off x="-43199" y="10758"/>
            <a:ext cx="12235199" cy="177722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9567" y="263830"/>
            <a:ext cx="9753600" cy="119761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VIỆT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505200" y="2966085"/>
            <a:ext cx="7910830" cy="1295400"/>
            <a:chOff x="9566064" y="964372"/>
            <a:chExt cx="5446164" cy="698253"/>
          </a:xfrm>
        </p:grpSpPr>
        <p:sp>
          <p:nvSpPr>
            <p:cNvPr id="12" name="Rectangle 10"/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0"/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0"/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ctangle 17"/>
          <p:cNvSpPr/>
          <p:nvPr/>
        </p:nvSpPr>
        <p:spPr>
          <a:xfrm>
            <a:off x="1873593" y="3158147"/>
            <a:ext cx="1750345" cy="1205899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2193050" y="3261097"/>
            <a:ext cx="1258009" cy="999997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815797" y="2822865"/>
            <a:ext cx="1378806" cy="1412343"/>
            <a:chOff x="1149549" y="1066515"/>
            <a:chExt cx="992332" cy="992332"/>
          </a:xfrm>
          <a:solidFill>
            <a:schemeClr val="accent6">
              <a:lumMod val="75000"/>
            </a:schemeClr>
          </a:solidFill>
        </p:grpSpPr>
        <p:sp>
          <p:nvSpPr>
            <p:cNvPr id="18" name="Oval 17"/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655570" y="2872105"/>
            <a:ext cx="1539240" cy="141351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charset="0"/>
                <a:ea typeface="Arial-Rounded" panose="020B0500000000000000" pitchFamily="34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6510" y="3089910"/>
            <a:ext cx="7176770" cy="101346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</p:spTree>
    <p:extLst>
      <p:ext uri="{BB962C8B-B14F-4D97-AF65-F5344CB8AC3E}">
        <p14:creationId xmlns:p14="http://schemas.microsoft.com/office/powerpoint/2010/main" val="1542914050"/>
      </p:ext>
    </p:extLst>
  </p:cSld>
  <p:clrMapOvr>
    <a:masterClrMapping/>
  </p:clrMapOvr>
  <p:transition advClick="0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158219" y="838200"/>
            <a:ext cx="7315200" cy="2514601"/>
          </a:xfrm>
          <a:prstGeom prst="wedgeEllipseCallout">
            <a:avLst>
              <a:gd name="adj1" fmla="val -55681"/>
              <a:gd name="adj2" fmla="val 7407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0" indent="-742950" algn="ctr">
              <a:buAutoNum type="arabicPeriod"/>
            </a:pPr>
            <a:r>
              <a:rPr lang="en-US" sz="38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 và khởi động: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92" b="96000" l="9963" r="89851">
                        <a14:foregroundMark x1="35196" y1="28154" x2="39385" y2="29231"/>
                        <a14:foregroundMark x1="55121" y1="30615" x2="58845" y2="32692"/>
                        <a14:foregroundMark x1="69088" y1="20077" x2="69088" y2="23923"/>
                        <a14:foregroundMark x1="35196" y1="13462" x2="35196" y2="17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2590800"/>
            <a:ext cx="2357489" cy="241935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57020" y="6408420"/>
            <a:ext cx="9077325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>
                <a:ln/>
                <a:solidFill>
                  <a:schemeClr val="bg1"/>
                </a:solidFill>
                <a:effectLst/>
              </a:rPr>
              <a:t>Bản quyền thuộc về: FB Hương Thảo - https://www.facebook.com/huongthaoGADT/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A8AD10-B883-445B-A278-988B85AAA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6" y="58657"/>
            <a:ext cx="11824955" cy="6778370"/>
          </a:xfrm>
          <a:prstGeom prst="rect">
            <a:avLst/>
          </a:prstGeom>
        </p:spPr>
      </p:pic>
      <p:sp>
        <p:nvSpPr>
          <p:cNvPr id="4" name="Rectangle 3">
            <a:hlinkClick r:id="rId5" action="ppaction://hlinksldjump"/>
            <a:extLst>
              <a:ext uri="{FF2B5EF4-FFF2-40B4-BE49-F238E27FC236}">
                <a16:creationId xmlns:a16="http://schemas.microsoft.com/office/drawing/2014/main" id="{4524700D-6A15-4BCF-9966-2CA471FDD806}"/>
              </a:ext>
            </a:extLst>
          </p:cNvPr>
          <p:cNvSpPr/>
          <p:nvPr/>
        </p:nvSpPr>
        <p:spPr>
          <a:xfrm>
            <a:off x="3697456" y="2980589"/>
            <a:ext cx="1266093" cy="10937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hlinkClick r:id="" action="ppaction://noaction"/>
            <a:extLst>
              <a:ext uri="{FF2B5EF4-FFF2-40B4-BE49-F238E27FC236}">
                <a16:creationId xmlns:a16="http://schemas.microsoft.com/office/drawing/2014/main" id="{0345C58A-B7A2-49D6-9186-4E3346981337}"/>
              </a:ext>
            </a:extLst>
          </p:cNvPr>
          <p:cNvSpPr/>
          <p:nvPr/>
        </p:nvSpPr>
        <p:spPr>
          <a:xfrm>
            <a:off x="5165186" y="3617154"/>
            <a:ext cx="1266093" cy="10937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4</a:t>
            </a:r>
            <a:endParaRPr lang="vi-VN" sz="6000" dirty="0"/>
          </a:p>
        </p:txBody>
      </p:sp>
      <p:sp>
        <p:nvSpPr>
          <p:cNvPr id="6" name="Rectangle 5">
            <a:hlinkClick r:id="" action="ppaction://noaction"/>
            <a:extLst>
              <a:ext uri="{FF2B5EF4-FFF2-40B4-BE49-F238E27FC236}">
                <a16:creationId xmlns:a16="http://schemas.microsoft.com/office/drawing/2014/main" id="{EECED390-12BA-451F-B566-C96419C3A488}"/>
              </a:ext>
            </a:extLst>
          </p:cNvPr>
          <p:cNvSpPr/>
          <p:nvPr/>
        </p:nvSpPr>
        <p:spPr>
          <a:xfrm>
            <a:off x="5165186" y="2335237"/>
            <a:ext cx="1266093" cy="10937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2</a:t>
            </a:r>
            <a:endParaRPr lang="vi-VN" sz="6000" dirty="0"/>
          </a:p>
        </p:txBody>
      </p:sp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9B40720E-8C76-4C2D-A668-CFB20788A08F}"/>
              </a:ext>
            </a:extLst>
          </p:cNvPr>
          <p:cNvSpPr/>
          <p:nvPr/>
        </p:nvSpPr>
        <p:spPr>
          <a:xfrm>
            <a:off x="6632916" y="3581400"/>
            <a:ext cx="1266093" cy="10937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5 </a:t>
            </a:r>
            <a:endParaRPr lang="vi-VN" sz="6000" dirty="0"/>
          </a:p>
        </p:txBody>
      </p:sp>
      <p:sp>
        <p:nvSpPr>
          <p:cNvPr id="8" name="Rectangle 7">
            <a:hlinkClick r:id="" action="ppaction://noaction"/>
            <a:extLst>
              <a:ext uri="{FF2B5EF4-FFF2-40B4-BE49-F238E27FC236}">
                <a16:creationId xmlns:a16="http://schemas.microsoft.com/office/drawing/2014/main" id="{81495BF9-C8D1-4391-A63A-665743C3ABD8}"/>
              </a:ext>
            </a:extLst>
          </p:cNvPr>
          <p:cNvSpPr/>
          <p:nvPr/>
        </p:nvSpPr>
        <p:spPr>
          <a:xfrm>
            <a:off x="6632916" y="2335237"/>
            <a:ext cx="1266093" cy="10937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3</a:t>
            </a:r>
            <a:endParaRPr lang="vi-VN" sz="6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D6BB8D-FFAD-4A0E-A760-0EDE512C487B}"/>
              </a:ext>
            </a:extLst>
          </p:cNvPr>
          <p:cNvSpPr/>
          <p:nvPr/>
        </p:nvSpPr>
        <p:spPr>
          <a:xfrm>
            <a:off x="3263705" y="98474"/>
            <a:ext cx="6414868" cy="17865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Ô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cửa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bí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mật</a:t>
            </a:r>
            <a:endParaRPr lang="vi-VN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" name="Rung Chuong Vang - Buc Tuong">
            <a:hlinkClick r:id="" action="ppaction://media"/>
            <a:extLst>
              <a:ext uri="{FF2B5EF4-FFF2-40B4-BE49-F238E27FC236}">
                <a16:creationId xmlns:a16="http://schemas.microsoft.com/office/drawing/2014/main" id="{58EC52FB-6C46-4BAA-9FED-088100C85C1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885" end="206887.6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2653" y="5967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8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3 -0.073 L 0.177 -0.073 L 0.25 0 L 0.25 0.104 L 0.177 0.177 L 0.073 0.177 L 0 0.104 L 0 0 Z" pathEditMode="relative" ptsTypes="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EFCB6A-BA9C-4054-8E50-BC9BF8E2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04" y="112543"/>
            <a:ext cx="5474677" cy="66118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A80C30-8BAE-45F5-9C92-BEF567D93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295" y="112543"/>
            <a:ext cx="6035040" cy="66118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68D173-435B-42F9-A5D1-5CA197F4ACCF}"/>
              </a:ext>
            </a:extLst>
          </p:cNvPr>
          <p:cNvSpPr/>
          <p:nvPr/>
        </p:nvSpPr>
        <p:spPr>
          <a:xfrm>
            <a:off x="9144000" y="3429000"/>
            <a:ext cx="2011680" cy="3154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17"/>
          <p:cNvSpPr/>
          <p:nvPr/>
        </p:nvSpPr>
        <p:spPr>
          <a:xfrm>
            <a:off x="-43199" y="10758"/>
            <a:ext cx="12235199" cy="177722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8474" y="123154"/>
            <a:ext cx="11743167" cy="646282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3600" b="1" dirty="0" err="1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</a:t>
            </a:r>
            <a:r>
              <a:rPr lang="en-US" sz="3600" b="1" dirty="0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ngày</a:t>
            </a:r>
            <a:r>
              <a:rPr lang="en-US" sz="3600" b="1" dirty="0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06 </a:t>
            </a:r>
            <a:r>
              <a:rPr lang="en-US" sz="3600" b="1" dirty="0" err="1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tháng</a:t>
            </a:r>
            <a:r>
              <a:rPr lang="en-US" sz="3600" b="1" dirty="0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11 </a:t>
            </a:r>
            <a:r>
              <a:rPr lang="en-US" sz="3600" b="1" dirty="0" err="1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năm</a:t>
            </a:r>
            <a:r>
              <a:rPr lang="en-US" sz="3600" b="1" dirty="0">
                <a:ln w="3175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2023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505200" y="2966085"/>
            <a:ext cx="7910830" cy="1295400"/>
            <a:chOff x="9566064" y="964372"/>
            <a:chExt cx="5446164" cy="698253"/>
          </a:xfrm>
        </p:grpSpPr>
        <p:sp>
          <p:nvSpPr>
            <p:cNvPr id="12" name="Rectangle 10"/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0"/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7"/>
          <p:cNvSpPr/>
          <p:nvPr/>
        </p:nvSpPr>
        <p:spPr>
          <a:xfrm>
            <a:off x="1873593" y="3158147"/>
            <a:ext cx="1750345" cy="1205899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6"/>
          <p:cNvSpPr/>
          <p:nvPr/>
        </p:nvSpPr>
        <p:spPr>
          <a:xfrm>
            <a:off x="2193050" y="3261097"/>
            <a:ext cx="1258009" cy="999997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297482" y="3183330"/>
            <a:ext cx="1378806" cy="1412343"/>
            <a:chOff x="776516" y="1319783"/>
            <a:chExt cx="992332" cy="992332"/>
          </a:xfrm>
          <a:solidFill>
            <a:schemeClr val="accent6">
              <a:lumMod val="75000"/>
            </a:schemeClr>
          </a:solidFill>
        </p:grpSpPr>
        <p:sp>
          <p:nvSpPr>
            <p:cNvPr id="18" name="Oval 17"/>
            <p:cNvSpPr/>
            <p:nvPr/>
          </p:nvSpPr>
          <p:spPr>
            <a:xfrm>
              <a:off x="776516" y="1319783"/>
              <a:ext cx="992332" cy="9923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816771" y="1358750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45400" y="3256356"/>
            <a:ext cx="1539240" cy="141351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latin typeface="Arial Rounded MT Bold" panose="020F0704030504030204" charset="0"/>
                <a:ea typeface="Arial-Rounded" panose="020B0500000000000000" pitchFamily="34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6510" y="3089910"/>
            <a:ext cx="7176770" cy="101346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</p:spTree>
  </p:cSld>
  <p:clrMapOvr>
    <a:masterClrMapping/>
  </p:clrMapOvr>
  <p:transition advClick="0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867660" y="1442085"/>
            <a:ext cx="6456680" cy="2016125"/>
            <a:chOff x="2118480" y="1316166"/>
            <a:chExt cx="1512168" cy="1512168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>
                <a:solidFill>
                  <a:srgbClr val="3992B5"/>
                </a:solidFill>
                <a:latin typeface="Calibri" panose="020F0502020204030204"/>
                <a:ea typeface="SimSun" panose="02010600030101010101" pitchFamily="2" charset="-122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 defTabSz="1219200">
                <a:defRPr/>
              </a:pPr>
              <a:r>
                <a:rPr lang="en-US" altLang="zh-CN" sz="8000" spc="300" dirty="0">
                  <a:solidFill>
                    <a:srgbClr val="FFFFFF"/>
                  </a:solidFill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 1 </a:t>
              </a:r>
              <a:endParaRPr lang="zh-CN" altLang="en-US" sz="8000" spc="300" dirty="0">
                <a:solidFill>
                  <a:srgbClr val="FFFFFF"/>
                </a:solidFill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5580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67654" y="1417638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339840" y="1375117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 thang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nẻo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bây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Cloud 9"/>
          <p:cNvSpPr/>
          <p:nvPr/>
        </p:nvSpPr>
        <p:spPr>
          <a:xfrm>
            <a:off x="8580755" y="527685"/>
            <a:ext cx="2819400" cy="810895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-Rounded" panose="020B0500000000000000" pitchFamily="34" charset="0"/>
                <a:cs typeface="Arial-Rounded" panose="020B0500000000000000" pitchFamily="34" charset="0"/>
              </a:rPr>
              <a:t>Đọc mẫu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5580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67654" y="1417638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339840" y="1375117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 thang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nẻo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bây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Cloud 9"/>
          <p:cNvSpPr/>
          <p:nvPr/>
        </p:nvSpPr>
        <p:spPr>
          <a:xfrm>
            <a:off x="8539723" y="195580"/>
            <a:ext cx="3184623" cy="1282309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67FD9D-129B-4D8E-B1D8-75BD7CBB089B}"/>
              </a:ext>
            </a:extLst>
          </p:cNvPr>
          <p:cNvCxnSpPr/>
          <p:nvPr/>
        </p:nvCxnSpPr>
        <p:spPr>
          <a:xfrm>
            <a:off x="2293033" y="1955409"/>
            <a:ext cx="773723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BC4B4C-E226-424E-8450-C732A164A935}"/>
              </a:ext>
            </a:extLst>
          </p:cNvPr>
          <p:cNvCxnSpPr>
            <a:cxnSpLocks/>
          </p:cNvCxnSpPr>
          <p:nvPr/>
        </p:nvCxnSpPr>
        <p:spPr>
          <a:xfrm>
            <a:off x="3373901" y="2473569"/>
            <a:ext cx="1479453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E0C353-98C6-4E92-ABD4-8F1C0D8F3D3A}"/>
              </a:ext>
            </a:extLst>
          </p:cNvPr>
          <p:cNvCxnSpPr>
            <a:cxnSpLocks/>
          </p:cNvCxnSpPr>
          <p:nvPr/>
        </p:nvCxnSpPr>
        <p:spPr>
          <a:xfrm>
            <a:off x="2853396" y="4400842"/>
            <a:ext cx="133877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8FA7D16-9A97-44EA-AA9B-18775285E363}"/>
              </a:ext>
            </a:extLst>
          </p:cNvPr>
          <p:cNvCxnSpPr>
            <a:cxnSpLocks/>
          </p:cNvCxnSpPr>
          <p:nvPr/>
        </p:nvCxnSpPr>
        <p:spPr>
          <a:xfrm>
            <a:off x="8285870" y="3386796"/>
            <a:ext cx="61257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70588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5580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1065411" y="1329397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593063" y="1375117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 thang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nẻo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bây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Cloud 9"/>
          <p:cNvSpPr/>
          <p:nvPr/>
        </p:nvSpPr>
        <p:spPr>
          <a:xfrm>
            <a:off x="8580755" y="232261"/>
            <a:ext cx="3108432" cy="1143000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FA759D7C-3F67-4708-9C89-04A91FB38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87" y="748441"/>
            <a:ext cx="527050" cy="262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579887D1-BE04-4174-8EB8-92D023978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9" y="3094889"/>
            <a:ext cx="527050" cy="29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E288E773-0BB3-4EB2-8D7F-BF4FA338F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06" y="485482"/>
            <a:ext cx="527050" cy="394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6996213-2712-4156-B555-60E569891496}"/>
              </a:ext>
            </a:extLst>
          </p:cNvPr>
          <p:cNvSpPr/>
          <p:nvPr/>
        </p:nvSpPr>
        <p:spPr>
          <a:xfrm>
            <a:off x="5751620" y="2668442"/>
            <a:ext cx="527050" cy="65170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3</a:t>
            </a:r>
            <a:endParaRPr lang="vi-VN" sz="2800" dirty="0">
              <a:solidFill>
                <a:srgbClr val="C0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7BA236-BC04-46CD-88AE-13A86F1C82E5}"/>
              </a:ext>
            </a:extLst>
          </p:cNvPr>
          <p:cNvSpPr/>
          <p:nvPr/>
        </p:nvSpPr>
        <p:spPr>
          <a:xfrm>
            <a:off x="247474" y="4619125"/>
            <a:ext cx="527050" cy="59084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2</a:t>
            </a:r>
            <a:endParaRPr lang="vi-VN" sz="2800" dirty="0">
              <a:solidFill>
                <a:srgbClr val="C0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851D7B-94B7-4E7C-BBA3-79FA10BE864A}"/>
              </a:ext>
            </a:extLst>
          </p:cNvPr>
          <p:cNvSpPr/>
          <p:nvPr/>
        </p:nvSpPr>
        <p:spPr>
          <a:xfrm>
            <a:off x="196600" y="2060232"/>
            <a:ext cx="527050" cy="59084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1</a:t>
            </a:r>
            <a:endParaRPr lang="vi-VN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4655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3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25450" y="1417955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692315" y="1417955"/>
            <a:ext cx="5260483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nẻo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bây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</p:txBody>
      </p:sp>
      <p:sp>
        <p:nvSpPr>
          <p:cNvPr id="10" name="Cloud 9"/>
          <p:cNvSpPr/>
          <p:nvPr/>
        </p:nvSpPr>
        <p:spPr>
          <a:xfrm>
            <a:off x="6600240" y="5010299"/>
            <a:ext cx="4857750" cy="1329250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2" y="3583940"/>
            <a:ext cx="527050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" y="1105535"/>
            <a:ext cx="527050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15" y="330844"/>
            <a:ext cx="527050" cy="4360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hlinkClick r:id="rId3" action="ppaction://hlinksldjump"/>
            <a:extLst>
              <a:ext uri="{FF2B5EF4-FFF2-40B4-BE49-F238E27FC236}">
                <a16:creationId xmlns:a16="http://schemas.microsoft.com/office/drawing/2014/main" id="{FB33D7B7-5C98-479E-AAA6-FF3C6177785B}"/>
              </a:ext>
            </a:extLst>
          </p:cNvPr>
          <p:cNvSpPr txBox="1"/>
          <p:nvPr/>
        </p:nvSpPr>
        <p:spPr>
          <a:xfrm>
            <a:off x="3262596" y="1911757"/>
            <a:ext cx="2206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thẳm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hlinkClick r:id="rId3" action="ppaction://hlinksldjump"/>
            <a:extLst>
              <a:ext uri="{FF2B5EF4-FFF2-40B4-BE49-F238E27FC236}">
                <a16:creationId xmlns:a16="http://schemas.microsoft.com/office/drawing/2014/main" id="{0DCD1F4D-1CF6-45D2-9907-92BA570CB14C}"/>
              </a:ext>
            </a:extLst>
          </p:cNvPr>
          <p:cNvSpPr txBox="1"/>
          <p:nvPr/>
        </p:nvSpPr>
        <p:spPr>
          <a:xfrm>
            <a:off x="2835145" y="3864761"/>
            <a:ext cx="2206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hlinkClick r:id="rId3" action="ppaction://hlinksldjump"/>
            <a:extLst>
              <a:ext uri="{FF2B5EF4-FFF2-40B4-BE49-F238E27FC236}">
                <a16:creationId xmlns:a16="http://schemas.microsoft.com/office/drawing/2014/main" id="{098263CB-8A4D-4401-98A4-DE1C97ECB7A7}"/>
              </a:ext>
            </a:extLst>
          </p:cNvPr>
          <p:cNvSpPr txBox="1"/>
          <p:nvPr/>
        </p:nvSpPr>
        <p:spPr>
          <a:xfrm>
            <a:off x="6724999" y="1911923"/>
            <a:ext cx="2114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 thang</a:t>
            </a:r>
            <a:endParaRPr lang="vi-VN" sz="3200" u="sng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5580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 BẠN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67654" y="1417638"/>
            <a:ext cx="54267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339840" y="1375117"/>
            <a:ext cx="54267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 thang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nẻo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bây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Cloud 9"/>
          <p:cNvSpPr/>
          <p:nvPr/>
        </p:nvSpPr>
        <p:spPr>
          <a:xfrm>
            <a:off x="8653325" y="299211"/>
            <a:ext cx="3408045" cy="1253818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thi</a:t>
            </a:r>
            <a:r>
              <a:rPr lang="en-US" sz="32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đua</a:t>
            </a:r>
            <a:endParaRPr lang="en-US" sz="32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8277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760470" y="1045210"/>
            <a:ext cx="6916420" cy="1470182"/>
            <a:chOff x="172324" y="1157225"/>
            <a:chExt cx="2109019" cy="1406784"/>
          </a:xfrm>
        </p:grpSpPr>
        <p:sp>
          <p:nvSpPr>
            <p:cNvPr id="43" name="Hexagon 42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8974" y="1369884"/>
              <a:ext cx="1808630" cy="1029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6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sâu thẳm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28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rất sâu</a:t>
              </a:r>
              <a:endParaRPr lang="en-US" altLang="vi-VN" sz="2800" b="0" i="0" u="none" strike="noStrike" dirty="0">
                <a:solidFill>
                  <a:srgbClr val="231F2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699510" y="2700020"/>
            <a:ext cx="6916420" cy="1832610"/>
            <a:chOff x="172324" y="1157225"/>
            <a:chExt cx="2109019" cy="1753583"/>
          </a:xfrm>
        </p:grpSpPr>
        <p:sp>
          <p:nvSpPr>
            <p:cNvPr id="8" name="Hexagon 7"/>
            <p:cNvSpPr/>
            <p:nvPr/>
          </p:nvSpPr>
          <p:spPr>
            <a:xfrm>
              <a:off x="172324" y="1157225"/>
              <a:ext cx="2109019" cy="1753583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288974" y="1369884"/>
              <a:ext cx="1808630" cy="144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6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hạn hán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28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Tình trạng thiếu nước do nắng lâu, không mưa gây ra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82390" y="4657090"/>
            <a:ext cx="6916420" cy="1536058"/>
            <a:chOff x="172324" y="1157225"/>
            <a:chExt cx="2109019" cy="1469819"/>
          </a:xfrm>
        </p:grpSpPr>
        <p:sp>
          <p:nvSpPr>
            <p:cNvPr id="16" name="Hexagon 15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315308" y="1185168"/>
              <a:ext cx="1808630" cy="144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600" b="0" u="none" strike="noStrike" dirty="0">
                  <a:solidFill>
                    <a:srgbClr val="FF000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lang thang</a:t>
              </a: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vi-VN" sz="2800" b="0" i="0" u="none" strike="noStrike" dirty="0">
                  <a:solidFill>
                    <a:srgbClr val="231F20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 hết chỗ này đến chỗ khác, không dừng lại ở nơi nào.</a:t>
              </a:r>
            </a:p>
          </p:txBody>
        </p:sp>
      </p:grpSp>
      <p:sp>
        <p:nvSpPr>
          <p:cNvPr id="19" name="Arrow: Right 18">
            <a:hlinkClick r:id="rId8" action="ppaction://hlinksldjump"/>
            <a:extLst>
              <a:ext uri="{FF2B5EF4-FFF2-40B4-BE49-F238E27FC236}">
                <a16:creationId xmlns:a16="http://schemas.microsoft.com/office/drawing/2014/main" id="{5B8434D7-466A-46A9-87C3-543852112598}"/>
              </a:ext>
            </a:extLst>
          </p:cNvPr>
          <p:cNvSpPr/>
          <p:nvPr/>
        </p:nvSpPr>
        <p:spPr>
          <a:xfrm>
            <a:off x="186075" y="6063915"/>
            <a:ext cx="939845" cy="638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0" y="2197892"/>
            <a:ext cx="533204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/>
            <a:r>
              <a:rPr lang="en-US" sz="8000" b="1" kern="1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Times New Roman" panose="02020603050405020304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6667AB-5859-43AC-9E7E-35AFD87B7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05513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554</Words>
  <Application>Microsoft Office PowerPoint</Application>
  <PresentationFormat>Widescreen</PresentationFormat>
  <Paragraphs>129</Paragraphs>
  <Slides>13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Rounded MT Bold</vt:lpstr>
      <vt:lpstr>Arial-Rounded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GỌI BẠN</vt:lpstr>
      <vt:lpstr>GỌI BẠN</vt:lpstr>
      <vt:lpstr>GỌI BẠN</vt:lpstr>
      <vt:lpstr>GỌI BẠN</vt:lpstr>
      <vt:lpstr>GỌI BẠN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HP-CQ</dc:creator>
  <cp:lastModifiedBy>HP-CQ</cp:lastModifiedBy>
  <cp:revision>2</cp:revision>
  <dcterms:created xsi:type="dcterms:W3CDTF">2023-10-30T02:45:17Z</dcterms:created>
  <dcterms:modified xsi:type="dcterms:W3CDTF">2023-10-30T02:46:58Z</dcterms:modified>
</cp:coreProperties>
</file>