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1" r:id="rId2"/>
    <p:sldId id="288" r:id="rId3"/>
    <p:sldId id="312" r:id="rId4"/>
    <p:sldId id="289" r:id="rId5"/>
    <p:sldId id="292" r:id="rId6"/>
    <p:sldId id="310" r:id="rId7"/>
    <p:sldId id="308" r:id="rId8"/>
    <p:sldId id="309" r:id="rId9"/>
    <p:sldId id="298" r:id="rId10"/>
    <p:sldId id="300" r:id="rId11"/>
    <p:sldId id="304" r:id="rId12"/>
    <p:sldId id="305" r:id="rId13"/>
    <p:sldId id="306" r:id="rId14"/>
    <p:sldId id="31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7B18B-42CC-48A8-9C59-584493DC082B}" v="152" dt="2023-04-14T02:17:21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llvostro.3510@outlook.com" userId="9aaae2ada9594b4d" providerId="LiveId" clId="{6B27B18B-42CC-48A8-9C59-584493DC082B}"/>
    <pc:docChg chg="undo custSel addSld delSld modSld">
      <pc:chgData name="delllvostro.3510@outlook.com" userId="9aaae2ada9594b4d" providerId="LiveId" clId="{6B27B18B-42CC-48A8-9C59-584493DC082B}" dt="2023-04-14T02:17:21.706" v="2446" actId="113"/>
      <pc:docMkLst>
        <pc:docMk/>
      </pc:docMkLst>
      <pc:sldChg chg="modSp mod">
        <pc:chgData name="delllvostro.3510@outlook.com" userId="9aaae2ada9594b4d" providerId="LiveId" clId="{6B27B18B-42CC-48A8-9C59-584493DC082B}" dt="2023-04-14T02:17:21.706" v="2446" actId="113"/>
        <pc:sldMkLst>
          <pc:docMk/>
          <pc:sldMk cId="3042019387" sldId="292"/>
        </pc:sldMkLst>
        <pc:spChg chg="mod">
          <ac:chgData name="delllvostro.3510@outlook.com" userId="9aaae2ada9594b4d" providerId="LiveId" clId="{6B27B18B-42CC-48A8-9C59-584493DC082B}" dt="2023-04-14T02:17:00.790" v="2443" actId="1076"/>
          <ac:spMkLst>
            <pc:docMk/>
            <pc:sldMk cId="3042019387" sldId="292"/>
            <ac:spMk id="2" creationId="{00000000-0000-0000-0000-000000000000}"/>
          </ac:spMkLst>
        </pc:spChg>
        <pc:spChg chg="mod">
          <ac:chgData name="delllvostro.3510@outlook.com" userId="9aaae2ada9594b4d" providerId="LiveId" clId="{6B27B18B-42CC-48A8-9C59-584493DC082B}" dt="2023-04-14T02:17:21.706" v="2446" actId="113"/>
          <ac:spMkLst>
            <pc:docMk/>
            <pc:sldMk cId="3042019387" sldId="292"/>
            <ac:spMk id="21" creationId="{00000000-0000-0000-0000-000000000000}"/>
          </ac:spMkLst>
        </pc:spChg>
      </pc:sldChg>
      <pc:sldChg chg="del">
        <pc:chgData name="delllvostro.3510@outlook.com" userId="9aaae2ada9594b4d" providerId="LiveId" clId="{6B27B18B-42CC-48A8-9C59-584493DC082B}" dt="2023-04-06T07:20:37.829" v="649" actId="47"/>
        <pc:sldMkLst>
          <pc:docMk/>
          <pc:sldMk cId="1706114542" sldId="293"/>
        </pc:sldMkLst>
      </pc:sldChg>
      <pc:sldChg chg="del">
        <pc:chgData name="delllvostro.3510@outlook.com" userId="9aaae2ada9594b4d" providerId="LiveId" clId="{6B27B18B-42CC-48A8-9C59-584493DC082B}" dt="2023-04-06T07:20:27.308" v="648" actId="47"/>
        <pc:sldMkLst>
          <pc:docMk/>
          <pc:sldMk cId="1027542669" sldId="295"/>
        </pc:sldMkLst>
      </pc:sldChg>
      <pc:sldChg chg="del">
        <pc:chgData name="delllvostro.3510@outlook.com" userId="9aaae2ada9594b4d" providerId="LiveId" clId="{6B27B18B-42CC-48A8-9C59-584493DC082B}" dt="2023-04-06T07:20:23.104" v="647" actId="47"/>
        <pc:sldMkLst>
          <pc:docMk/>
          <pc:sldMk cId="1118087859" sldId="296"/>
        </pc:sldMkLst>
      </pc:sldChg>
      <pc:sldChg chg="del">
        <pc:chgData name="delllvostro.3510@outlook.com" userId="9aaae2ada9594b4d" providerId="LiveId" clId="{6B27B18B-42CC-48A8-9C59-584493DC082B}" dt="2023-04-06T07:44:45.243" v="2230" actId="47"/>
        <pc:sldMkLst>
          <pc:docMk/>
          <pc:sldMk cId="2428248601" sldId="297"/>
        </pc:sldMkLst>
      </pc:sldChg>
      <pc:sldChg chg="modSp mod">
        <pc:chgData name="delllvostro.3510@outlook.com" userId="9aaae2ada9594b4d" providerId="LiveId" clId="{6B27B18B-42CC-48A8-9C59-584493DC082B}" dt="2023-04-06T07:47:09.766" v="2249" actId="20577"/>
        <pc:sldMkLst>
          <pc:docMk/>
          <pc:sldMk cId="67951111" sldId="298"/>
        </pc:sldMkLst>
        <pc:spChg chg="mod">
          <ac:chgData name="delllvostro.3510@outlook.com" userId="9aaae2ada9594b4d" providerId="LiveId" clId="{6B27B18B-42CC-48A8-9C59-584493DC082B}" dt="2023-04-06T07:47:09.766" v="2249" actId="20577"/>
          <ac:spMkLst>
            <pc:docMk/>
            <pc:sldMk cId="67951111" sldId="298"/>
            <ac:spMk id="25" creationId="{00000000-0000-0000-0000-000000000000}"/>
          </ac:spMkLst>
        </pc:spChg>
        <pc:graphicFrameChg chg="mod modGraphic">
          <ac:chgData name="delllvostro.3510@outlook.com" userId="9aaae2ada9594b4d" providerId="LiveId" clId="{6B27B18B-42CC-48A8-9C59-584493DC082B}" dt="2023-04-06T07:46:12.151" v="2239" actId="14100"/>
          <ac:graphicFrameMkLst>
            <pc:docMk/>
            <pc:sldMk cId="67951111" sldId="298"/>
            <ac:graphicFrameMk id="6" creationId="{00000000-0000-0000-0000-000000000000}"/>
          </ac:graphicFrameMkLst>
        </pc:graphicFrameChg>
      </pc:sldChg>
      <pc:sldChg chg="del">
        <pc:chgData name="delllvostro.3510@outlook.com" userId="9aaae2ada9594b4d" providerId="LiveId" clId="{6B27B18B-42CC-48A8-9C59-584493DC082B}" dt="2023-04-06T07:44:41.735" v="2229" actId="47"/>
        <pc:sldMkLst>
          <pc:docMk/>
          <pc:sldMk cId="3022242786" sldId="299"/>
        </pc:sldMkLst>
      </pc:sldChg>
      <pc:sldChg chg="modSp mod">
        <pc:chgData name="delllvostro.3510@outlook.com" userId="9aaae2ada9594b4d" providerId="LiveId" clId="{6B27B18B-42CC-48A8-9C59-584493DC082B}" dt="2023-04-06T07:46:19.978" v="2241" actId="20577"/>
        <pc:sldMkLst>
          <pc:docMk/>
          <pc:sldMk cId="2267175271" sldId="300"/>
        </pc:sldMkLst>
        <pc:spChg chg="mod">
          <ac:chgData name="delllvostro.3510@outlook.com" userId="9aaae2ada9594b4d" providerId="LiveId" clId="{6B27B18B-42CC-48A8-9C59-584493DC082B}" dt="2023-04-06T07:46:19.978" v="2241" actId="20577"/>
          <ac:spMkLst>
            <pc:docMk/>
            <pc:sldMk cId="2267175271" sldId="300"/>
            <ac:spMk id="25" creationId="{00000000-0000-0000-0000-000000000000}"/>
          </ac:spMkLst>
        </pc:spChg>
      </pc:sldChg>
      <pc:sldChg chg="modSp del mod">
        <pc:chgData name="delllvostro.3510@outlook.com" userId="9aaae2ada9594b4d" providerId="LiveId" clId="{6B27B18B-42CC-48A8-9C59-584493DC082B}" dt="2023-04-13T02:59:07.059" v="2355" actId="47"/>
        <pc:sldMkLst>
          <pc:docMk/>
          <pc:sldMk cId="2529808503" sldId="301"/>
        </pc:sldMkLst>
        <pc:spChg chg="mod">
          <ac:chgData name="delllvostro.3510@outlook.com" userId="9aaae2ada9594b4d" providerId="LiveId" clId="{6B27B18B-42CC-48A8-9C59-584493DC082B}" dt="2023-04-06T07:47:39.371" v="2261" actId="20577"/>
          <ac:spMkLst>
            <pc:docMk/>
            <pc:sldMk cId="2529808503" sldId="301"/>
            <ac:spMk id="10" creationId="{00000000-0000-0000-0000-000000000000}"/>
          </ac:spMkLst>
        </pc:spChg>
        <pc:spChg chg="mod">
          <ac:chgData name="delllvostro.3510@outlook.com" userId="9aaae2ada9594b4d" providerId="LiveId" clId="{6B27B18B-42CC-48A8-9C59-584493DC082B}" dt="2023-04-06T07:47:32.335" v="2251" actId="20577"/>
          <ac:spMkLst>
            <pc:docMk/>
            <pc:sldMk cId="2529808503" sldId="301"/>
            <ac:spMk id="25" creationId="{00000000-0000-0000-0000-000000000000}"/>
          </ac:spMkLst>
        </pc:spChg>
      </pc:sldChg>
      <pc:sldChg chg="modSp del">
        <pc:chgData name="delllvostro.3510@outlook.com" userId="9aaae2ada9594b4d" providerId="LiveId" clId="{6B27B18B-42CC-48A8-9C59-584493DC082B}" dt="2023-04-13T02:59:09.549" v="2356" actId="47"/>
        <pc:sldMkLst>
          <pc:docMk/>
          <pc:sldMk cId="1923969062" sldId="302"/>
        </pc:sldMkLst>
        <pc:spChg chg="mod">
          <ac:chgData name="delllvostro.3510@outlook.com" userId="9aaae2ada9594b4d" providerId="LiveId" clId="{6B27B18B-42CC-48A8-9C59-584493DC082B}" dt="2023-04-07T07:23:05.664" v="2264" actId="207"/>
          <ac:spMkLst>
            <pc:docMk/>
            <pc:sldMk cId="1923969062" sldId="302"/>
            <ac:spMk id="3" creationId="{00000000-0000-0000-0000-000000000000}"/>
          </ac:spMkLst>
        </pc:spChg>
        <pc:spChg chg="mod">
          <ac:chgData name="delllvostro.3510@outlook.com" userId="9aaae2ada9594b4d" providerId="LiveId" clId="{6B27B18B-42CC-48A8-9C59-584493DC082B}" dt="2023-04-07T07:23:09.726" v="2265" actId="207"/>
          <ac:spMkLst>
            <pc:docMk/>
            <pc:sldMk cId="1923969062" sldId="302"/>
            <ac:spMk id="26" creationId="{00000000-0000-0000-0000-000000000000}"/>
          </ac:spMkLst>
        </pc:spChg>
        <pc:spChg chg="mod">
          <ac:chgData name="delllvostro.3510@outlook.com" userId="9aaae2ada9594b4d" providerId="LiveId" clId="{6B27B18B-42CC-48A8-9C59-584493DC082B}" dt="2023-04-07T07:23:17.703" v="2266" actId="207"/>
          <ac:spMkLst>
            <pc:docMk/>
            <pc:sldMk cId="1923969062" sldId="302"/>
            <ac:spMk id="28" creationId="{00000000-0000-0000-0000-000000000000}"/>
          </ac:spMkLst>
        </pc:spChg>
        <pc:spChg chg="mod">
          <ac:chgData name="delllvostro.3510@outlook.com" userId="9aaae2ada9594b4d" providerId="LiveId" clId="{6B27B18B-42CC-48A8-9C59-584493DC082B}" dt="2023-04-07T07:23:01.496" v="2263" actId="207"/>
          <ac:spMkLst>
            <pc:docMk/>
            <pc:sldMk cId="1923969062" sldId="302"/>
            <ac:spMk id="31" creationId="{00000000-0000-0000-0000-000000000000}"/>
          </ac:spMkLst>
        </pc:spChg>
      </pc:sldChg>
      <pc:sldChg chg="del">
        <pc:chgData name="delllvostro.3510@outlook.com" userId="9aaae2ada9594b4d" providerId="LiveId" clId="{6B27B18B-42CC-48A8-9C59-584493DC082B}" dt="2023-04-13T02:59:12.810" v="2357" actId="47"/>
        <pc:sldMkLst>
          <pc:docMk/>
          <pc:sldMk cId="3537956352" sldId="303"/>
        </pc:sldMkLst>
      </pc:sldChg>
      <pc:sldChg chg="addSp delSp modSp del mod">
        <pc:chgData name="delllvostro.3510@outlook.com" userId="9aaae2ada9594b4d" providerId="LiveId" clId="{6B27B18B-42CC-48A8-9C59-584493DC082B}" dt="2023-04-06T07:45:28.697" v="2238" actId="47"/>
        <pc:sldMkLst>
          <pc:docMk/>
          <pc:sldMk cId="1506041035" sldId="307"/>
        </pc:sldMkLst>
        <pc:spChg chg="add del mod">
          <ac:chgData name="delllvostro.3510@outlook.com" userId="9aaae2ada9594b4d" providerId="LiveId" clId="{6B27B18B-42CC-48A8-9C59-584493DC082B}" dt="2023-04-06T07:32:00.670" v="1211" actId="478"/>
          <ac:spMkLst>
            <pc:docMk/>
            <pc:sldMk cId="1506041035" sldId="307"/>
            <ac:spMk id="2" creationId="{689B9985-6569-AB85-5569-E8CEB02A23B7}"/>
          </ac:spMkLst>
        </pc:spChg>
        <pc:spChg chg="add mod">
          <ac:chgData name="delllvostro.3510@outlook.com" userId="9aaae2ada9594b4d" providerId="LiveId" clId="{6B27B18B-42CC-48A8-9C59-584493DC082B}" dt="2023-04-06T07:20:01.748" v="643" actId="20577"/>
          <ac:spMkLst>
            <pc:docMk/>
            <pc:sldMk cId="1506041035" sldId="307"/>
            <ac:spMk id="6" creationId="{D631EC3F-33F0-6029-6E9D-C900E6CEBA27}"/>
          </ac:spMkLst>
        </pc:spChg>
        <pc:spChg chg="mod">
          <ac:chgData name="delllvostro.3510@outlook.com" userId="9aaae2ada9594b4d" providerId="LiveId" clId="{6B27B18B-42CC-48A8-9C59-584493DC082B}" dt="2023-04-06T07:15:05.925" v="394" actId="14100"/>
          <ac:spMkLst>
            <pc:docMk/>
            <pc:sldMk cId="1506041035" sldId="307"/>
            <ac:spMk id="8" creationId="{00000000-0000-0000-0000-000000000000}"/>
          </ac:spMkLst>
        </pc:spChg>
        <pc:spChg chg="add mod">
          <ac:chgData name="delllvostro.3510@outlook.com" userId="9aaae2ada9594b4d" providerId="LiveId" clId="{6B27B18B-42CC-48A8-9C59-584493DC082B}" dt="2023-04-06T07:20:14.829" v="646" actId="20577"/>
          <ac:spMkLst>
            <pc:docMk/>
            <pc:sldMk cId="1506041035" sldId="307"/>
            <ac:spMk id="9" creationId="{E91DF371-29FE-89C9-8C41-23A3B94E071E}"/>
          </ac:spMkLst>
        </pc:spChg>
        <pc:spChg chg="add mod">
          <ac:chgData name="delllvostro.3510@outlook.com" userId="9aaae2ada9594b4d" providerId="LiveId" clId="{6B27B18B-42CC-48A8-9C59-584493DC082B}" dt="2023-04-06T07:19:04.148" v="638" actId="207"/>
          <ac:spMkLst>
            <pc:docMk/>
            <pc:sldMk cId="1506041035" sldId="307"/>
            <ac:spMk id="10" creationId="{63E3921B-DC0C-A3FC-3D24-E9513AF8C631}"/>
          </ac:spMkLst>
        </pc:spChg>
        <pc:spChg chg="add mod">
          <ac:chgData name="delllvostro.3510@outlook.com" userId="9aaae2ada9594b4d" providerId="LiveId" clId="{6B27B18B-42CC-48A8-9C59-584493DC082B}" dt="2023-04-06T07:19:12.812" v="640" actId="14100"/>
          <ac:spMkLst>
            <pc:docMk/>
            <pc:sldMk cId="1506041035" sldId="307"/>
            <ac:spMk id="15" creationId="{D0132C91-CA9A-60B3-3C15-9F37C2B7BC6F}"/>
          </ac:spMkLst>
        </pc:spChg>
        <pc:graphicFrameChg chg="del">
          <ac:chgData name="delllvostro.3510@outlook.com" userId="9aaae2ada9594b4d" providerId="LiveId" clId="{6B27B18B-42CC-48A8-9C59-584493DC082B}" dt="2023-04-06T07:09:12.517" v="0" actId="478"/>
          <ac:graphicFrameMkLst>
            <pc:docMk/>
            <pc:sldMk cId="1506041035" sldId="307"/>
            <ac:graphicFrameMk id="3" creationId="{00000000-0000-0000-0000-000000000000}"/>
          </ac:graphicFrameMkLst>
        </pc:graphicFrameChg>
        <pc:picChg chg="del">
          <ac:chgData name="delllvostro.3510@outlook.com" userId="9aaae2ada9594b4d" providerId="LiveId" clId="{6B27B18B-42CC-48A8-9C59-584493DC082B}" dt="2023-04-06T07:15:09.311" v="395" actId="478"/>
          <ac:picMkLst>
            <pc:docMk/>
            <pc:sldMk cId="1506041035" sldId="307"/>
            <ac:picMk id="5" creationId="{00000000-0000-0000-0000-000000000000}"/>
          </ac:picMkLst>
        </pc:picChg>
      </pc:sldChg>
      <pc:sldChg chg="addSp delSp modSp mod modAnim">
        <pc:chgData name="delllvostro.3510@outlook.com" userId="9aaae2ada9594b4d" providerId="LiveId" clId="{6B27B18B-42CC-48A8-9C59-584493DC082B}" dt="2023-04-13T02:25:10.125" v="2354"/>
        <pc:sldMkLst>
          <pc:docMk/>
          <pc:sldMk cId="1678268033" sldId="308"/>
        </pc:sldMkLst>
        <pc:spChg chg="add mod">
          <ac:chgData name="delllvostro.3510@outlook.com" userId="9aaae2ada9594b4d" providerId="LiveId" clId="{6B27B18B-42CC-48A8-9C59-584493DC082B}" dt="2023-04-13T02:23:29.097" v="2321" actId="1076"/>
          <ac:spMkLst>
            <pc:docMk/>
            <pc:sldMk cId="1678268033" sldId="308"/>
            <ac:spMk id="2" creationId="{764E5810-3138-BB31-6881-6D2AF96CCA16}"/>
          </ac:spMkLst>
        </pc:spChg>
        <pc:spChg chg="add mod">
          <ac:chgData name="delllvostro.3510@outlook.com" userId="9aaae2ada9594b4d" providerId="LiveId" clId="{6B27B18B-42CC-48A8-9C59-584493DC082B}" dt="2023-04-13T02:24:49.959" v="2348" actId="14100"/>
          <ac:spMkLst>
            <pc:docMk/>
            <pc:sldMk cId="1678268033" sldId="308"/>
            <ac:spMk id="6" creationId="{E5E41D42-B9E8-63EB-53A0-73EB31282569}"/>
          </ac:spMkLst>
        </pc:spChg>
        <pc:spChg chg="add mod">
          <ac:chgData name="delllvostro.3510@outlook.com" userId="9aaae2ada9594b4d" providerId="LiveId" clId="{6B27B18B-42CC-48A8-9C59-584493DC082B}" dt="2023-04-13T02:24:08.295" v="2329" actId="1076"/>
          <ac:spMkLst>
            <pc:docMk/>
            <pc:sldMk cId="1678268033" sldId="308"/>
            <ac:spMk id="9" creationId="{F8CBAB31-1BDF-DBC9-53B7-CCFF6F94A303}"/>
          </ac:spMkLst>
        </pc:spChg>
        <pc:spChg chg="add mod">
          <ac:chgData name="delllvostro.3510@outlook.com" userId="9aaae2ada9594b4d" providerId="LiveId" clId="{6B27B18B-42CC-48A8-9C59-584493DC082B}" dt="2023-04-13T02:22:07.053" v="2315" actId="1076"/>
          <ac:spMkLst>
            <pc:docMk/>
            <pc:sldMk cId="1678268033" sldId="308"/>
            <ac:spMk id="10" creationId="{1416241F-0C9D-737D-AA0D-1F47FBAD3735}"/>
          </ac:spMkLst>
        </pc:spChg>
        <pc:spChg chg="add mod">
          <ac:chgData name="delllvostro.3510@outlook.com" userId="9aaae2ada9594b4d" providerId="LiveId" clId="{6B27B18B-42CC-48A8-9C59-584493DC082B}" dt="2023-04-06T07:30:24.333" v="1206" actId="207"/>
          <ac:spMkLst>
            <pc:docMk/>
            <pc:sldMk cId="1678268033" sldId="308"/>
            <ac:spMk id="15" creationId="{65BCAED4-655F-3249-5812-5B3BD25ECC58}"/>
          </ac:spMkLst>
        </pc:spChg>
        <pc:spChg chg="add mod">
          <ac:chgData name="delllvostro.3510@outlook.com" userId="9aaae2ada9594b4d" providerId="LiveId" clId="{6B27B18B-42CC-48A8-9C59-584493DC082B}" dt="2023-04-13T02:25:08.141" v="2353" actId="14100"/>
          <ac:spMkLst>
            <pc:docMk/>
            <pc:sldMk cId="1678268033" sldId="308"/>
            <ac:spMk id="17" creationId="{EA27B85C-092A-2737-051F-A33A9D814C99}"/>
          </ac:spMkLst>
        </pc:spChg>
        <pc:spChg chg="mod">
          <ac:chgData name="delllvostro.3510@outlook.com" userId="9aaae2ada9594b4d" providerId="LiveId" clId="{6B27B18B-42CC-48A8-9C59-584493DC082B}" dt="2023-04-06T07:46:38.612" v="2243" actId="20577"/>
          <ac:spMkLst>
            <pc:docMk/>
            <pc:sldMk cId="1678268033" sldId="308"/>
            <ac:spMk id="25" creationId="{00000000-0000-0000-0000-000000000000}"/>
          </ac:spMkLst>
        </pc:spChg>
        <pc:graphicFrameChg chg="del mod modGraphic">
          <ac:chgData name="delllvostro.3510@outlook.com" userId="9aaae2ada9594b4d" providerId="LiveId" clId="{6B27B18B-42CC-48A8-9C59-584493DC082B}" dt="2023-04-06T07:21:23.689" v="651" actId="478"/>
          <ac:graphicFrameMkLst>
            <pc:docMk/>
            <pc:sldMk cId="1678268033" sldId="308"/>
            <ac:graphicFrameMk id="3" creationId="{00000000-0000-0000-0000-000000000000}"/>
          </ac:graphicFrameMkLst>
        </pc:graphicFrameChg>
        <pc:picChg chg="add del mod">
          <ac:chgData name="delllvostro.3510@outlook.com" userId="9aaae2ada9594b4d" providerId="LiveId" clId="{6B27B18B-42CC-48A8-9C59-584493DC082B}" dt="2023-04-13T02:23:17.628" v="2319" actId="478"/>
          <ac:picMkLst>
            <pc:docMk/>
            <pc:sldMk cId="1678268033" sldId="308"/>
            <ac:picMk id="18" creationId="{6B1A37E4-E5ED-F860-8A65-A6B6059AE374}"/>
          </ac:picMkLst>
        </pc:picChg>
        <pc:picChg chg="add mod">
          <ac:chgData name="delllvostro.3510@outlook.com" userId="9aaae2ada9594b4d" providerId="LiveId" clId="{6B27B18B-42CC-48A8-9C59-584493DC082B}" dt="2023-04-13T02:23:49.647" v="2325" actId="1076"/>
          <ac:picMkLst>
            <pc:docMk/>
            <pc:sldMk cId="1678268033" sldId="308"/>
            <ac:picMk id="20" creationId="{C249FE13-5BAC-10DE-9F60-064BC256951C}"/>
          </ac:picMkLst>
        </pc:picChg>
      </pc:sldChg>
      <pc:sldChg chg="new del">
        <pc:chgData name="delllvostro.3510@outlook.com" userId="9aaae2ada9594b4d" providerId="LiveId" clId="{6B27B18B-42CC-48A8-9C59-584493DC082B}" dt="2023-04-06T07:21:49.452" v="653" actId="47"/>
        <pc:sldMkLst>
          <pc:docMk/>
          <pc:sldMk cId="450231857" sldId="309"/>
        </pc:sldMkLst>
      </pc:sldChg>
      <pc:sldChg chg="addSp delSp modSp mod">
        <pc:chgData name="delllvostro.3510@outlook.com" userId="9aaae2ada9594b4d" providerId="LiveId" clId="{6B27B18B-42CC-48A8-9C59-584493DC082B}" dt="2023-04-06T07:46:58.548" v="2247" actId="113"/>
        <pc:sldMkLst>
          <pc:docMk/>
          <pc:sldMk cId="4194884377" sldId="309"/>
        </pc:sldMkLst>
        <pc:spChg chg="mod">
          <ac:chgData name="delllvostro.3510@outlook.com" userId="9aaae2ada9594b4d" providerId="LiveId" clId="{6B27B18B-42CC-48A8-9C59-584493DC082B}" dt="2023-04-06T07:46:58.548" v="2247" actId="113"/>
          <ac:spMkLst>
            <pc:docMk/>
            <pc:sldMk cId="4194884377" sldId="309"/>
            <ac:spMk id="2" creationId="{764E5810-3138-BB31-6881-6D2AF96CCA16}"/>
          </ac:spMkLst>
        </pc:spChg>
        <pc:spChg chg="add mod">
          <ac:chgData name="delllvostro.3510@outlook.com" userId="9aaae2ada9594b4d" providerId="LiveId" clId="{6B27B18B-42CC-48A8-9C59-584493DC082B}" dt="2023-04-06T07:45:06.553" v="2232" actId="1076"/>
          <ac:spMkLst>
            <pc:docMk/>
            <pc:sldMk cId="4194884377" sldId="309"/>
            <ac:spMk id="3" creationId="{58BDB725-FD87-8212-BF7A-A134A837E96E}"/>
          </ac:spMkLst>
        </pc:spChg>
        <pc:spChg chg="add mod">
          <ac:chgData name="delllvostro.3510@outlook.com" userId="9aaae2ada9594b4d" providerId="LiveId" clId="{6B27B18B-42CC-48A8-9C59-584493DC082B}" dt="2023-04-06T07:45:09.878" v="2233" actId="1076"/>
          <ac:spMkLst>
            <pc:docMk/>
            <pc:sldMk cId="4194884377" sldId="309"/>
            <ac:spMk id="6" creationId="{F967C30E-4E6E-DE15-3F8C-27F483AF9ED5}"/>
          </ac:spMkLst>
        </pc:spChg>
        <pc:spChg chg="mod">
          <ac:chgData name="delllvostro.3510@outlook.com" userId="9aaae2ada9594b4d" providerId="LiveId" clId="{6B27B18B-42CC-48A8-9C59-584493DC082B}" dt="2023-04-06T07:43:04.651" v="2211" actId="14100"/>
          <ac:spMkLst>
            <pc:docMk/>
            <pc:sldMk cId="4194884377" sldId="309"/>
            <ac:spMk id="8" creationId="{00000000-0000-0000-0000-000000000000}"/>
          </ac:spMkLst>
        </pc:spChg>
        <pc:spChg chg="add mod">
          <ac:chgData name="delllvostro.3510@outlook.com" userId="9aaae2ada9594b4d" providerId="LiveId" clId="{6B27B18B-42CC-48A8-9C59-584493DC082B}" dt="2023-04-06T07:45:12.955" v="2234" actId="1076"/>
          <ac:spMkLst>
            <pc:docMk/>
            <pc:sldMk cId="4194884377" sldId="309"/>
            <ac:spMk id="9" creationId="{BD612EA7-A0C8-76B1-9F43-10232E94B76C}"/>
          </ac:spMkLst>
        </pc:spChg>
        <pc:spChg chg="add mod">
          <ac:chgData name="delllvostro.3510@outlook.com" userId="9aaae2ada9594b4d" providerId="LiveId" clId="{6B27B18B-42CC-48A8-9C59-584493DC082B}" dt="2023-04-06T07:45:16.115" v="2235" actId="1076"/>
          <ac:spMkLst>
            <pc:docMk/>
            <pc:sldMk cId="4194884377" sldId="309"/>
            <ac:spMk id="10" creationId="{5524B1B4-69BF-ED18-836E-88C405A1100F}"/>
          </ac:spMkLst>
        </pc:spChg>
        <pc:spChg chg="add mod">
          <ac:chgData name="delllvostro.3510@outlook.com" userId="9aaae2ada9594b4d" providerId="LiveId" clId="{6B27B18B-42CC-48A8-9C59-584493DC082B}" dt="2023-04-06T07:45:22.930" v="2237" actId="1076"/>
          <ac:spMkLst>
            <pc:docMk/>
            <pc:sldMk cId="4194884377" sldId="309"/>
            <ac:spMk id="15" creationId="{74786044-4AC7-3C04-DD56-1F6316F650C4}"/>
          </ac:spMkLst>
        </pc:spChg>
        <pc:spChg chg="add mod">
          <ac:chgData name="delllvostro.3510@outlook.com" userId="9aaae2ada9594b4d" providerId="LiveId" clId="{6B27B18B-42CC-48A8-9C59-584493DC082B}" dt="2023-04-06T07:45:20.906" v="2236" actId="1076"/>
          <ac:spMkLst>
            <pc:docMk/>
            <pc:sldMk cId="4194884377" sldId="309"/>
            <ac:spMk id="17" creationId="{C7E84802-ACCF-80D9-217F-C7817FCA7F32}"/>
          </ac:spMkLst>
        </pc:spChg>
        <pc:spChg chg="mod">
          <ac:chgData name="delllvostro.3510@outlook.com" userId="9aaae2ada9594b4d" providerId="LiveId" clId="{6B27B18B-42CC-48A8-9C59-584493DC082B}" dt="2023-04-06T07:46:53.617" v="2246" actId="20577"/>
          <ac:spMkLst>
            <pc:docMk/>
            <pc:sldMk cId="4194884377" sldId="309"/>
            <ac:spMk id="25" creationId="{00000000-0000-0000-0000-000000000000}"/>
          </ac:spMkLst>
        </pc:spChg>
        <pc:picChg chg="del">
          <ac:chgData name="delllvostro.3510@outlook.com" userId="9aaae2ada9594b4d" providerId="LiveId" clId="{6B27B18B-42CC-48A8-9C59-584493DC082B}" dt="2023-04-06T07:43:00.722" v="2210" actId="478"/>
          <ac:picMkLst>
            <pc:docMk/>
            <pc:sldMk cId="4194884377" sldId="309"/>
            <ac:picMk id="5" creationId="{00000000-0000-0000-0000-000000000000}"/>
          </ac:picMkLst>
        </pc:picChg>
      </pc:sldChg>
      <pc:sldChg chg="addSp delSp modSp mod modAnim">
        <pc:chgData name="delllvostro.3510@outlook.com" userId="9aaae2ada9594b4d" providerId="LiveId" clId="{6B27B18B-42CC-48A8-9C59-584493DC082B}" dt="2023-04-13T02:21:14.935" v="2305"/>
        <pc:sldMkLst>
          <pc:docMk/>
          <pc:sldMk cId="2817550225" sldId="310"/>
        </pc:sldMkLst>
        <pc:spChg chg="del">
          <ac:chgData name="delllvostro.3510@outlook.com" userId="9aaae2ada9594b4d" providerId="LiveId" clId="{6B27B18B-42CC-48A8-9C59-584493DC082B}" dt="2023-04-06T07:32:11.347" v="1212" actId="478"/>
          <ac:spMkLst>
            <pc:docMk/>
            <pc:sldMk cId="2817550225" sldId="310"/>
            <ac:spMk id="2" creationId="{689B9985-6569-AB85-5569-E8CEB02A23B7}"/>
          </ac:spMkLst>
        </pc:spChg>
        <pc:spChg chg="add mod">
          <ac:chgData name="delllvostro.3510@outlook.com" userId="9aaae2ada9594b4d" providerId="LiveId" clId="{6B27B18B-42CC-48A8-9C59-584493DC082B}" dt="2023-04-13T02:17:58.538" v="2271" actId="14100"/>
          <ac:spMkLst>
            <pc:docMk/>
            <pc:sldMk cId="2817550225" sldId="310"/>
            <ac:spMk id="3" creationId="{6C16F9DD-27F5-E31A-A60F-9BE85B0C72D5}"/>
          </ac:spMkLst>
        </pc:spChg>
        <pc:spChg chg="add mod">
          <ac:chgData name="delllvostro.3510@outlook.com" userId="9aaae2ada9594b4d" providerId="LiveId" clId="{6B27B18B-42CC-48A8-9C59-584493DC082B}" dt="2023-04-13T02:18:15.206" v="2278" actId="27636"/>
          <ac:spMkLst>
            <pc:docMk/>
            <pc:sldMk cId="2817550225" sldId="310"/>
            <ac:spMk id="5" creationId="{9E98A006-0B84-5D77-490D-0626EA6C04F7}"/>
          </ac:spMkLst>
        </pc:spChg>
        <pc:spChg chg="del">
          <ac:chgData name="delllvostro.3510@outlook.com" userId="9aaae2ada9594b4d" providerId="LiveId" clId="{6B27B18B-42CC-48A8-9C59-584493DC082B}" dt="2023-04-06T07:32:19.826" v="1213" actId="478"/>
          <ac:spMkLst>
            <pc:docMk/>
            <pc:sldMk cId="2817550225" sldId="310"/>
            <ac:spMk id="6" creationId="{D631EC3F-33F0-6029-6E9D-C900E6CEBA27}"/>
          </ac:spMkLst>
        </pc:spChg>
        <pc:spChg chg="del mod">
          <ac:chgData name="delllvostro.3510@outlook.com" userId="9aaae2ada9594b4d" providerId="LiveId" clId="{6B27B18B-42CC-48A8-9C59-584493DC082B}" dt="2023-04-06T07:32:23.685" v="1216" actId="478"/>
          <ac:spMkLst>
            <pc:docMk/>
            <pc:sldMk cId="2817550225" sldId="310"/>
            <ac:spMk id="9" creationId="{E91DF371-29FE-89C9-8C41-23A3B94E071E}"/>
          </ac:spMkLst>
        </pc:spChg>
        <pc:spChg chg="mod">
          <ac:chgData name="delllvostro.3510@outlook.com" userId="9aaae2ada9594b4d" providerId="LiveId" clId="{6B27B18B-42CC-48A8-9C59-584493DC082B}" dt="2023-04-06T07:35:09.835" v="1571" actId="1076"/>
          <ac:spMkLst>
            <pc:docMk/>
            <pc:sldMk cId="2817550225" sldId="310"/>
            <ac:spMk id="10" creationId="{63E3921B-DC0C-A3FC-3D24-E9513AF8C631}"/>
          </ac:spMkLst>
        </pc:spChg>
        <pc:spChg chg="mod">
          <ac:chgData name="delllvostro.3510@outlook.com" userId="9aaae2ada9594b4d" providerId="LiveId" clId="{6B27B18B-42CC-48A8-9C59-584493DC082B}" dt="2023-04-06T07:35:13.748" v="1572" actId="1076"/>
          <ac:spMkLst>
            <pc:docMk/>
            <pc:sldMk cId="2817550225" sldId="310"/>
            <ac:spMk id="15" creationId="{D0132C91-CA9A-60B3-3C15-9F37C2B7BC6F}"/>
          </ac:spMkLst>
        </pc:spChg>
        <pc:spChg chg="add mod">
          <ac:chgData name="delllvostro.3510@outlook.com" userId="9aaae2ada9594b4d" providerId="LiveId" clId="{6B27B18B-42CC-48A8-9C59-584493DC082B}" dt="2023-04-13T02:18:10.338" v="2276" actId="14100"/>
          <ac:spMkLst>
            <pc:docMk/>
            <pc:sldMk cId="2817550225" sldId="310"/>
            <ac:spMk id="17" creationId="{31C173B0-D078-5459-AA65-97D1134B7FF8}"/>
          </ac:spMkLst>
        </pc:spChg>
        <pc:picChg chg="add del mod">
          <ac:chgData name="delllvostro.3510@outlook.com" userId="9aaae2ada9594b4d" providerId="LiveId" clId="{6B27B18B-42CC-48A8-9C59-584493DC082B}" dt="2023-04-13T02:18:31.555" v="2281" actId="478"/>
          <ac:picMkLst>
            <pc:docMk/>
            <pc:sldMk cId="2817550225" sldId="310"/>
            <ac:picMk id="6" creationId="{63FA1051-07AC-A086-5449-54F43BE516DC}"/>
          </ac:picMkLst>
        </pc:picChg>
        <pc:picChg chg="add del mod">
          <ac:chgData name="delllvostro.3510@outlook.com" userId="9aaae2ada9594b4d" providerId="LiveId" clId="{6B27B18B-42CC-48A8-9C59-584493DC082B}" dt="2023-04-13T02:19:03.546" v="2283" actId="478"/>
          <ac:picMkLst>
            <pc:docMk/>
            <pc:sldMk cId="2817550225" sldId="310"/>
            <ac:picMk id="18" creationId="{60438982-7BA5-5910-EB62-2284290DFA68}"/>
          </ac:picMkLst>
        </pc:picChg>
        <pc:picChg chg="add del mod">
          <ac:chgData name="delllvostro.3510@outlook.com" userId="9aaae2ada9594b4d" providerId="LiveId" clId="{6B27B18B-42CC-48A8-9C59-584493DC082B}" dt="2023-04-13T02:19:38.927" v="2286" actId="478"/>
          <ac:picMkLst>
            <pc:docMk/>
            <pc:sldMk cId="2817550225" sldId="310"/>
            <ac:picMk id="20" creationId="{27AECE3F-FF56-1B0A-C56D-382D636EBDA2}"/>
          </ac:picMkLst>
        </pc:picChg>
        <pc:picChg chg="add mod">
          <ac:chgData name="delllvostro.3510@outlook.com" userId="9aaae2ada9594b4d" providerId="LiveId" clId="{6B27B18B-42CC-48A8-9C59-584493DC082B}" dt="2023-04-13T02:20:13.390" v="2292" actId="14100"/>
          <ac:picMkLst>
            <pc:docMk/>
            <pc:sldMk cId="2817550225" sldId="310"/>
            <ac:picMk id="23" creationId="{97D177C8-F53F-3510-5589-C280D0423D4E}"/>
          </ac:picMkLst>
        </pc:picChg>
      </pc:sldChg>
      <pc:sldChg chg="new del">
        <pc:chgData name="delllvostro.3510@outlook.com" userId="9aaae2ada9594b4d" providerId="LiveId" clId="{6B27B18B-42CC-48A8-9C59-584493DC082B}" dt="2023-04-06T07:44:25.902" v="2228" actId="47"/>
        <pc:sldMkLst>
          <pc:docMk/>
          <pc:sldMk cId="160357037" sldId="3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770DF-234B-47B8-BEF1-387260314942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BCEC3-1CED-422C-9DF4-5164DF415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6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166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13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143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23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442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373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651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D2C41-D86D-492C-BBDE-8434BDAD07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51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8433-8B5E-DB8A-2A29-09F800C24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929F4-7319-A5C3-73BC-9B9260118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DE061-FE10-B795-346D-33A44688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766A7-DCC0-7792-FA68-D9CAED83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A34D5-8220-D422-9F9C-A1064428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6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180D-6FA8-3BC6-0641-7A6D4CD0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F9D00-7E80-9D97-EDD4-DBF5DB2C6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90E9B-2120-58D2-E522-07EBF7483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30E3E-202F-B839-6604-B6578633E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1D30B-969B-F20C-76C2-510D7A9F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8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143D-9523-F703-D5DA-FFB78B9A8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7C5D9-FB3F-F0C3-ADFF-702E3F64A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2D716-047E-DFB4-5A5E-00610C856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5D4A-FC39-8CA1-D22E-2CFC2E49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25B62-22E8-2EBD-CCDC-7E03F3B8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8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E484-045F-70EB-32D1-A1AE47BD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66C4D-0BA3-C9D0-720D-2D2B19F0C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78DE9-1C5F-5CEA-262A-8FC1ACE7D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0B93A-7999-7585-D0B2-9A180A1D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94F3E-A927-AD8C-1ED7-F68B00FAE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AE264-F0E0-AFA2-12B3-2F7BA07F9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8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ADF9-C4E8-2934-62E5-501B6F48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EE24E-FA7E-FCD2-7506-909459E19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51373-1A39-85B1-3D17-5DE415EDB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FCA91B-EDD6-0C93-4C0A-A884F8B45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DE88E7-0B59-6154-2465-64A1E46C83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39A28F-2760-BB5D-7F47-749C19D5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76D02A-4E51-C9B2-56F0-F4A33A8D7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811755-77CD-CC88-7DDF-8AD45F64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7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DE81A-B6FB-23CD-524D-43A469D5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927682-9C33-02AA-F910-48A538E4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AAE02-9E1A-1B11-B929-D4815C9FE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DA816-A94D-421E-8FB4-76EE83DE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24679-CCC7-C85B-F1A2-E904B535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1145-12A6-31E0-6F17-1043BD50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90D60-66B3-AE4C-0437-76303799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F829-F7C5-F7F2-7FA9-C690A0187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0FD58-5F7C-4FE5-8A3B-514F0BF35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3567E-A0ED-56AF-ADAF-B6639AB14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3F50C-059A-18B5-688D-1ED8516D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ED137-3205-2E4A-48FF-6DBD63A3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7EF80-A3A8-98D2-EDAA-564AE206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9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7E038-AE4B-03F2-7365-CC16792DF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C5AB62-A303-60AB-D3F4-DFE7F88E1D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0F249-7BE7-8ED7-7183-ACB3CD624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18FD8-F557-7D0A-C780-A44310D6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08881-7B2A-F17F-3323-9EDB7FF0D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5072C-62A7-7DF7-EF17-60100FA7E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4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48D9C-9713-11C2-A929-49A09718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AA25AE-A74C-CECA-F883-C99EBD821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1C276-DEBF-22A7-C91D-6EB7AEF9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90637-DEE5-1435-F76F-C00F6BC2F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22DA5-AA5B-A1EA-02EC-16E08BB10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359356-D7D7-4C91-56E8-42AC45514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D29BE-49C4-33C0-F175-2AAD1AED5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A8593-3AAE-D7D3-B4CB-BD6F00DD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15555-7396-5505-FBDA-0D7EA079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CEF75-A4D8-1A6E-96F4-91CBE616A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9C005-AC4F-39BB-B189-89C8B5F29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B6B87-1D5F-B392-74F1-E36DAF5E8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E6AC8-D8E2-F280-5E57-CF524C2E9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5D694-996A-4C51-B2D0-40E6AF49DE5F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A0327-F184-7FCA-50C6-43137B392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2445D-A22C-82A4-ADE0-1432E97D7A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E9E5-4915-47EE-A6D7-0DB738F8E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1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30013-BBCD-8687-953D-EFD6D0650D69}"/>
              </a:ext>
            </a:extLst>
          </p:cNvPr>
          <p:cNvSpPr/>
          <p:nvPr/>
        </p:nvSpPr>
        <p:spPr>
          <a:xfrm>
            <a:off x="1549553" y="1465106"/>
            <a:ext cx="927395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CHÀO MỪNG CÁC CÔ VÀ CÁC EM ĐẾN VỚI TIẾT HỌC NGÀY HÔM NAY</a:t>
            </a:r>
          </a:p>
        </p:txBody>
      </p:sp>
    </p:spTree>
    <p:extLst>
      <p:ext uri="{BB962C8B-B14F-4D97-AF65-F5344CB8AC3E}">
        <p14:creationId xmlns:p14="http://schemas.microsoft.com/office/powerpoint/2010/main" val="181138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l-PL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VĂN BẢN 2: </a:t>
            </a:r>
            <a:r>
              <a:rPr lang="pl-PL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 MUỐN LÀ MỘT CÁI CÂY </a:t>
            </a:r>
            <a:r>
              <a:rPr lang="pl-PL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(VÕ THU HƯƠNG) 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77443" y="643011"/>
            <a:ext cx="1811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Khởi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58" y="2248524"/>
            <a:ext cx="2698198" cy="34509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8427" y="1328352"/>
            <a:ext cx="2570252" cy="24414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5129" y="2184175"/>
            <a:ext cx="2750475" cy="25398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r="17484"/>
          <a:stretch/>
        </p:blipFill>
        <p:spPr>
          <a:xfrm>
            <a:off x="9018052" y="3757630"/>
            <a:ext cx="2719894" cy="219631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l="4078" t="7604" r="5359" b="13125"/>
          <a:stretch/>
        </p:blipFill>
        <p:spPr>
          <a:xfrm>
            <a:off x="2113613" y="1379095"/>
            <a:ext cx="5651292" cy="49467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Rectangle 14"/>
          <p:cNvSpPr/>
          <p:nvPr/>
        </p:nvSpPr>
        <p:spPr>
          <a:xfrm>
            <a:off x="3338476" y="2653659"/>
            <a:ext cx="3677934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vi-VN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Chia sẻ ngắn gọn kỉ niệm của em gắn bó với kỉ vật ấy.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0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6C0FE9-4080-8838-681D-0973A96F3C86}"/>
              </a:ext>
            </a:extLst>
          </p:cNvPr>
          <p:cNvSpPr/>
          <p:nvPr/>
        </p:nvSpPr>
        <p:spPr>
          <a:xfrm>
            <a:off x="1569704" y="1076324"/>
            <a:ext cx="79362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VĂN BẢN 2: CON MUỐN LÀM MỘT CÁI CÂY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46EB59-AD7F-FD90-9541-1A30E1A8779E}"/>
              </a:ext>
            </a:extLst>
          </p:cNvPr>
          <p:cNvSpPr txBox="1">
            <a:spLocks/>
          </p:cNvSpPr>
          <p:nvPr/>
        </p:nvSpPr>
        <p:spPr>
          <a:xfrm>
            <a:off x="6667500" y="2601170"/>
            <a:ext cx="3742929" cy="1007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Võ Thu </a:t>
            </a:r>
            <a:r>
              <a:rPr lang="en-US" sz="32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</a:p>
        </p:txBody>
      </p:sp>
    </p:spTree>
    <p:extLst>
      <p:ext uri="{BB962C8B-B14F-4D97-AF65-F5344CB8AC3E}">
        <p14:creationId xmlns:p14="http://schemas.microsoft.com/office/powerpoint/2010/main" val="323935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04944" y="1130301"/>
            <a:ext cx="5914517" cy="1539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5000"/>
              </a:lnSpc>
              <a:spcAft>
                <a:spcPts val="0"/>
              </a:spcAft>
              <a:buAutoNum type="romanUcPeriod"/>
              <a:tabLst>
                <a:tab pos="1386840" algn="l"/>
              </a:tabLst>
            </a:pPr>
            <a:r>
              <a:rPr lang="pt-BR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Trải nghiệm cùng văn bản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386840" algn="l"/>
              </a:tabLst>
            </a:pPr>
            <a:r>
              <a:rPr lang="pt-BR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Đọc, chú thích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386840" algn="l"/>
              </a:tabLst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2.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Tác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giả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 Võ Thu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</a:rPr>
              <a:t>Hương</a:t>
            </a:r>
            <a:endParaRPr lang="en-US" sz="280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81139" y="5659231"/>
            <a:ext cx="2632884" cy="754378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386840" algn="l"/>
              </a:tabLst>
            </a:pPr>
            <a:r>
              <a:rPr lang="en-US" sz="2800" dirty="0" err="1">
                <a:solidFill>
                  <a:srgbClr val="0D0D0D"/>
                </a:solidFill>
                <a:latin typeface="Times New Roman" panose="02020603050405020304" pitchFamily="18" charset="0"/>
                <a:ea typeface="MS Mincho"/>
              </a:rPr>
              <a:t>Sinh</a:t>
            </a:r>
            <a:r>
              <a:rPr lang="en-US" sz="2800" dirty="0">
                <a:solidFill>
                  <a:srgbClr val="0D0D0D"/>
                </a:solidFill>
                <a:latin typeface="Times New Roman" panose="02020603050405020304" pitchFamily="18" charset="0"/>
                <a:ea typeface="MS Mincho"/>
              </a:rPr>
              <a:t> </a:t>
            </a:r>
            <a:r>
              <a:rPr lang="en-US" sz="2800" dirty="0" err="1">
                <a:solidFill>
                  <a:srgbClr val="0D0D0D"/>
                </a:solidFill>
                <a:latin typeface="Times New Roman" panose="02020603050405020304" pitchFamily="18" charset="0"/>
                <a:ea typeface="MS Mincho"/>
              </a:rPr>
              <a:t>năm</a:t>
            </a:r>
            <a:r>
              <a:rPr lang="en-US" sz="2800" dirty="0">
                <a:solidFill>
                  <a:srgbClr val="0D0D0D"/>
                </a:solidFill>
                <a:latin typeface="Times New Roman" panose="02020603050405020304" pitchFamily="18" charset="0"/>
                <a:ea typeface="MS Mincho"/>
              </a:rPr>
              <a:t> 1983.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53339" y="2001529"/>
            <a:ext cx="7016620" cy="1680482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vi-VN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Quê quán: Huyện Đô Lương, tỉnh Nghệ An.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nay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đang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sống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tại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phố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Hồ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Chí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Minh.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53339" y="3956180"/>
            <a:ext cx="7128588" cy="2292092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vi-VN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 tác giả của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nhiều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cuốn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sách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dành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4A4A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thiếu nhi với nhiều truyện ngắn, truyện dài như:</a:t>
            </a:r>
            <a:r>
              <a:rPr lang="vi-VN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Qua một khúc sông</a:t>
            </a:r>
            <a:r>
              <a:rPr lang="vi-VN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(tập truyện ngắn);  </a:t>
            </a:r>
            <a:r>
              <a:rPr lang="vi-VN" sz="28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Đó là tình yêu</a:t>
            </a:r>
            <a:r>
              <a:rPr lang="vi-VN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(tập truyện ngắn, NXB Trẻ)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vi-VN" sz="28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 qua ngày bão</a:t>
            </a:r>
            <a:r>
              <a:rPr lang="vi-VN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(truyện dài)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887" y="2621583"/>
            <a:ext cx="3386953" cy="296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4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56" y="1104841"/>
            <a:ext cx="11184772" cy="515941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63014" y="1200812"/>
            <a:ext cx="6635086" cy="548099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MS Mincho"/>
              </a:rPr>
              <a:t>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Tác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phẩm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“Con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muốn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làm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cái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cây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507555" y="1932139"/>
            <a:ext cx="5747845" cy="989351"/>
          </a:xfrm>
          <a:prstGeom prst="doubleWav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a) Xuất xứ: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Trích 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cuốn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vi-VN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Góc nhỏ yêu thương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NXB Kim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2018).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1" name="Double Wave 20"/>
          <p:cNvSpPr/>
          <p:nvPr/>
        </p:nvSpPr>
        <p:spPr>
          <a:xfrm>
            <a:off x="298396" y="3052405"/>
            <a:ext cx="6450103" cy="920037"/>
          </a:xfrm>
          <a:prstGeom prst="doubleWave">
            <a:avLst>
              <a:gd name="adj1" fmla="val 6250"/>
              <a:gd name="adj2" fmla="val 17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b) Thể loại: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Truyện ngắn.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PPBĐ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miêu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tả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7871610" y="1328353"/>
            <a:ext cx="2421229" cy="979638"/>
          </a:xfrm>
          <a:prstGeom prst="round2DiagRect">
            <a:avLst>
              <a:gd name="adj1" fmla="val 34475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cục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vi-VN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 phần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23" name="Double Wave 22"/>
          <p:cNvSpPr/>
          <p:nvPr/>
        </p:nvSpPr>
        <p:spPr>
          <a:xfrm>
            <a:off x="6944224" y="2503695"/>
            <a:ext cx="4552379" cy="1935086"/>
          </a:xfrm>
          <a:prstGeom prst="doubleWav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Phần 1 (Từ đầu đến </a:t>
            </a:r>
            <a:r>
              <a:rPr kumimoji="0" lang="vi-VN" sz="2800" b="0" i="1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cười rất hiền lành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): Kí ức tuổi thơ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cháu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bên ông và cây ổi.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4" name="Double Wave 23"/>
          <p:cNvSpPr/>
          <p:nvPr/>
        </p:nvSpPr>
        <p:spPr>
          <a:xfrm>
            <a:off x="6915721" y="4532238"/>
            <a:ext cx="4552379" cy="1703462"/>
          </a:xfrm>
          <a:prstGeom prst="doubleWav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Phần 2 (Còn lại): Cây ổi và ước muốn của đứa cháu ở thời điểm hiện tại.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7432" y="4159399"/>
            <a:ext cx="5768089" cy="2215991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1386840" algn="l"/>
              </a:tabLst>
            </a:pP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d) </a:t>
            </a:r>
            <a:r>
              <a:rPr lang="en-US" sz="24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Đề</a:t>
            </a: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tài</a:t>
            </a: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sz="24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vi-VN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Truyện kể về kỉ niệm thời thơ ấu gắn liền với thiên nhiên, với ông nội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cậu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sự cô đơn hiện tại khi xa rời không gian sống quen thuộc.</a:t>
            </a:r>
            <a:endParaRPr lang="en-US" sz="2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01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10" grpId="0" animBg="1"/>
      <p:bldP spid="23" grpId="0" animBg="1"/>
      <p:bldP spid="2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130629" y="835818"/>
            <a:ext cx="11770859" cy="6010813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258579" y="1028700"/>
            <a:ext cx="4444049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II.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Suy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ngẫm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phản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hồi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258578" y="1627587"/>
            <a:ext cx="5902379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Nhân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nội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3E3921B-DC0C-A3FC-3D24-E9513AF8C631}"/>
              </a:ext>
            </a:extLst>
          </p:cNvPr>
          <p:cNvSpPr/>
          <p:nvPr/>
        </p:nvSpPr>
        <p:spPr>
          <a:xfrm>
            <a:off x="258578" y="5279975"/>
            <a:ext cx="1062427" cy="98264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0132C91-CA9A-60B3-3C15-9F37C2B7BC6F}"/>
              </a:ext>
            </a:extLst>
          </p:cNvPr>
          <p:cNvSpPr/>
          <p:nvPr/>
        </p:nvSpPr>
        <p:spPr>
          <a:xfrm>
            <a:off x="1421955" y="5344896"/>
            <a:ext cx="9788541" cy="85940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cháu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quà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cháu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16F9DD-27F5-E31A-A60F-9BE85B0C72D5}"/>
              </a:ext>
            </a:extLst>
          </p:cNvPr>
          <p:cNvSpPr txBox="1">
            <a:spLocks/>
          </p:cNvSpPr>
          <p:nvPr/>
        </p:nvSpPr>
        <p:spPr>
          <a:xfrm>
            <a:off x="619521" y="2421040"/>
            <a:ext cx="7451459" cy="91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đứa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bụng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trèo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98A006-0B84-5D77-490D-0626EA6C04F7}"/>
              </a:ext>
            </a:extLst>
          </p:cNvPr>
          <p:cNvSpPr txBox="1">
            <a:spLocks/>
          </p:cNvSpPr>
          <p:nvPr/>
        </p:nvSpPr>
        <p:spPr>
          <a:xfrm>
            <a:off x="619521" y="3209038"/>
            <a:ext cx="7604032" cy="1054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Bum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bấm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1C173B0-D078-5459-AA65-97D1134B7FF8}"/>
              </a:ext>
            </a:extLst>
          </p:cNvPr>
          <p:cNvSpPr txBox="1">
            <a:spLocks/>
          </p:cNvSpPr>
          <p:nvPr/>
        </p:nvSpPr>
        <p:spPr>
          <a:xfrm>
            <a:off x="619521" y="4103235"/>
            <a:ext cx="7252089" cy="1054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ghế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đẩu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trông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chừng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7D177C8-F53F-3510-5589-C280D0423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147" y="1028700"/>
            <a:ext cx="3519479" cy="323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5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10" grpId="0" animBg="1"/>
      <p:bldP spid="15" grpId="0" animBg="1"/>
      <p:bldP spid="3" grpId="0"/>
      <p:bldP spid="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258579" y="1028700"/>
            <a:ext cx="4500033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II.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Suy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ngẫm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phản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hồi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258578" y="1627587"/>
            <a:ext cx="4267805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Nhân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cậu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bé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E5810-3138-BB31-6881-6D2AF96C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997" y="2244856"/>
            <a:ext cx="4878745" cy="57712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Khi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en-US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E41D42-B9E8-63EB-53A0-73EB31282569}"/>
              </a:ext>
            </a:extLst>
          </p:cNvPr>
          <p:cNvSpPr txBox="1">
            <a:spLocks/>
          </p:cNvSpPr>
          <p:nvPr/>
        </p:nvSpPr>
        <p:spPr>
          <a:xfrm>
            <a:off x="310045" y="3321992"/>
            <a:ext cx="7913508" cy="3467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32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Kể cho bạn bè nghe về nguyên nhân ra đời của 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vi-VN" sz="32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ổi.</a:t>
            </a:r>
            <a:endParaRPr lang="en-US" sz="3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CBAB31-1BDF-DBC9-53B7-CCFF6F94A303}"/>
              </a:ext>
            </a:extLst>
          </p:cNvPr>
          <p:cNvSpPr txBox="1">
            <a:spLocks/>
          </p:cNvSpPr>
          <p:nvPr/>
        </p:nvSpPr>
        <p:spPr>
          <a:xfrm>
            <a:off x="258578" y="4467087"/>
            <a:ext cx="8897574" cy="577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rủ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16241F-0C9D-737D-AA0D-1F47FBAD3735}"/>
              </a:ext>
            </a:extLst>
          </p:cNvPr>
          <p:cNvSpPr txBox="1">
            <a:spLocks/>
          </p:cNvSpPr>
          <p:nvPr/>
        </p:nvSpPr>
        <p:spPr>
          <a:xfrm>
            <a:off x="310045" y="3590235"/>
            <a:ext cx="8319205" cy="988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khoe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5BCAED4-655F-3249-5812-5B3BD25ECC58}"/>
              </a:ext>
            </a:extLst>
          </p:cNvPr>
          <p:cNvSpPr/>
          <p:nvPr/>
        </p:nvSpPr>
        <p:spPr>
          <a:xfrm>
            <a:off x="651931" y="5234253"/>
            <a:ext cx="858416" cy="69736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A27B85C-092A-2737-051F-A33A9D814C99}"/>
              </a:ext>
            </a:extLst>
          </p:cNvPr>
          <p:cNvSpPr/>
          <p:nvPr/>
        </p:nvSpPr>
        <p:spPr>
          <a:xfrm>
            <a:off x="1700940" y="5113085"/>
            <a:ext cx="9094578" cy="91624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49FE13-5BAC-10DE-9F60-064BC2569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062" y="916761"/>
            <a:ext cx="4048231" cy="296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6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2" grpId="0"/>
      <p:bldP spid="6" grpId="0"/>
      <p:bldP spid="9" grpId="0"/>
      <p:bldP spid="10" grpId="0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102637" y="835818"/>
            <a:ext cx="11798851" cy="6022182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258579" y="1028700"/>
            <a:ext cx="4500033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II.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Suy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ngẫm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phản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hồi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258578" y="1627587"/>
            <a:ext cx="4267805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Nhân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cậu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bé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E5810-3138-BB31-6881-6D2AF96C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880" y="2173794"/>
            <a:ext cx="8052318" cy="95555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Khi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endParaRPr lang="en-US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BDB725-FD87-8212-BF7A-A134A837E96E}"/>
              </a:ext>
            </a:extLst>
          </p:cNvPr>
          <p:cNvSpPr txBox="1">
            <a:spLocks/>
          </p:cNvSpPr>
          <p:nvPr/>
        </p:nvSpPr>
        <p:spPr>
          <a:xfrm>
            <a:off x="442458" y="2869502"/>
            <a:ext cx="9718796" cy="577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967C30E-4E6E-DE15-3F8C-27F483AF9ED5}"/>
              </a:ext>
            </a:extLst>
          </p:cNvPr>
          <p:cNvSpPr txBox="1">
            <a:spLocks/>
          </p:cNvSpPr>
          <p:nvPr/>
        </p:nvSpPr>
        <p:spPr>
          <a:xfrm>
            <a:off x="436991" y="3416228"/>
            <a:ext cx="7715998" cy="577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612EA7-A0C8-76B1-9F43-10232E94B76C}"/>
              </a:ext>
            </a:extLst>
          </p:cNvPr>
          <p:cNvSpPr txBox="1">
            <a:spLocks/>
          </p:cNvSpPr>
          <p:nvPr/>
        </p:nvSpPr>
        <p:spPr>
          <a:xfrm>
            <a:off x="436991" y="3983632"/>
            <a:ext cx="7715998" cy="577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mơ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524B1B4-69BF-ED18-836E-88C405A1100F}"/>
              </a:ext>
            </a:extLst>
          </p:cNvPr>
          <p:cNvSpPr txBox="1">
            <a:spLocks/>
          </p:cNvSpPr>
          <p:nvPr/>
        </p:nvSpPr>
        <p:spPr>
          <a:xfrm>
            <a:off x="413616" y="4586445"/>
            <a:ext cx="11176891" cy="955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Khi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toe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toét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4786044-4AC7-3C04-DD56-1F6316F650C4}"/>
              </a:ext>
            </a:extLst>
          </p:cNvPr>
          <p:cNvSpPr/>
          <p:nvPr/>
        </p:nvSpPr>
        <p:spPr>
          <a:xfrm>
            <a:off x="506756" y="5541998"/>
            <a:ext cx="1104481" cy="9628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E84802-ACCF-80D9-217F-C7817FCA7F32}"/>
              </a:ext>
            </a:extLst>
          </p:cNvPr>
          <p:cNvSpPr/>
          <p:nvPr/>
        </p:nvSpPr>
        <p:spPr>
          <a:xfrm>
            <a:off x="1704376" y="5513015"/>
            <a:ext cx="9072481" cy="11269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Bum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nhạy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nỗi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ổi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endParaRPr lang="en-US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8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2" grpId="0"/>
      <p:bldP spid="3" grpId="0"/>
      <p:bldP spid="6" grpId="0"/>
      <p:bldP spid="9" grpId="0"/>
      <p:bldP spid="10" grpId="0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258580" y="1028700"/>
            <a:ext cx="4434718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II.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Suy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ngẫm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phản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hồi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258578" y="1627587"/>
            <a:ext cx="4695977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Nhân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cậu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Bum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32010" y="2335606"/>
            <a:ext cx="606448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Bum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phải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cậu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bé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hạnh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phúc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48637"/>
              </p:ext>
            </p:extLst>
          </p:nvPr>
        </p:nvGraphicFramePr>
        <p:xfrm>
          <a:off x="442458" y="2934493"/>
          <a:ext cx="11122349" cy="3115117"/>
        </p:xfrm>
        <a:graphic>
          <a:graphicData uri="http://schemas.openxmlformats.org/drawingml/2006/table">
            <a:tbl>
              <a:tblPr firstRow="1" firstCol="1" bandRow="1"/>
              <a:tblGrid>
                <a:gridCol w="5486416">
                  <a:extLst>
                    <a:ext uri="{9D8B030D-6E8A-4147-A177-3AD203B41FA5}">
                      <a16:colId xmlns:a16="http://schemas.microsoft.com/office/drawing/2014/main" val="102938813"/>
                    </a:ext>
                  </a:extLst>
                </a:gridCol>
                <a:gridCol w="5635933">
                  <a:extLst>
                    <a:ext uri="{9D8B030D-6E8A-4147-A177-3AD203B41FA5}">
                      <a16:colId xmlns:a16="http://schemas.microsoft.com/office/drawing/2014/main" val="182418289"/>
                    </a:ext>
                  </a:extLst>
                </a:gridCol>
              </a:tblGrid>
              <a:tr h="323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hạnh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phúc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en-US" sz="2000" dirty="0">
                          <a:effectLst/>
                          <a:latin typeface="Segoe UI Symbol" panose="020B0502040204020203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😊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FF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Bum không hạnh phúc </a:t>
                      </a:r>
                      <a:r>
                        <a:rPr lang="en-US" sz="2000">
                          <a:effectLst/>
                          <a:latin typeface="Segoe UI Symbol" panose="020B0502040204020203" pitchFamily="34" charset="0"/>
                          <a:ea typeface="Times New Roman" panose="02020603050405020304" pitchFamily="18" charset="0"/>
                          <a:cs typeface="Segoe UI Symbol" panose="020B0502040204020203" pitchFamily="34" charset="0"/>
                        </a:rPr>
                        <a:t>☹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FF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345101"/>
                  </a:ext>
                </a:extLst>
              </a:tr>
              <a:tr h="2791333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tuổi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ấu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hồn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nhiên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đùa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nghịch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bạn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ông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cháu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cháu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hiểu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cháu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trồng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cả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ổi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chú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leo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trèo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bố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mẹ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hiểu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nên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biết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buồn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cố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gắng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trồng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ổi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rủ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bạn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bè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cũ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Bum,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dù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đình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chỗ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ở.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535" marR="595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mất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ông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bạn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luôn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cạnh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ấu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Bum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bạn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bè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cũ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cây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ổi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thân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thơ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ấu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nên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giác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lạc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lõng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đình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Bố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mẹ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bận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bịu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ít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để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Bum,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nhất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nỗi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buồn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hồn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con.</a:t>
                      </a:r>
                    </a:p>
                  </a:txBody>
                  <a:tcPr marL="59535" marR="595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125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5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990" y="655151"/>
            <a:ext cx="3576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258579" y="1028700"/>
            <a:ext cx="4425387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II.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Suy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ngẫm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phản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hồi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258579" y="1627587"/>
            <a:ext cx="4593340" cy="764498"/>
          </a:xfrm>
          <a:prstGeom prst="stripedRightArrow">
            <a:avLst>
              <a:gd name="adj1" fmla="val 70158"/>
              <a:gd name="adj2" fmla="val 4244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8684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Nhân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cậu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Bum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60400" y="3033756"/>
            <a:ext cx="2382604" cy="2458387"/>
          </a:xfrm>
          <a:prstGeom prst="rightArrow">
            <a:avLst>
              <a:gd name="adj1" fmla="val 74390"/>
              <a:gd name="adj2" fmla="val 3247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Tác giả muốn gửi gắm thông điệp: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3209767" y="2498239"/>
            <a:ext cx="7858618" cy="107103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Trẻ em cần được lớn lên trong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tình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yêu thương, chăm sóc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thân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 kết nối với bạn bè.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3209767" y="3748684"/>
            <a:ext cx="7801879" cy="1011958"/>
          </a:xfrm>
          <a:prstGeom prst="round2DiagRect">
            <a:avLst>
              <a:gd name="adj1" fmla="val 121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Trẻ em cần được sống một tuổi thơ đầy ắp niềm vui, được chơi đùa, nghịch ngợm đúng với lứa tuổi.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ound Diagonal Corner Rectangle 18"/>
          <p:cNvSpPr/>
          <p:nvPr/>
        </p:nvSpPr>
        <p:spPr>
          <a:xfrm>
            <a:off x="3209767" y="4940051"/>
            <a:ext cx="7851838" cy="1050716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Trẻ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ần được thấu hiểu, lắng nghe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sẻ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 cảm xúc bên trong.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1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88048" y="655151"/>
            <a:ext cx="1752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Luyện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507555" y="1513925"/>
            <a:ext cx="4433966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Nhiệm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sơ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Venn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giống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khác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nhau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hành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suy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nghĩ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tâm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trạng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Đa-ni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truyện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ngắn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Lẵng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”)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Bum (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truyện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ngắn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“Con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muốn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”).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967" y="1299898"/>
            <a:ext cx="6899171" cy="458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9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88048" y="655151"/>
            <a:ext cx="1752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Luyện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tập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60400" y="1244706"/>
          <a:ext cx="10807701" cy="4878898"/>
        </p:xfrm>
        <a:graphic>
          <a:graphicData uri="http://schemas.openxmlformats.org/drawingml/2006/table">
            <a:tbl>
              <a:tblPr firstRow="1" firstCol="1" bandRow="1"/>
              <a:tblGrid>
                <a:gridCol w="2487534">
                  <a:extLst>
                    <a:ext uri="{9D8B030D-6E8A-4147-A177-3AD203B41FA5}">
                      <a16:colId xmlns:a16="http://schemas.microsoft.com/office/drawing/2014/main" val="4100493482"/>
                    </a:ext>
                  </a:extLst>
                </a:gridCol>
                <a:gridCol w="3777522">
                  <a:extLst>
                    <a:ext uri="{9D8B030D-6E8A-4147-A177-3AD203B41FA5}">
                      <a16:colId xmlns:a16="http://schemas.microsoft.com/office/drawing/2014/main" val="140561238"/>
                    </a:ext>
                  </a:extLst>
                </a:gridCol>
                <a:gridCol w="637364">
                  <a:extLst>
                    <a:ext uri="{9D8B030D-6E8A-4147-A177-3AD203B41FA5}">
                      <a16:colId xmlns:a16="http://schemas.microsoft.com/office/drawing/2014/main" val="603829996"/>
                    </a:ext>
                  </a:extLst>
                </a:gridCol>
                <a:gridCol w="3905281">
                  <a:extLst>
                    <a:ext uri="{9D8B030D-6E8A-4147-A177-3AD203B41FA5}">
                      <a16:colId xmlns:a16="http://schemas.microsoft.com/office/drawing/2014/main" val="37079213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 sánh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Nhân vật Đa-ni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Nhân vật Bum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914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Giống nhau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3855" algn="l"/>
                        </a:tabLs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Cả 2 nhân vật đều có đời sống tâm hồn phong phú nhạy cảm, giàu yêu thương.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3341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Khác nhau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Cô gái xinh đẹp, trong sáng.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Chú bé hồn nhiên, ngây thơ, tinh nghịch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7092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Cô gái yêu đời và biết ơn những điều tốt đẹp mà minh đón nhận từ cuộc đời.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Chú bé giàu tinh cảm, yêu ông, yêu bạn bè, yêu cây ổi - người bạn đặc biệt thời thơ ấu.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4773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Cô gái ờ lứa tuổi trưởng thành, lãng mạn, tinh tế, có đời sống nội tàm sâu sắc, phong phù.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Chú bé có nhiều nỗi buồn, sự cô đơn khi bị xa cách với bạn bè cũ, không gian cũ gắn với tuổi thơ.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988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669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72018" y="643011"/>
            <a:ext cx="1784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Vận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2067805" y="1301475"/>
            <a:ext cx="7992890" cy="2178910"/>
            <a:chOff x="1461743" y="2064164"/>
            <a:chExt cx="7992890" cy="2178910"/>
          </a:xfrm>
        </p:grpSpPr>
        <p:sp>
          <p:nvSpPr>
            <p:cNvPr id="17" name="Freeform 16"/>
            <p:cNvSpPr/>
            <p:nvPr/>
          </p:nvSpPr>
          <p:spPr>
            <a:xfrm>
              <a:off x="2684017" y="2863978"/>
              <a:ext cx="6770616" cy="1379096"/>
            </a:xfrm>
            <a:custGeom>
              <a:avLst/>
              <a:gdLst>
                <a:gd name="connsiteX0" fmla="*/ 0 w 3449749"/>
                <a:gd name="connsiteY0" fmla="*/ 154200 h 925179"/>
                <a:gd name="connsiteX1" fmla="*/ 154200 w 3449749"/>
                <a:gd name="connsiteY1" fmla="*/ 0 h 925179"/>
                <a:gd name="connsiteX2" fmla="*/ 3295549 w 3449749"/>
                <a:gd name="connsiteY2" fmla="*/ 0 h 925179"/>
                <a:gd name="connsiteX3" fmla="*/ 3449749 w 3449749"/>
                <a:gd name="connsiteY3" fmla="*/ 154200 h 925179"/>
                <a:gd name="connsiteX4" fmla="*/ 3449749 w 3449749"/>
                <a:gd name="connsiteY4" fmla="*/ 770979 h 925179"/>
                <a:gd name="connsiteX5" fmla="*/ 3295549 w 3449749"/>
                <a:gd name="connsiteY5" fmla="*/ 925179 h 925179"/>
                <a:gd name="connsiteX6" fmla="*/ 154200 w 3449749"/>
                <a:gd name="connsiteY6" fmla="*/ 925179 h 925179"/>
                <a:gd name="connsiteX7" fmla="*/ 0 w 3449749"/>
                <a:gd name="connsiteY7" fmla="*/ 770979 h 925179"/>
                <a:gd name="connsiteX8" fmla="*/ 0 w 3449749"/>
                <a:gd name="connsiteY8" fmla="*/ 154200 h 92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9749" h="925179">
                  <a:moveTo>
                    <a:pt x="0" y="154200"/>
                  </a:moveTo>
                  <a:cubicBezTo>
                    <a:pt x="0" y="69038"/>
                    <a:pt x="69038" y="0"/>
                    <a:pt x="154200" y="0"/>
                  </a:cubicBezTo>
                  <a:lnTo>
                    <a:pt x="3295549" y="0"/>
                  </a:lnTo>
                  <a:cubicBezTo>
                    <a:pt x="3380711" y="0"/>
                    <a:pt x="3449749" y="69038"/>
                    <a:pt x="3449749" y="154200"/>
                  </a:cubicBezTo>
                  <a:lnTo>
                    <a:pt x="3449749" y="770979"/>
                  </a:lnTo>
                  <a:cubicBezTo>
                    <a:pt x="3449749" y="856141"/>
                    <a:pt x="3380711" y="925179"/>
                    <a:pt x="3295549" y="925179"/>
                  </a:cubicBezTo>
                  <a:lnTo>
                    <a:pt x="154200" y="925179"/>
                  </a:lnTo>
                  <a:cubicBezTo>
                    <a:pt x="69038" y="925179"/>
                    <a:pt x="0" y="856141"/>
                    <a:pt x="0" y="770979"/>
                  </a:cubicBezTo>
                  <a:lnTo>
                    <a:pt x="0" y="154200"/>
                  </a:lnTo>
                  <a:close/>
                </a:path>
              </a:pathLst>
            </a:cu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5361" tIns="94694" rIns="94694" bIns="94694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 đã bao giờ làm việc gì đem lại niềm vui cho người khác hay chưa? Đó là việc làm gì và lúc đó em có cảm thấythế nào? </a:t>
              </a:r>
              <a:endParaRPr lang="en-US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61743" y="2064164"/>
              <a:ext cx="1599390" cy="1599629"/>
            </a:xfrm>
            <a:prstGeom prst="ellipse">
              <a:avLst/>
            </a:prstGeom>
            <a:blipFill>
              <a:blip r:embed="rId6"/>
              <a:srcRect/>
              <a:stretch>
                <a:fillRect l="-33000" r="-33000"/>
              </a:stretch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9806" y="3638335"/>
            <a:ext cx="3788889" cy="221504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5315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228600" y="835818"/>
            <a:ext cx="11672888" cy="5650707"/>
          </a:xfrm>
          <a:prstGeom prst="frame">
            <a:avLst>
              <a:gd name="adj1" fmla="val 194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21314" t="20941" r="21005" b="17581"/>
          <a:stretch/>
        </p:blipFill>
        <p:spPr>
          <a:xfrm>
            <a:off x="4150237" y="6332875"/>
            <a:ext cx="3878825" cy="4572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0" y="-19770"/>
            <a:ext cx="12192000" cy="717831"/>
          </a:xfrm>
          <a:custGeom>
            <a:avLst/>
            <a:gdLst>
              <a:gd name="connsiteX0" fmla="*/ 0 w 12192000"/>
              <a:gd name="connsiteY0" fmla="*/ 0 h 717831"/>
              <a:gd name="connsiteX1" fmla="*/ 12192000 w 12192000"/>
              <a:gd name="connsiteY1" fmla="*/ 0 h 717831"/>
              <a:gd name="connsiteX2" fmla="*/ 12192000 w 12192000"/>
              <a:gd name="connsiteY2" fmla="*/ 717831 h 717831"/>
              <a:gd name="connsiteX3" fmla="*/ 11511351 w 12192000"/>
              <a:gd name="connsiteY3" fmla="*/ 717831 h 717831"/>
              <a:gd name="connsiteX4" fmla="*/ 11518490 w 12192000"/>
              <a:gd name="connsiteY4" fmla="*/ 682468 h 717831"/>
              <a:gd name="connsiteX5" fmla="*/ 11518490 w 12192000"/>
              <a:gd name="connsiteY5" fmla="*/ 177649 h 717831"/>
              <a:gd name="connsiteX6" fmla="*/ 11392281 w 12192000"/>
              <a:gd name="connsiteY6" fmla="*/ 51440 h 717831"/>
              <a:gd name="connsiteX7" fmla="*/ 1645293 w 12192000"/>
              <a:gd name="connsiteY7" fmla="*/ 51440 h 717831"/>
              <a:gd name="connsiteX8" fmla="*/ 1519084 w 12192000"/>
              <a:gd name="connsiteY8" fmla="*/ 177649 h 717831"/>
              <a:gd name="connsiteX9" fmla="*/ 1519084 w 12192000"/>
              <a:gd name="connsiteY9" fmla="*/ 682468 h 717831"/>
              <a:gd name="connsiteX10" fmla="*/ 1526223 w 12192000"/>
              <a:gd name="connsiteY10" fmla="*/ 717831 h 717831"/>
              <a:gd name="connsiteX11" fmla="*/ 0 w 12192000"/>
              <a:gd name="connsiteY11" fmla="*/ 717831 h 717831"/>
              <a:gd name="connsiteX12" fmla="*/ 0 w 12192000"/>
              <a:gd name="connsiteY12" fmla="*/ 0 h 71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717831">
                <a:moveTo>
                  <a:pt x="0" y="0"/>
                </a:moveTo>
                <a:lnTo>
                  <a:pt x="12192000" y="0"/>
                </a:lnTo>
                <a:lnTo>
                  <a:pt x="12192000" y="717831"/>
                </a:lnTo>
                <a:lnTo>
                  <a:pt x="11511351" y="717831"/>
                </a:lnTo>
                <a:lnTo>
                  <a:pt x="11518490" y="682468"/>
                </a:lnTo>
                <a:lnTo>
                  <a:pt x="11518490" y="177649"/>
                </a:lnTo>
                <a:cubicBezTo>
                  <a:pt x="11518490" y="107946"/>
                  <a:pt x="11461984" y="51440"/>
                  <a:pt x="11392281" y="51440"/>
                </a:cubicBezTo>
                <a:lnTo>
                  <a:pt x="1645293" y="51440"/>
                </a:lnTo>
                <a:cubicBezTo>
                  <a:pt x="1575590" y="51440"/>
                  <a:pt x="1519084" y="107946"/>
                  <a:pt x="1519084" y="177649"/>
                </a:cubicBezTo>
                <a:lnTo>
                  <a:pt x="1519084" y="682468"/>
                </a:lnTo>
                <a:lnTo>
                  <a:pt x="1526223" y="717831"/>
                </a:lnTo>
                <a:lnTo>
                  <a:pt x="0" y="7178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11475" y="609728"/>
            <a:ext cx="9985128" cy="90846"/>
          </a:xfrm>
          <a:custGeom>
            <a:avLst/>
            <a:gdLst>
              <a:gd name="connsiteX0" fmla="*/ 0 w 9985128"/>
              <a:gd name="connsiteY0" fmla="*/ 0 h 90846"/>
              <a:gd name="connsiteX1" fmla="*/ 9985128 w 9985128"/>
              <a:gd name="connsiteY1" fmla="*/ 0 h 90846"/>
              <a:gd name="connsiteX2" fmla="*/ 9982349 w 9985128"/>
              <a:gd name="connsiteY2" fmla="*/ 13763 h 90846"/>
              <a:gd name="connsiteX3" fmla="*/ 9866058 w 9985128"/>
              <a:gd name="connsiteY3" fmla="*/ 90846 h 90846"/>
              <a:gd name="connsiteX4" fmla="*/ 119070 w 9985128"/>
              <a:gd name="connsiteY4" fmla="*/ 90846 h 90846"/>
              <a:gd name="connsiteX5" fmla="*/ 2779 w 9985128"/>
              <a:gd name="connsiteY5" fmla="*/ 13763 h 90846"/>
              <a:gd name="connsiteX6" fmla="*/ 0 w 9985128"/>
              <a:gd name="connsiteY6" fmla="*/ 0 h 9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128" h="90846">
                <a:moveTo>
                  <a:pt x="0" y="0"/>
                </a:moveTo>
                <a:lnTo>
                  <a:pt x="9985128" y="0"/>
                </a:lnTo>
                <a:lnTo>
                  <a:pt x="9982349" y="13763"/>
                </a:lnTo>
                <a:cubicBezTo>
                  <a:pt x="9963189" y="59061"/>
                  <a:pt x="9918335" y="90846"/>
                  <a:pt x="9866058" y="90846"/>
                </a:cubicBezTo>
                <a:lnTo>
                  <a:pt x="119070" y="90846"/>
                </a:lnTo>
                <a:cubicBezTo>
                  <a:pt x="66793" y="90846"/>
                  <a:pt x="21939" y="59061"/>
                  <a:pt x="2779" y="1376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-7368" y="-34518"/>
            <a:ext cx="449826" cy="71783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555" y="11369"/>
            <a:ext cx="914400" cy="6374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NGỮ VĂN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6277" y="0"/>
            <a:ext cx="754456" cy="754456"/>
          </a:xfrm>
          <a:prstGeom prst="rect">
            <a:avLst/>
          </a:prstGeom>
        </p:spPr>
      </p:pic>
      <p:sp>
        <p:nvSpPr>
          <p:cNvPr id="11" name="Wave 10"/>
          <p:cNvSpPr/>
          <p:nvPr/>
        </p:nvSpPr>
        <p:spPr>
          <a:xfrm>
            <a:off x="3955747" y="710762"/>
            <a:ext cx="4267806" cy="536229"/>
          </a:xfrm>
          <a:prstGeom prst="wave">
            <a:avLst>
              <a:gd name="adj1" fmla="val 924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1139" y="46059"/>
            <a:ext cx="10845800" cy="5155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VĂN BẢN 2: </a:t>
            </a:r>
            <a:r>
              <a:rPr kumimoji="0" lang="pl-PL" sz="2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CON MUỐN LÀ MỘT CÁI CÂY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(VÕ THU HƯƠNG)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72018" y="643011"/>
            <a:ext cx="1383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Dặn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dò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2067805" y="1301475"/>
            <a:ext cx="1599390" cy="1599629"/>
          </a:xfrm>
          <a:prstGeom prst="ellipse">
            <a:avLst/>
          </a:prstGeom>
          <a:blipFill>
            <a:blip r:embed="rId6"/>
            <a:srcRect/>
            <a:stretch>
              <a:fillRect l="-33000" r="-33000"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9806" y="3638335"/>
            <a:ext cx="3788889" cy="221504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0EDB5B-9993-A726-B0C4-2F1B094E455E}"/>
              </a:ext>
            </a:extLst>
          </p:cNvPr>
          <p:cNvSpPr txBox="1">
            <a:spLocks/>
          </p:cNvSpPr>
          <p:nvPr/>
        </p:nvSpPr>
        <p:spPr>
          <a:xfrm>
            <a:off x="4013431" y="1719137"/>
            <a:ext cx="7913508" cy="1385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Tx/>
              <a:buChar char="-"/>
            </a:pP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Tx/>
              <a:buChar char="-"/>
            </a:pP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2562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1395</Words>
  <Application>Microsoft Office PowerPoint</Application>
  <PresentationFormat>Widescreen</PresentationFormat>
  <Paragraphs>136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Lucida Handwriting</vt:lpstr>
      <vt:lpstr>Segoe UI 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Khi ông nội còn sống</vt:lpstr>
      <vt:lpstr>b. Khi ông nội còn mất, chuyển nhà, xa cây ổi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delllvostro.3510@outlook.com</dc:creator>
  <cp:lastModifiedBy>delllvostro.3510@outlook.com</cp:lastModifiedBy>
  <cp:revision>9</cp:revision>
  <dcterms:created xsi:type="dcterms:W3CDTF">2023-04-01T02:58:04Z</dcterms:created>
  <dcterms:modified xsi:type="dcterms:W3CDTF">2023-04-14T02:20:04Z</dcterms:modified>
</cp:coreProperties>
</file>